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7"/>
  </p:notesMasterIdLst>
  <p:sldIdLst>
    <p:sldId id="258" r:id="rId3"/>
    <p:sldId id="261" r:id="rId4"/>
    <p:sldId id="1287" r:id="rId5"/>
    <p:sldId id="1507" r:id="rId6"/>
    <p:sldId id="1179" r:id="rId7"/>
    <p:sldId id="1282" r:id="rId8"/>
    <p:sldId id="1200" r:id="rId9"/>
    <p:sldId id="1509" r:id="rId10"/>
    <p:sldId id="1516" r:id="rId11"/>
    <p:sldId id="1283" r:id="rId12"/>
    <p:sldId id="291" r:id="rId13"/>
    <p:sldId id="923" r:id="rId14"/>
    <p:sldId id="1493" r:id="rId15"/>
    <p:sldId id="1518" r:id="rId16"/>
    <p:sldId id="881" r:id="rId17"/>
    <p:sldId id="1517" r:id="rId18"/>
    <p:sldId id="353" r:id="rId19"/>
    <p:sldId id="323" r:id="rId20"/>
    <p:sldId id="1500" r:id="rId21"/>
    <p:sldId id="1450" r:id="rId22"/>
    <p:sldId id="1445" r:id="rId23"/>
    <p:sldId id="1508" r:id="rId24"/>
    <p:sldId id="1285" r:id="rId25"/>
    <p:sldId id="1502" r:id="rId26"/>
    <p:sldId id="1503" r:id="rId27"/>
    <p:sldId id="1149" r:id="rId28"/>
    <p:sldId id="1288" r:id="rId29"/>
    <p:sldId id="1289" r:id="rId30"/>
    <p:sldId id="1480" r:id="rId31"/>
    <p:sldId id="1501" r:id="rId32"/>
    <p:sldId id="767" r:id="rId33"/>
    <p:sldId id="764" r:id="rId34"/>
    <p:sldId id="768" r:id="rId35"/>
    <p:sldId id="150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62DDB"/>
    <a:srgbClr val="DAF6D8"/>
    <a:srgbClr val="0066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9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5-10-30T15:23:16"/>
    </inkml:context>
    <inkml:brush xml:id="br0">
      <inkml:brushProperty name="width" value="0.09701" units="cm"/>
      <inkml:brushProperty name="height" value="0.09701" units="cm"/>
      <inkml:brushProperty name="color" value="#FF00FF"/>
      <inkml:brushProperty name="fitToCurve" value="1"/>
    </inkml:brush>
  </inkml:definitions>
  <inkml:trace contextRef="#ctx0" brushRef="#br0">0 643,'24'0,"-24"0,24 0,-24 0,23 0,-23 0,0-24,24 24,-24 0,24 0,-24 0,24 0,-24 0,0 0,24 0,-24 0,24 0,-24-23,0 23,24 0,-24 0,0 0,0-24,24 24,-24 0,0 0,23 0,-23 0,0-24,24 24,-24 0,0 0,24 0,-24 0,0-23,23 23,-23 0,0 0,0-24,24 24,-24 0,0-24,0 24,0-24,0 24,0 0,24 0,-24-24,0 24,0-23,0 23,0 0,0-24,0 24,0-24,24 24,-24 0,0-24,0 24,0 0,0-24,24 24,-24 0,0 0,0-24,23 24,-23 0,0 0,24 0,-24 0,24 0,-24 0,24 0,-24 0,24 0,-24-24,24 24,-24 0,24 0,-24 0,24 0,-24 0,0 0,24 0,-24 0,24-24,-24 24,0 0,24 0,-24-23,0 23,0 0,23 0,-23 0,0-24,24 24,-24 0,0 0,0-24,24 24,-24 0,0 0,24 0,-24-23,0 23,0 0,0-24,24 24,-24 0,0-24,0 24,0 0,23 0,-23-24,0 24,0 0,0-24,24 24,-24 0,0 0,24 0,-24-23,0 23,23 0,-23 0,24 0,-24 0,24 0,-24 0,24 0,-24 0,24 0,-24 0,24 0,-24 0,24 0,-24 0,0-24,24 24,-24 0,23 0,-23 0,24 0,-24 0,-24 0,24 0,0 0,-23 0,23 0,0 0,-24 0,24 0,-24 0,24 0,0 24,-24-24,24 0,-24 0,24 0,0 0,-24 0,24 23,0-23,-24 0,24 0,0 0,-24 0,24 24,0-24,-23 0,23 0,0 0,-24 0,24 24,0-24,-24 0,24 0,0 24,0-24,-23 0,23 0,0 0,-24 0,24 24,-24-24,24 0,0 0,-24 0,24 23,0-23,0 24,-24-24,24 0,0 24,0-24,-23 0,23 0,0 23,0-23,-24 0</inkml:trace>
</inkml:ink>
</file>

<file path=ppt/ink/ink2.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5-10-30T15:19:31"/>
    </inkml:context>
    <inkml:brush xml:id="br0">
      <inkml:brushProperty name="width" value="0.09701" units="cm"/>
      <inkml:brushProperty name="height" value="0.09701" units="cm"/>
      <inkml:brushProperty name="color" value="#FF00FF"/>
      <inkml:brushProperty name="fitToCurve" value="1"/>
    </inkml:brush>
  </inkml:definitions>
  <inkml:trace contextRef="#ctx0" brushRef="#br0">0 1165,'24'0,"-24"0,24 0,-1 0,-23 24,24-24,-24 0,24 0,-24 0,24 0,-24 0,0 0,23-24,-23 24,0 0,24 0,-24-23,0 23,0 0,0-24,24 24,-24 0,0-24,24 24,-24 0,0-24,0 24,0 0,24 0,-24-24,0 24,24 0,-24 0,0-23,24 23,-24 0,0 0,24 0,-24 0,0-24,23 24,-23 0,0 0,24 0,-24-23,0 23,0 0,24 0,-24 0,0-24,24 24,-24 0,0 0,23 0,-23-24,0 24,0 0,24 0,-24-23,0 23,24 0,-24 0,0 0,0-24,24 24,-24 0,0 0,24 0,-24 0,0-24,23 24,-23 0,0 0,24 0,-24 0,0-24,24 24,-24 0,0 0,24 0,-24 0,24 0,-24-24,24 24,-24 0,0 0,0-23,24 23,-24 0,0 0,24 0,-24 0,0-24,23 24,-23 0,0 0,0-24,24 24,-24 0,0 0,24 0,-24 0,0-23,24 23,-24 0,0-24,23 24,-23 0,0 0,0-23,24 23,-24 0,0-24,0 24,24 0,-24 0,0-24,0 24,24 0,-24-24,0 24,0 0,23 0,-23-24,0 24,24 0,-24 0,0-23,24 23,-24 0,0 0,24 0,-24 0,24 0,-24 0,24 0,-24-24,0 24,24 0,-24 0,0 0,24 0,-24 0,24 0,-24 0,23 0,-23 0,24 0,-24 0,24 0,-24 0,24 0,-24 0,23 0,-23 0,24 0,0 0,-24 0,24 0,-24-24,0 24,23 0,-23 0,0 0,24 0,-24-23,0 23,0 0,24 0,-24-24,0 24,24 0,-24 0,0 0,0-24,24 24,-24 0,0 0,0-23,24 23,-24 0,0 0,0-24,24 24,-24 0,0 0,0-24,24 24,-24 0,0 0,0-24,23 24,-23 0,0 0,24 0,-24-24,0 24,0 0,24 0,-24 0,0-23,24 23,-24 0,0 0,24 0,-24-24,0 24,23 0,-23 0,0 0,24 0,-24-23,24 23,-24 0,0 0,0-24,24 24,-24 0,0 0,23-24,-23 24,24 0,-24-23,0 23,24 0,-24-24,0 24,0 0,24 0,-24 0,0-24,24 24,-24 0,0 0,24 0,-24-24,24 24,-24 0,0 0,24 0,-24-24,23 24,-23 0,0 0,24 0,-24 0,0-23,24 23,-24 0,0 0,24 0,-24 0,0-24,23 24,-23 0,0 0,24 0,-24-24,0 24,0 0,24 0</inkml:trace>
  <inkml:trace contextRef="#ctx0" brushRef="#br0">952 620,'0'0,"0"0,24 0,-24 0,0 24,24-24,-24 0,24 0,-24 0,24 0,-24 0,24 0,-24 0,0 0,24 0,-24 0,24 0,-24 0,24 0,-24 0,23 0,-23 0,0 0,0-24,24 24,-24 0,0 0,0-24,24 24,-24 0,0 0,24 0,-24-24,0 24,23 0,-23 0</inkml:trace>
  <inkml:trace contextRef="#ctx0" brushRef="#br0">1024 596,'0'0,"24"0,0 0,-24 24,24-24,-24 0,24 0,-24 0,24 0,-24 0,23 0,-23 0,24 0,-24 0</inkml:trace>
</inkml:ink>
</file>

<file path=ppt/ink/ink3.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5-10-30T15:16:05"/>
    </inkml:context>
    <inkml:brush xml:id="br0">
      <inkml:brushProperty name="width" value="0.05292" units="cm"/>
      <inkml:brushProperty name="height" value="0.05292" units="cm"/>
      <inkml:brushProperty name="color" value="#009999"/>
      <inkml:brushProperty name="fitToCurve" value="1"/>
    </inkml:brush>
  </inkml:definitions>
  <inkml:trace contextRef="#ctx0" brushRef="#br0">3 72,'0'0,"0"24,0-24,0 24,0-24,0 24,0-24,0 24,0-24,0 24,0-24,0 24,24-24,-24 24,23-24,-23 0,24 0,-24 24,0-24,23 0,-23 0,0 0,23 0,-23 0,0-24,23 24,-23 0,0-24,0 24,0 0,0-24,0 24,0-24,24 24,-24 0,0-24,0 24,0-24,0 24,0-24,-24 24,24 0,0-24,0 24,-23 0,23-24,0 24,0 0,-23 0,23-24,0 24,0 0,-23 0,23 0,0-24,-24 24,24 0,-23 0,23 0,-24 0,24 0,0 0,0 24,0-24,0 24,0-24,0 24,0-24</inkml:trace>
</inkml:ink>
</file>

<file path=ppt/ink/ink4.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5-10-30T15:16:10"/>
    </inkml:context>
    <inkml:brush xml:id="br0">
      <inkml:brushProperty name="width" value="0.05292" units="cm"/>
      <inkml:brushProperty name="height" value="0.05292" units="cm"/>
      <inkml:brushProperty name="color" value="#009999"/>
      <inkml:brushProperty name="fitToCurve" value="1"/>
    </inkml:brush>
  </inkml:definitions>
  <inkml:trace contextRef="#ctx0" brushRef="#br0">0 0,'0'0,"0"0,0 23,0-23,0 24,0-24,23 0,-23 24,0-24,0 23,0-23,0 0,0 23,23-23,-23 0,0 23,0-23,0 0,0 24,23-24,-23 0,0 24,0-24,0 0</inkml:trace>
</inkml:ink>
</file>

<file path=ppt/ink/ink5.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5-10-30T15:16:54"/>
    </inkml:context>
    <inkml:brush xml:id="br0">
      <inkml:brushProperty name="width" value="0.09701" units="cm"/>
      <inkml:brushProperty name="height" value="0.09701" units="cm"/>
      <inkml:brushProperty name="color" value="#009999"/>
      <inkml:brushProperty name="fitToCurve" value="1"/>
    </inkml:brush>
  </inkml:definitions>
  <inkml:trace contextRef="#ctx0" brushRef="#br0">25 1,'0'0,"0"24,0-24,0 0,0 25,0-25,0 0,0 25,0-25,-22 0,22 24,0-24,0 0</inkml:trace>
</inkml:ink>
</file>

<file path=ppt/ink/ink6.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5-10-30T15:25:06"/>
    </inkml:context>
    <inkml:brush xml:id="br0">
      <inkml:brushProperty name="width" value="0.03528" units="cm"/>
      <inkml:brushProperty name="height" value="0.09701" units="cm"/>
      <inkml:brushProperty name="color" value="#0000FF"/>
      <inkml:brushProperty name="fitToCurve" value="1"/>
    </inkml:brush>
  </inkml:definitions>
  <inkml:trace contextRef="#ctx0" brushRef="#br0">3468 775,'0'0,"0"0,0 0,0 0,-25 0,25 0,0 25,-26-25,26 0,0 0,-25 0,25 0,0 24,-26-24,26 0,0 0,-25 0,25 25,-26-25,26 0,0 0,0 26,-25-26,25 0,-26 0,26 0,0 0,-25 0,25-26,-26 26,26 0,-25 0,25 0,0-25,-26 25,26 0,-25 0,25 0,0 0,-26 0,26 0,-25 0,25 0,-26 0,26 0,0-24,-25 24,25 0,-26 0,26 0,-25 0,25 0,0 0,-26 0,26 24,0-24,-25 0,25 0,0 25,-26-25,26 26,0-26,0 0,-25 0,25 24,0-24,0 0,-26 0,26 25,0-25,0 0,0 25,-25-25,25 0,0 25,0-25,0 0,-26 25,26-25,0 25,0-25,0 25,0-25,0 24,0-24,0 26,0-26,0 25,-25-25,25 0,0 24,0-24,-26 0,26 0,-25 0,25 25,0-25,-26 0,26 0,0 0,-25 0,25-25,0 25,0 0,-26 0,26-24,0 24,-25 0,25-25,0 25,0-26,-26 26,26 0,0 0,0-24,-25 24,25 0,0 0,-26 0,26-25,0 25,0 0,-25 0,25-25,-26 25,26 0,-25-25,25 25,-26 0,26 0,-25 0,25 0,-26 0,26 0,-25 0,25 0,-26 0,26 0,-25 0,25 0,0 0,-26 0,26 0,0 25,-25-25,25 0,-26 0,1 0,-1 0,26 0,-25 0,25 0,-26 0,26-25,0 25,-25 0,25-25,-26 25,26-25,-25 25,-1-25,26 25,-25-24,25-2,0 26,-26 0,26-25,0 25,-25-24,25 24,-26-25,26 25,0-25,0 25,-25 0,25-25,0 25,0-25,0 25,-26 0,26-25,0 25,0-25,0 25,0 0,0-25,-25 25,25 0,0 0,0-25,-26 25,26 0,-25 0,25 0,-26 0,26 0,0 25,0-25,0 0,-25 0,25 25,0-25,0 0,0 25,-26-25,26 25,0-25,0 0,0 25,0-25,-25 0,25 25,0-25,0 0,0 25,-25-25,25 0,0 25,0-25,-26 0,26 0,0 0,0 24,-25-24,25 0,-26 0,26 25,0-25,-25 0,25 0,0 0,0 0,-26 0,26 0,-25 0,25 0,0-25,-26 1,26-1,-25 25,-1-25,26 0,0 25,-25-25,25 25,0-25,0 25,0 0,-26 0,26-25,0 25,0-25,0 25,0 0,0-25,0 25,-25 0,25-25,0 25,0-24,0 24,0 0,0-25,-26 25,26 0,0-26,0 26,0 0,0-24,-25 24,25 0,0-25,0 25,0-25,0 25,-26-25,26 25,0 0,0-25,0 25,0-25,-25 25,25 0,0-25,0 25,0-24,0 24,0-26,0 26,0-25,0 25,-26 0,26-24,-25 24,-1 0,26-25,0 25,-25 0,25-25,0 25,0 0,0-25,-26 25,26 0,0 0,-25 0,25-25,0 25,0 0,0-25,-26 25,26-25,0 25,0-24,0 24,-25 0,25-26,0 26,0 0,0-25,-26 25,26 0,-25 0,-1 0,26 0,-25 0,25 0,0 0,-26 0,26 25,-25-25,25 26,0-26,-26 0,26 24,0-24,0 0,-25 0,25 25,0-25,0 25,0-25,-26 0,26 25,0-25,0 25,0-25,-26 0,26 0,0 25,0-25,-25 0,25 25,0-25,0 24,0-24,-26 0,26 0,-25 0,25 0,-26 0,26 0,-25 0,25 0,-26 0,26 0,-25 0,25 0,-26 0,26 0,-25 0,25 0,-26 0,26 0,0 25,-25-25,25 0,-26 0,26 0,-25 0,25 26,0-26,-26 0,26 0,-25 0,25 24,0-24,-26 0,26 0,0 0,-25 0,25 25,0-25,-26 0,26 0,-25 0,25 25,0-25,0 0,-26 0,26 0,-25 0,25 25,0-25,-26 0,26 0,-25 0,25 0,0 25,-26-25,26 0,-25 0,25 0,0 25,0-25,-26 0,26 25,0-25,-25 0,25 24,0-24,0 0,-26 0,26 26,0-26,0 0,0 25,-25-25,25 24,0-24,0 0,0 25,-26-25,26 0,0 0,0 25,0-25,-25 0,25 25,0-25,0 0,-26 0,26 0</inkml:trace>
</inkml:ink>
</file>

<file path=ppt/ink/ink7.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5-10-30T15:25:31"/>
    </inkml:context>
    <inkml:brush xml:id="br0">
      <inkml:brushProperty name="width" value="0.03528" units="cm"/>
      <inkml:brushProperty name="height" value="0.09701" units="cm"/>
      <inkml:brushProperty name="color" value="#0000FF"/>
      <inkml:brushProperty name="fitToCurve" value="1"/>
    </inkml:brush>
  </inkml:definitions>
  <inkml:trace contextRef="#ctx0" brushRef="#br0">2090 0,'-21'0,"21"0,0 19,0-19,0 19,0-19,0 20,0-20,0 19,0-19,0 19,0-19,0 0,0 19,0-19,0 20,0-20,0 19,0-19,0 19,0-19,0 20,0-20,21 0,-21 19,0-19,0 20,0-20,0 18,0-18,21 0,-21 20,0-20,0 19,0-19,0 20,0-20,0 19,0-19,0 19,0-19,0 20,0-20,0 18,0-18,0 20,0-20,0 19,0-19,0 0,0 20,-21-20,21 0,0 19,0-19,-21 0,21 0,0 19,0-19,0 0,-21 0,21 20,0-20,0 0,-21 0,21 19,0-19,0 0,0 19,-21-19,21 0,0 19,0-19,0 0,-21 0,21 20,0-20,-21 0,21 0,-20 0,20 0,-21 0,21 0,-21 0,21 0,-21 0,21 0,-21 0,21 0,-21 0,21 0,-21 0,21 0,-21 0,21 0,-21 0,21 0,-20 0,20 0,-21 0,21 0,-21 0,21 0,-21 0,21 0,-21 0,21 0,0 0,-21 0,21 19,0-19,0 0,-21 0,21 19,0-19,-21 0,21 0,0 0,0 20,0-20,0 20,0-20,0 19,0-19,0 19,0-19,0 20,-21-20,21 0,0 0,0 19,-20-19,20 0,0 19,-21-19,21 0,0 0,0 19,-21-19,21 0,-21 0,21 0,0 0,0 20,-21-20,21 0,0 0,-21 0,21 19,-21-19,21 0,0 0,0 19,-21-19,21 0,0 20,0-20,0 0,0 19,-21-19,21 0,0 19,0-19,0 0,0 19,-21-19,21 0,0 20,0-20,0 0,0 19,0-19,0 19,0-19,0 20,0-20,0 19,-21-19,21 20,0-20,0 18,-21-18,21 0,0 0,-21 0,21 0,-21 0,21 0,0 0,-21 0,21 0,0 0,-21-18,21 18,-21-20,21 20,-21-19,21 19,-20-20,20 20,0-19,0 0,-21 19,21 0,0-20,0 20,0 0,-21-19,21 0,0 19,0 0,0-19,0 19,0-20,-21 20,21-19,0 19,0 0,0-19,-21 19,21 0,-21 0,21 0,-21 0,21 0,-19 0,19 0,-21 0,21 0,-21 0,21 0,0 0,-21 0,21 0,0 19,0-19,0 19,0-19,0 20,0-20,0 19,0-19,0 19,0-19,0 19,0-19,0 20,0-20,0 19,0-19,0 0,0 0,0 19,0-19,-21 0,21 0,0 20,-21-20,21 0,0 0,-21 0,21 0,-21 0,21 19,0-19,-21 0,21 0,0 0,0 20,0-20,-21 0,21 18,0-18,0 20,-21-20,21 0,0 19,0-19,-21 20,21-20,0 0,0 19,0-19,-20 0,20 19,0-19,0 20,0-20,0 0,-21 0,21 18,0-18,-21 0,21 20,0-20,0 0,0 19,-21-19,21 0,0 20,0-20,0 0,-21 0,21 0,0 19,-21-19,21 0,0 0,-21 19,21-19,-21 0,21 0,0 0,-21 0,21 0,-20 0,20 0,-21 0,0 0,21 0,-21 0,0 0,21 0,-21 0,0 0,21-19,-21 19,21 0,-21 0,21-19,-20 19,20 0,-21-20,21 20,0 0,-21 0,21-19,0 19,-21 0,21-20,-21 20,21-18,-21 18,21 0,-21-20,21 20,-21 0,21 0,-21 0,0 0,21-19,-21 19,21 0,-21 0,21 0,0-19,-21 19,21 0,-21-20,21 20,-21-19,0 19,21 0,0-20,-21 20,21 0,0 0,-21 0,21 0,-20 0,20 0,0-18,0 18,-21 0,21-20,0 20,0-19,0 19,0-20,0 20,0 0,0-19,0 19,-21-19,21 19</inkml:trace>
</inkml:ink>
</file>

<file path=ppt/ink/ink8.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5-10-30T15:25:53"/>
    </inkml:context>
    <inkml:brush xml:id="br0">
      <inkml:brushProperty name="width" value="0.03528" units="cm"/>
      <inkml:brushProperty name="height" value="0.09701" units="cm"/>
      <inkml:brushProperty name="color" value="#0000FF"/>
      <inkml:brushProperty name="fitToCurve" value="1"/>
    </inkml:brush>
    <inkml:brush xml:id="br1">
      <inkml:brushProperty name="width" value="0.03528" units="cm"/>
      <inkml:brushProperty name="height" value="0.05292" units="cm"/>
      <inkml:brushProperty name="color" value="#0000FF"/>
      <inkml:brushProperty name="fitToCurve" value="1"/>
    </inkml:brush>
  </inkml:definitions>
  <inkml:trace contextRef="#ctx0" brushRef="#br0">4050 0,'0'0,"0"0,0 0,0 0,0 24,-23-24,23 0,0 0,0 24,0-24,-24 0,24 23,0-23,0 0,0 24,0-24,-24 24,24-24,0 23,0-23,0 24,0-24,0 24,0-24,0 0,0 24,0-24,0 24,0-24,0 24,0-24,0 24,0-24,0 24,0-24,0 23,0-23,0 24,0-24,0 0,0 24,0-24,0 24,0-24,0 24,0-24,0 23,0-23,0 24,0-24,0 24,0-24,0 23,0-23,0 24,0-24,0 0,0 24,0-24,0 24,0-24,0 24,0-24,0 24,0-24,0 24,0-24,0 24,0-24,0 0,24 0,-24 0,0 23,0-23,0 24,0-24,0 24,0-24,0 24,0-24,0 24,0-24,0 0,0 23,0-23,0 24,0-24,-24 24,24-24,0 0,0 23,-24-23,24 0,0 24,0-24,-24 0,24 0,0 24,0-24,-24 0,24 0,0 0,-24 0,24 24,0-24,0 0,-24 0,24 24,0-24,-23 0,23 24,0-24,0 0,-24 0,24 24,0-24,0 0,-24 0,24 24,0-24,0 0,0 23,0-23,-24 0,24 24,0-24,0 24,0-24,-23 0,23 24,0-24,0 0,0 24,-24-24,24 0,0 23,0-23,-24 0,24 24,0-24,0 0,0 24,-24-24,24 0,0 23,0-23,0 0,-24 0,24 24,0-24,0 24,0-24,-23 0,23 24,0-24,0 0,-24 24,24-24,0 24,0-24,0 0,0 24,-24-24,24 0,0 24,0-24,0 23,-24-23,24 0,0 24,0-24,0 0,0 24,-24-24,24 0,0 24,0-24,0 0,0 24,0-24,-24 0,24 23,0-23,0 24,0-24,0 0,-24 0,24 24,0-24,0 0,0 23,-24-23,24 0,0 24,0-24,0 0,0 24,0-24,-23 24,23-24,0 0,0 24,-24-24,24 0,0 24,0-24,0 24,0-24,0 0,0 24,-24-24,24 0,0 0,0 0,0 0,-24 0,24 0,-24 0,24 0,-23 0,23 0,-24 0,24 0,0 0,-24 0,24-24,-24 24,24-24,0 24,-23 0,-1-24,24 24,0 0,-24 0,24 0,-24-24,24 24,0 0,-24 0,24 0,0-24,-24 24,24 0,-24 0,24 0,-24 0,24 0,-24 0,24 0,-23 0,23 0,-24 0,24 0,0-24,-24 24,24 0,-24 0,24 0,-23 0,23 0,-24 0,24 0,-24 0,24 0,0 0,0 24,-24-24,24 0,0 0,0 24,0-24,-23 0,23 24,0-24,-24 0,24 24,0-24,0 0,0 24,-24-24,24 0,0 0,0 24,0-24,-24 23,24-23,0 0,0 24,-24-24,24 0,0 24,0-24,0 0,-24 0,24 24,0-24,0 24,-24-24,24 0,0 0,0 23,0-23,-24 0,24 24,0-24,0 0,-24 0,24 24,0-24,0 0,-23 0,23 23,0-23,0 0,-24 0,24 0,-24 0,24 0,-24 0,24 0,-23 0,23 0,-24 0,24 0,-24 0,24 0,0 0,-24 0,24 0,-23 0,23 0,-24 0,24 0,-24 0,24 0,-24 0,24 0,-24 0,24 0,-24 0,24 0,-24 0,24 0,-24 0,24 0,-24 0,24 0,-23 0,23 0,-24 0,24 0,-24 0,24-23,-24 23,24-24,-23 24,23 0,-24 0,24 0,-24-24,24 24,-24 0,24-23,-24 23,24 0,-23-24,23 24,-24 0,24-24,-24 24,24 0,0-24,0 24,-24-24,24 24,-24 0,24 0,0-23,0 23,0 0,0-24,-24 24,24 0,0-24,0 24,0 0,-24 0,24-24,0 24,0 0,0-24,0 24,-24-24,24 24,0-24,0 24,-23-24,23 24,0-23,0 23,0-24,-24 24,24 0,0-24,0 24,0 0,0-23,0 23,-24 0,24-24,0 24,0-24,0 24,0 0,0-24,0 24,0-24,0 24,0-23,0 23,0-24,0 24,0-24,0 24,0-24,0 24,0-24,0 24,0-24,0 24,0 0,0-24,24 24,-24 0,0 0,0-24,24 24,-24 0,23 0,-23 0,24 0,-24-23,0 23,24 0,-24 0,24 0,-24 0,0 0</inkml:trace>
  <inkml:trace contextRef="#ctx0" brushRef="#br1">1763 3786,'0'0,"0"0,0-24,0 24,24 0,-24-23,0 23,0-24,0 24,0 0,23-24,-23 24,0-24,24 24,-24-24,0 24,0-24,0 24,0 0,24 0,-24-24,0 24,0 0,0-24,0 24,24 0,-24-23,0 23,0-24,0 24,24-24,-24 24,0 0,0-23,0 23,0-24,24 24,-24 0,0 0,0-24,0 24,24 0,-24-24,0 24,0 0,0-24,0 24,24 0,-24-23,0 23,0-24,0 24,0 0,0-24,0 24,0-24,23 24,-23 0,0 0,0-24,0 24,0-24,0 24,0-24,0 24,0-24,0 24,0-23,0-1,0 24,0-24,0 24,0-23,0 23,0 0,0-24,0 24,0-24,0 24,-23 0,23 0,0-24,-24 24,24 0,0 0,-24 0,24 0,0-24,-24 24,24 0,0 0,-24 0,24-23,0 23,-24 0,24 0,0-24,0 24,0-24,0 24,0 0,0-24,0 24,0-24,24 24,-24 0,0-24,0 24,0 0,0-24,0 24,24 0,-24-24,0 24,0-23,0 23,0-24,0 24,0 0,0-24,0 24,0-23,0 23,0-24,0 24,0-24,0 24,0-24,0 24,0 0,0-24,0 24,0-23,0 23,-24-24,24 24,0-24,-24 0,24 0,0 24,-24-24,24 24,0-24,-24 24,24 0,0-24,0 24,0 0,-23-23,23 23,0-24,-24 24,24 0,0 0,-24-24,24 24,-24-23,24 23,0 0,-23-24,23 24,-24 0,24-24,-24 24,24 0,-24 0,24 0,0-24,-24 24,24 0,0 0,-23 0,23 0,-24 0,24 0,-24-24,24 24,-24 0,24 0,0 0,-24 0,24 0,-24-23,24 23,-24 0,24 0,-24 0,24 0,0 0,-23 0,23 0,-24 0,24 0,0-24,-24 24,24 0,0 0,-24 0,24-24,0 24,-24 0,24 0,0 0,-23 0,23 0,-24 0,24-24,0 24,-24 0,24 0,-24 0,24 0,-23 0,23 0,-24 0,24 0,-24 0,24 0,-24 0,24 0,-24 0,24 0,0 0,-24 0,24 0,-24 0,24 0,0 0,0 24,-24-24,24 0,0 0,0 24,-24-24,24 0,0 0,-23 0,23 24,0-24,-24 0,24 0,0 0,-24 0,24 23,0-23,-24 0,24 0,0 0,0 24,-23-24,23 0,0 0,-24 0,24 0,-24 0,24 0,-24 0,24 0,-23 0,23 0,-24 0,24 0,-24 24,24-24,0 24,0-24,-24 0,24 24,0-24,0 23,0-23,0 0,0 24,0-24,-24 0,24 24,0-24,0 0,0 23,0-23,0 24,0-24,0 24,0-24,0 24,0-24,0 24,0-24,0 24,0-24,0 24,-24-24,24 0,0 0,0 24,0-24,0 23,0-23,0 24,0 0,0-24,0 24,0-24,0 24,0-24,0 23,0-23,-24 0,24 24,-24-24,24 0,-24 0,24 0,-23 0,23 0,-24 0,24 0,0 0,-24 0,24 0,0-24,-24 24,24 0,-23 0,23 0,-24 0,24 0,-24 0,24-23,0 23,-24 0,24 0,-23 0,23 0,-24 0,24 0,-24 0,24 0,-24 0,24 0,-24 0,24 0,0 0,-24 0,24 0,-24 0,24-24,0 24,-24 0,24 0,0-24,0 24,-24-24,24 0,-23 24,23-23,-24-1,24 24,-24 0,24-24,0 24,0-24,0 24,-24 0,24-24,0 24,0-24,-23 24,23 0,0-24,0 24,0-24,-24 24,24 0,0 0,0-23,0 23,-24 0,24-24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3FEB61-86EA-4439-B6A9-2AB4537CA688}" type="datetimeFigureOut">
              <a:rPr lang="en-US" smtClean="0"/>
              <a:t>9/6/2025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648E5-56D5-41F0-A6E1-4AD61DC1F01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Bấm vào 1234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0A8C3ED-6FD4-4C0A-929B-DE38B73DC21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t>, đúng D</a:t>
            </a:r>
            <a:endParaRPr lang="vi-VN"/>
          </a:p>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t>, Dúng A</a:t>
            </a:r>
            <a:endParaRPr lang="vi-VN"/>
          </a:p>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t>Bâm vào chữ google để quay lại trang 1/ đúng B</a:t>
            </a:r>
            <a:endParaRPr lang="vi-VN"/>
          </a:p>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BẤM VÀO ABC</a:t>
            </a:r>
          </a:p>
        </p:txBody>
      </p:sp>
      <p:sp>
        <p:nvSpPr>
          <p:cNvPr id="4" name="Slide Number Placeholder 3"/>
          <p:cNvSpPr>
            <a:spLocks noGrp="1"/>
          </p:cNvSpPr>
          <p:nvPr>
            <p:ph type="sldNum" sz="quarter" idx="5"/>
          </p:nvPr>
        </p:nvSpPr>
        <p:spPr/>
        <p:txBody>
          <a:bodyPr/>
          <a:lstStyle/>
          <a:p>
            <a:fld id="{CC37FF0D-3108-4406-A6C2-4DB64F82457E}" type="slidenum">
              <a:rPr lang="en-US" smtClean="0"/>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Hình</a:t>
            </a:r>
            <a:r>
              <a:rPr lang="en-US" dirty="0"/>
              <a:t> </a:t>
            </a:r>
            <a:r>
              <a:rPr lang="en-US" dirty="0" err="1"/>
              <a:t>ảnh</a:t>
            </a:r>
            <a:r>
              <a:rPr lang="en-US" dirty="0"/>
              <a:t> </a:t>
            </a:r>
            <a:r>
              <a:rPr lang="en-US" dirty="0" err="1"/>
              <a:t>Hoàng</a:t>
            </a:r>
            <a:r>
              <a:rPr lang="en-US" dirty="0"/>
              <a:t> </a:t>
            </a:r>
            <a:r>
              <a:rPr lang="en-US" dirty="0" err="1"/>
              <a:t>gia</a:t>
            </a:r>
            <a:r>
              <a:rPr lang="en-US" dirty="0"/>
              <a:t> Anh </a:t>
            </a:r>
            <a:r>
              <a:rPr lang="en-US" dirty="0" err="1"/>
              <a:t>trong</a:t>
            </a:r>
            <a:r>
              <a:rPr lang="en-US" dirty="0"/>
              <a:t> </a:t>
            </a:r>
            <a:r>
              <a:rPr lang="en-US" dirty="0" err="1"/>
              <a:t>đám</a:t>
            </a:r>
            <a:r>
              <a:rPr lang="en-US" dirty="0"/>
              <a:t> </a:t>
            </a:r>
            <a:r>
              <a:rPr lang="en-US" dirty="0" err="1"/>
              <a:t>cưới</a:t>
            </a:r>
            <a:r>
              <a:rPr lang="en-US" dirty="0"/>
              <a:t> </a:t>
            </a:r>
            <a:r>
              <a:rPr lang="en-US" dirty="0" err="1"/>
              <a:t>hoành</a:t>
            </a:r>
            <a:r>
              <a:rPr lang="en-US" dirty="0"/>
              <a:t> </a:t>
            </a:r>
            <a:r>
              <a:rPr lang="en-US" dirty="0" err="1"/>
              <a:t>tráng</a:t>
            </a:r>
            <a:r>
              <a:rPr lang="en-US" dirty="0"/>
              <a:t> </a:t>
            </a:r>
            <a:r>
              <a:rPr lang="en-US" dirty="0" err="1"/>
              <a:t>của</a:t>
            </a:r>
            <a:r>
              <a:rPr lang="en-US" dirty="0"/>
              <a:t> </a:t>
            </a:r>
            <a:r>
              <a:rPr lang="en-US" dirty="0" err="1"/>
              <a:t>hoàng</a:t>
            </a:r>
            <a:r>
              <a:rPr lang="en-US" dirty="0"/>
              <a:t> </a:t>
            </a:r>
            <a:r>
              <a:rPr lang="en-US" dirty="0" err="1"/>
              <a:t>tử</a:t>
            </a:r>
            <a:r>
              <a:rPr lang="en-US" dirty="0"/>
              <a:t> William </a:t>
            </a:r>
            <a:r>
              <a:rPr lang="en-US" dirty="0" err="1"/>
              <a:t>và</a:t>
            </a:r>
            <a:r>
              <a:rPr lang="en-US" dirty="0"/>
              <a:t> </a:t>
            </a:r>
            <a:r>
              <a:rPr lang="en-US" dirty="0" err="1"/>
              <a:t>công</a:t>
            </a:r>
            <a:r>
              <a:rPr lang="en-US" dirty="0"/>
              <a:t> </a:t>
            </a:r>
            <a:r>
              <a:rPr lang="en-US" dirty="0" err="1"/>
              <a:t>nương</a:t>
            </a:r>
            <a:r>
              <a:rPr lang="en-US" dirty="0"/>
              <a:t> Kate</a:t>
            </a:r>
          </a:p>
        </p:txBody>
      </p:sp>
      <p:sp>
        <p:nvSpPr>
          <p:cNvPr id="4" name="Slide Number Placeholder 3"/>
          <p:cNvSpPr>
            <a:spLocks noGrp="1"/>
          </p:cNvSpPr>
          <p:nvPr>
            <p:ph type="sldNum" sz="quarter" idx="5"/>
          </p:nvPr>
        </p:nvSpPr>
        <p:spPr/>
        <p:txBody>
          <a:bodyPr/>
          <a:lstStyle/>
          <a:p>
            <a:fld id="{AFA648E5-56D5-41F0-A6E1-4AD61DC1F01B}" type="slidenum">
              <a:rPr lang="en-US" smtClean="0"/>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5D649C-1896-4414-A388-F3A98A2AD0D2}" type="slidenum">
              <a:rPr lang="en-US" smtClean="0"/>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5D649C-1896-4414-A388-F3A98A2AD0D2}" type="slidenum">
              <a:rPr lang="en-US" smtClean="0"/>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AC62D1-1D4D-47B2-9761-EE40EF68EA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A648E5-56D5-41F0-A6E1-4AD61DC1F01B}" type="slidenum">
              <a:rPr lang="en-US" smtClean="0"/>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Bấm vào 1234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0A8C3ED-6FD4-4C0A-929B-DE38B73DC21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0A8C3ED-6FD4-4C0A-929B-DE38B73DC21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Tổ</a:t>
            </a:r>
            <a:r>
              <a:rPr lang="en-US" dirty="0"/>
              <a:t> </a:t>
            </a:r>
            <a:r>
              <a:rPr lang="en-US" dirty="0" err="1"/>
              <a:t>chức</a:t>
            </a:r>
            <a:r>
              <a:rPr lang="en-US" dirty="0"/>
              <a:t> </a:t>
            </a:r>
            <a:r>
              <a:rPr lang="en-US" dirty="0" err="1"/>
              <a:t>cho</a:t>
            </a:r>
            <a:r>
              <a:rPr lang="en-US" dirty="0"/>
              <a:t> HS </a:t>
            </a:r>
            <a:r>
              <a:rPr lang="en-US" dirty="0" err="1"/>
              <a:t>thảo</a:t>
            </a:r>
            <a:r>
              <a:rPr lang="en-US" dirty="0"/>
              <a:t> </a:t>
            </a:r>
            <a:r>
              <a:rPr lang="en-US" dirty="0" err="1"/>
              <a:t>luận</a:t>
            </a:r>
            <a:r>
              <a:rPr lang="en-US" dirty="0"/>
              <a:t> </a:t>
            </a:r>
            <a:r>
              <a:rPr lang="en-US" dirty="0" err="1"/>
              <a:t>cặp</a:t>
            </a:r>
            <a:r>
              <a:rPr lang="en-US" dirty="0"/>
              <a:t> </a:t>
            </a:r>
            <a:r>
              <a:rPr lang="en-US" dirty="0" err="1"/>
              <a:t>đôi</a:t>
            </a:r>
            <a:r>
              <a:rPr lang="en-US" dirty="0"/>
              <a:t> </a:t>
            </a:r>
            <a:r>
              <a:rPr lang="en-US" dirty="0" err="1"/>
              <a:t>hoàn</a:t>
            </a:r>
            <a:r>
              <a:rPr lang="en-US" dirty="0"/>
              <a:t> </a:t>
            </a:r>
            <a:r>
              <a:rPr lang="en-US" dirty="0" err="1"/>
              <a:t>thành</a:t>
            </a:r>
            <a:r>
              <a:rPr lang="en-US" dirty="0"/>
              <a:t> </a:t>
            </a:r>
            <a:r>
              <a:rPr lang="en-US" dirty="0" err="1"/>
              <a:t>phiếu</a:t>
            </a:r>
            <a:r>
              <a:rPr lang="en-US" dirty="0"/>
              <a:t> </a:t>
            </a:r>
            <a:r>
              <a:rPr lang="en-US" dirty="0" err="1"/>
              <a:t>học</a:t>
            </a:r>
            <a:r>
              <a:rPr lang="en-US" dirty="0"/>
              <a:t> </a:t>
            </a:r>
            <a:r>
              <a:rPr lang="en-US" dirty="0" err="1"/>
              <a:t>tập</a:t>
            </a:r>
            <a:endParaRPr lang="en-US" dirty="0"/>
          </a:p>
        </p:txBody>
      </p:sp>
      <p:sp>
        <p:nvSpPr>
          <p:cNvPr id="4" name="Slide Number Placeholder 3"/>
          <p:cNvSpPr>
            <a:spLocks noGrp="1"/>
          </p:cNvSpPr>
          <p:nvPr>
            <p:ph type="sldNum" sz="quarter" idx="5"/>
          </p:nvPr>
        </p:nvSpPr>
        <p:spPr/>
        <p:txBody>
          <a:bodyPr/>
          <a:lstStyle/>
          <a:p>
            <a:fld id="{AFA648E5-56D5-41F0-A6E1-4AD61DC1F01B}" type="slidenum">
              <a:rPr lang="en-US" smtClean="0"/>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t>, đúng D</a:t>
            </a:r>
            <a:endParaRPr lang="vi-VN"/>
          </a:p>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241623-A064-4BED-B073-BA4D61433402}" type="datetime1">
              <a:rPr lang="en-US" smtClean="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86ED0C-1DA7-41F0-94CF-6218B1FEDFF1}" type="datetime1">
              <a:rPr lang="en-US" smtClean="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CF02AB-6034-4B88-BC5A-7C17CB0EF809}" type="datetime1">
              <a:rPr lang="en-US" smtClean="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A1F14-DA11-4E43-87F3-BE07CCE51531}" type="datetime1">
              <a:rPr lang="en-US" smtClean="0"/>
              <a:t>9/6/2025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20B1D-C678-4C69-9E65-5611E138EDC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241623-A064-4BED-B073-BA4D61433402}" type="datetime1">
              <a:rPr lang="en-US" smtClean="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3E5F3-28EE-488F-BD53-B744C06C3DEC}" type="datetime1">
              <a:rPr lang="en-US" smtClean="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2EB70D-CD01-44DA-83B3-8FEB3383D307}" type="datetime1">
              <a:rPr lang="en-US" smtClean="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158CFD-9357-46BE-A189-D637A67C8730}" type="datetime1">
              <a:rPr lang="en-US" smtClean="0"/>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4742EE-B331-4632-BD10-A82FED6B6FC0}" type="datetime1">
              <a:rPr lang="en-US" smtClean="0"/>
              <a:t>9/6/2025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1BA835-D13F-49F4-8F11-5D576AC65FAD}" type="datetime1">
              <a:rPr lang="en-US" smtClean="0"/>
              <a:t>9/6/2025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D1799-ACB5-4CB2-86A2-5C574F1C8706}" type="datetime1">
              <a:rPr lang="en-US" smtClean="0"/>
              <a:t>9/6/2025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3E5F3-28EE-488F-BD53-B744C06C3DEC}" type="datetime1">
              <a:rPr lang="en-US" smtClean="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5DD0D6-7A82-473E-879B-C6ECD6CCCFEC}" type="datetime1">
              <a:rPr lang="en-US" smtClean="0"/>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605E03-BC17-41A7-854C-DFAB672737DC}" type="datetime1">
              <a:rPr lang="en-US" smtClean="0"/>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86ED0C-1DA7-41F0-94CF-6218B1FEDFF1}" type="datetime1">
              <a:rPr lang="en-US" smtClean="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CF02AB-6034-4B88-BC5A-7C17CB0EF809}" type="datetime1">
              <a:rPr lang="en-US" smtClean="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2EB70D-CD01-44DA-83B3-8FEB3383D307}" type="datetime1">
              <a:rPr lang="en-US" smtClean="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158CFD-9357-46BE-A189-D637A67C8730}" type="datetime1">
              <a:rPr lang="en-US" smtClean="0"/>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4742EE-B331-4632-BD10-A82FED6B6FC0}" type="datetime1">
              <a:rPr lang="en-US" smtClean="0"/>
              <a:t>9/6/2025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1BA835-D13F-49F4-8F11-5D576AC65FAD}" type="datetime1">
              <a:rPr lang="en-US" smtClean="0"/>
              <a:t>9/6/2025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D1799-ACB5-4CB2-86A2-5C574F1C8706}" type="datetime1">
              <a:rPr lang="en-US" smtClean="0"/>
              <a:t>9/6/2025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5DD0D6-7A82-473E-879B-C6ECD6CCCFEC}" type="datetime1">
              <a:rPr lang="en-US" smtClean="0"/>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605E03-BC17-41A7-854C-DFAB672737DC}" type="datetime1">
              <a:rPr lang="en-US" smtClean="0"/>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9/6/2025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9/6/2025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4.xml"/><Relationship Id="rId18" Type="http://schemas.openxmlformats.org/officeDocument/2006/relationships/image" Target="../media/image19.png"/><Relationship Id="rId3" Type="http://schemas.openxmlformats.org/officeDocument/2006/relationships/image" Target="../media/image10.wmf"/><Relationship Id="rId21" Type="http://schemas.openxmlformats.org/officeDocument/2006/relationships/customXml" Target="../ink/ink8.xml"/><Relationship Id="rId7" Type="http://schemas.openxmlformats.org/officeDocument/2006/relationships/customXml" Target="../ink/ink1.xml"/><Relationship Id="rId12" Type="http://schemas.openxmlformats.org/officeDocument/2006/relationships/image" Target="../media/image16.png"/><Relationship Id="rId17" Type="http://schemas.openxmlformats.org/officeDocument/2006/relationships/customXml" Target="../ink/ink6.xml"/><Relationship Id="rId2" Type="http://schemas.openxmlformats.org/officeDocument/2006/relationships/image" Target="../media/image9.wmf"/><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customXml" Target="../ink/ink3.xml"/><Relationship Id="rId24" Type="http://schemas.openxmlformats.org/officeDocument/2006/relationships/image" Target="../media/image23.png"/><Relationship Id="rId5" Type="http://schemas.openxmlformats.org/officeDocument/2006/relationships/image" Target="../media/image12.jpeg"/><Relationship Id="rId15" Type="http://schemas.openxmlformats.org/officeDocument/2006/relationships/customXml" Target="../ink/ink5.xml"/><Relationship Id="rId23" Type="http://schemas.openxmlformats.org/officeDocument/2006/relationships/image" Target="../media/image22.png"/><Relationship Id="rId10" Type="http://schemas.openxmlformats.org/officeDocument/2006/relationships/image" Target="../media/image15.png"/><Relationship Id="rId19" Type="http://schemas.openxmlformats.org/officeDocument/2006/relationships/customXml" Target="../ink/ink7.xml"/><Relationship Id="rId4" Type="http://schemas.openxmlformats.org/officeDocument/2006/relationships/image" Target="../media/image11.jpeg"/><Relationship Id="rId9" Type="http://schemas.openxmlformats.org/officeDocument/2006/relationships/customXml" Target="../ink/ink2.xml"/><Relationship Id="rId14" Type="http://schemas.openxmlformats.org/officeDocument/2006/relationships/image" Target="../media/image17.png"/><Relationship Id="rId22"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8.png"/><Relationship Id="rId4" Type="http://schemas.openxmlformats.org/officeDocument/2006/relationships/image" Target="../media/image38.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audio" Target="../media/audio1.wav"/><Relationship Id="rId5" Type="http://schemas.openxmlformats.org/officeDocument/2006/relationships/image" Target="../media/image40.png"/><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audio" Target="../media/audio1.wav"/><Relationship Id="rId5" Type="http://schemas.openxmlformats.org/officeDocument/2006/relationships/image" Target="../media/image40.png"/><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audio" Target="../media/audio1.wav"/><Relationship Id="rId5" Type="http://schemas.openxmlformats.org/officeDocument/2006/relationships/image" Target="../media/image40.png"/><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audio" Target="../media/audio1.wav"/><Relationship Id="rId5" Type="http://schemas.openxmlformats.org/officeDocument/2006/relationships/image" Target="../media/image40.png"/><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audio" Target="../media/audio1.wav"/><Relationship Id="rId5" Type="http://schemas.openxmlformats.org/officeDocument/2006/relationships/image" Target="../media/image40.png"/><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audio" Target="../media/audio1.wav"/><Relationship Id="rId5" Type="http://schemas.openxmlformats.org/officeDocument/2006/relationships/image" Target="../media/image40.png"/><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audio" Target="../media/audio2.wav"/><Relationship Id="rId7"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41.png"/><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hyperlink" Target="https://vi.wikipedia.org/wiki/Qu%C3%A2n_s%E1%BB%B1" TargetMode="External"/><Relationship Id="rId13" Type="http://schemas.openxmlformats.org/officeDocument/2006/relationships/hyperlink" Target="https://vi.wikipedia.org/wiki/1649" TargetMode="External"/><Relationship Id="rId3" Type="http://schemas.openxmlformats.org/officeDocument/2006/relationships/hyperlink" Target="https://vi.wikipedia.org/wiki/25_th%C3%A1ng_4" TargetMode="External"/><Relationship Id="rId7" Type="http://schemas.openxmlformats.org/officeDocument/2006/relationships/hyperlink" Target="https://vi.wikipedia.org/wiki/Ch%C3%ADnh_tr%E1%BB%8B" TargetMode="External"/><Relationship Id="rId12" Type="http://schemas.openxmlformats.org/officeDocument/2006/relationships/hyperlink" Target="https://vi.wikipedia.org/wiki/Charles_I_c%E1%BB%A7a_Anh" TargetMode="External"/><Relationship Id="rId17" Type="http://schemas.openxmlformats.org/officeDocument/2006/relationships/hyperlink" Target="https://vi.wikipedia.org/wiki/1653" TargetMode="External"/><Relationship Id="rId2" Type="http://schemas.openxmlformats.org/officeDocument/2006/relationships/image" Target="../media/image6.png"/><Relationship Id="rId16" Type="http://schemas.openxmlformats.org/officeDocument/2006/relationships/hyperlink" Target="https://vi.wikipedia.org/wiki/B%E1%BA%A3o_h%E1%BB%99_c%C3%B4ng" TargetMode="External"/><Relationship Id="rId1" Type="http://schemas.openxmlformats.org/officeDocument/2006/relationships/slideLayout" Target="../slideLayouts/slideLayout1.xml"/><Relationship Id="rId6" Type="http://schemas.openxmlformats.org/officeDocument/2006/relationships/hyperlink" Target="https://vi.wikipedia.org/wiki/1658" TargetMode="External"/><Relationship Id="rId11" Type="http://schemas.openxmlformats.org/officeDocument/2006/relationships/hyperlink" Target="https://vi.wikipedia.org/wiki/N%E1%BB%99i_chi%E1%BA%BFn_Anh" TargetMode="External"/><Relationship Id="rId5" Type="http://schemas.openxmlformats.org/officeDocument/2006/relationships/hyperlink" Target="https://vi.wikipedia.org/wiki/3_th%C3%A1ng_9" TargetMode="External"/><Relationship Id="rId15" Type="http://schemas.openxmlformats.org/officeDocument/2006/relationships/hyperlink" Target="https://vi.wikipedia.org/wiki/Scotland" TargetMode="External"/><Relationship Id="rId10" Type="http://schemas.openxmlformats.org/officeDocument/2006/relationships/hyperlink" Target="https://vi.wikipedia.org/wiki/Anh" TargetMode="External"/><Relationship Id="rId4" Type="http://schemas.openxmlformats.org/officeDocument/2006/relationships/hyperlink" Target="https://vi.wikipedia.org/wiki/1599" TargetMode="External"/><Relationship Id="rId9" Type="http://schemas.openxmlformats.org/officeDocument/2006/relationships/hyperlink" Target="https://vi.wikipedia.org/wiki/Ng%C6%B0%E1%BB%9Di_Anh" TargetMode="External"/><Relationship Id="rId14" Type="http://schemas.openxmlformats.org/officeDocument/2006/relationships/hyperlink" Target="https://vi.wikipedia.org/wiki/Irelan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Grp="1" noRot="1" noChangeAspect="1" noMove="1" noResize="1" noEditPoints="1" noAdjustHandles="1" noChangeArrowheads="1" noChangeShapeType="1" noTextEdit="1"/>
          </p:cNvSpPr>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a:blip r:embed="rId2"/>
          <a:stretch>
            <a:fillRect/>
          </a:stretch>
        </p:blipFill>
        <p:spPr>
          <a:xfrm>
            <a:off x="1996966" y="457200"/>
            <a:ext cx="8198068" cy="59436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6056" y="1373697"/>
            <a:ext cx="5892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CÁCH MẠNG TƯ SẢN ANH</a:t>
            </a:r>
          </a:p>
        </p:txBody>
      </p:sp>
      <p:sp>
        <p:nvSpPr>
          <p:cNvPr id="2" name="Rectangle: Rounded Corners 1"/>
          <p:cNvSpPr/>
          <p:nvPr/>
        </p:nvSpPr>
        <p:spPr>
          <a:xfrm>
            <a:off x="962526" y="2675327"/>
            <a:ext cx="10287000" cy="1076672"/>
          </a:xfrm>
          <a:prstGeom prst="round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Hoàn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phiếu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Anh </a:t>
            </a:r>
            <a:r>
              <a:rPr lang="en-US" sz="2800" dirty="0" err="1">
                <a:solidFill>
                  <a:schemeClr val="tx1"/>
                </a:solidFill>
                <a:latin typeface="Times New Roman" panose="02020603050405020304" pitchFamily="18" charset="0"/>
                <a:cs typeface="Times New Roman" panose="02020603050405020304" pitchFamily="18" charset="0"/>
              </a:rPr>
              <a:t>thế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kỉ</a:t>
            </a:r>
            <a:r>
              <a:rPr lang="en-US" sz="2800" dirty="0">
                <a:solidFill>
                  <a:schemeClr val="tx1"/>
                </a:solidFill>
                <a:latin typeface="Times New Roman" panose="02020603050405020304" pitchFamily="18" charset="0"/>
                <a:cs typeface="Times New Roman" panose="02020603050405020304" pitchFamily="18" charset="0"/>
              </a:rPr>
              <a:t> XV-XVII</a:t>
            </a:r>
          </a:p>
        </p:txBody>
      </p:sp>
      <p:sp>
        <p:nvSpPr>
          <p:cNvPr id="3" name="Oval 2"/>
          <p:cNvSpPr/>
          <p:nvPr/>
        </p:nvSpPr>
        <p:spPr>
          <a:xfrm>
            <a:off x="291970" y="3967336"/>
            <a:ext cx="3803119" cy="2392824"/>
          </a:xfrm>
          <a:prstGeom prst="ellipse">
            <a:avLst/>
          </a:prstGeom>
          <a:gradFill flip="none" rotWithShape="1">
            <a:gsLst>
              <a:gs pos="0">
                <a:schemeClr val="accent1">
                  <a:lumMod val="20000"/>
                  <a:lumOff val="80000"/>
                </a:schemeClr>
              </a:gs>
              <a:gs pos="86000">
                <a:srgbClr val="99B1DF"/>
              </a:gs>
              <a:gs pos="100000">
                <a:schemeClr val="accent1">
                  <a:lumMod val="60000"/>
                  <a:lumOff val="40000"/>
                </a:schemeClr>
              </a:gs>
            </a:gsLst>
            <a:path path="shape">
              <a:fillToRect l="50000" t="50000" r="50000" b="50000"/>
            </a:path>
            <a:tileRect/>
          </a:gradFill>
          <a:ln>
            <a:noFill/>
          </a:ln>
          <a:effectLst>
            <a:outerShdw blurRad="2667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51190" y="4132035"/>
            <a:ext cx="2884678" cy="1220853"/>
          </a:xfrm>
          <a:prstGeom prst="ellipse">
            <a:avLst/>
          </a:prstGeom>
          <a:solidFill>
            <a:srgbClr val="F37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Kinh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endParaRPr lang="en-US" sz="2800" b="1" dirty="0">
              <a:latin typeface="Times New Roman" panose="02020603050405020304" pitchFamily="18" charset="0"/>
              <a:cs typeface="Times New Roman" panose="02020603050405020304" pitchFamily="18" charset="0"/>
            </a:endParaRPr>
          </a:p>
        </p:txBody>
      </p:sp>
      <p:sp>
        <p:nvSpPr>
          <p:cNvPr id="7" name="Oval 6"/>
          <p:cNvSpPr/>
          <p:nvPr/>
        </p:nvSpPr>
        <p:spPr>
          <a:xfrm>
            <a:off x="1804423" y="5495487"/>
            <a:ext cx="778213" cy="778213"/>
          </a:xfrm>
          <a:prstGeom prst="ellipse">
            <a:avLst/>
          </a:prstGeom>
          <a:gradFill flip="none" rotWithShape="1">
            <a:gsLst>
              <a:gs pos="0">
                <a:srgbClr val="EE44DE"/>
              </a:gs>
              <a:gs pos="100000">
                <a:srgbClr val="EE44DE">
                  <a:alpha val="46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p>
        </p:txBody>
      </p:sp>
      <p:sp>
        <p:nvSpPr>
          <p:cNvPr id="8" name="Oval 7"/>
          <p:cNvSpPr/>
          <p:nvPr/>
        </p:nvSpPr>
        <p:spPr>
          <a:xfrm>
            <a:off x="4208190" y="4056236"/>
            <a:ext cx="3803119" cy="2392824"/>
          </a:xfrm>
          <a:prstGeom prst="ellipse">
            <a:avLst/>
          </a:prstGeom>
          <a:gradFill flip="none" rotWithShape="1">
            <a:gsLst>
              <a:gs pos="0">
                <a:schemeClr val="accent1">
                  <a:lumMod val="20000"/>
                  <a:lumOff val="80000"/>
                </a:schemeClr>
              </a:gs>
              <a:gs pos="86000">
                <a:srgbClr val="99B1DF"/>
              </a:gs>
              <a:gs pos="100000">
                <a:schemeClr val="accent1">
                  <a:lumMod val="60000"/>
                  <a:lumOff val="40000"/>
                </a:schemeClr>
              </a:gs>
            </a:gsLst>
            <a:path path="shape">
              <a:fillToRect l="50000" t="50000" r="50000" b="50000"/>
            </a:path>
            <a:tileRect/>
          </a:gradFill>
          <a:ln>
            <a:noFill/>
          </a:ln>
          <a:effectLst>
            <a:outerShdw blurRad="2667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67410" y="4220935"/>
            <a:ext cx="2884678" cy="1220853"/>
          </a:xfrm>
          <a:prstGeom prst="ellipse">
            <a:avLst/>
          </a:prstGeom>
          <a:solidFill>
            <a:srgbClr val="F7C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trị</a:t>
            </a:r>
            <a:endParaRPr lang="en-US" sz="2800" b="1" dirty="0">
              <a:latin typeface="Times New Roman" panose="02020603050405020304" pitchFamily="18" charset="0"/>
              <a:cs typeface="Times New Roman" panose="02020603050405020304" pitchFamily="18" charset="0"/>
            </a:endParaRPr>
          </a:p>
        </p:txBody>
      </p:sp>
      <p:sp>
        <p:nvSpPr>
          <p:cNvPr id="10" name="Oval 9"/>
          <p:cNvSpPr/>
          <p:nvPr/>
        </p:nvSpPr>
        <p:spPr>
          <a:xfrm>
            <a:off x="5720643" y="5584387"/>
            <a:ext cx="778213" cy="778213"/>
          </a:xfrm>
          <a:prstGeom prst="ellipse">
            <a:avLst/>
          </a:prstGeom>
          <a:gradFill flip="none" rotWithShape="1">
            <a:gsLst>
              <a:gs pos="0">
                <a:srgbClr val="F7C04A"/>
              </a:gs>
              <a:gs pos="100000">
                <a:srgbClr val="D4950A"/>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p>
        </p:txBody>
      </p:sp>
      <p:sp>
        <p:nvSpPr>
          <p:cNvPr id="11" name="Oval 10"/>
          <p:cNvSpPr/>
          <p:nvPr/>
        </p:nvSpPr>
        <p:spPr>
          <a:xfrm>
            <a:off x="8124410" y="4145136"/>
            <a:ext cx="3803119" cy="2392824"/>
          </a:xfrm>
          <a:prstGeom prst="ellipse">
            <a:avLst/>
          </a:prstGeom>
          <a:gradFill flip="none" rotWithShape="1">
            <a:gsLst>
              <a:gs pos="0">
                <a:schemeClr val="accent1">
                  <a:lumMod val="20000"/>
                  <a:lumOff val="80000"/>
                </a:schemeClr>
              </a:gs>
              <a:gs pos="86000">
                <a:srgbClr val="99B1DF"/>
              </a:gs>
              <a:gs pos="100000">
                <a:schemeClr val="accent1">
                  <a:lumMod val="60000"/>
                  <a:lumOff val="40000"/>
                </a:schemeClr>
              </a:gs>
            </a:gsLst>
            <a:path path="shape">
              <a:fillToRect l="50000" t="50000" r="50000" b="50000"/>
            </a:path>
            <a:tileRect/>
          </a:gradFill>
          <a:ln>
            <a:noFill/>
          </a:ln>
          <a:effectLst>
            <a:outerShdw blurRad="2667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583630" y="4309835"/>
            <a:ext cx="2884678" cy="1220853"/>
          </a:xfrm>
          <a:prstGeom prst="ellipse">
            <a:avLst/>
          </a:prstGeom>
          <a:solidFill>
            <a:srgbClr val="5BC0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endParaRPr lang="en-US" sz="2800" b="1" dirty="0">
              <a:latin typeface="Times New Roman" panose="02020603050405020304" pitchFamily="18" charset="0"/>
              <a:cs typeface="Times New Roman" panose="02020603050405020304" pitchFamily="18" charset="0"/>
            </a:endParaRPr>
          </a:p>
        </p:txBody>
      </p:sp>
      <p:sp>
        <p:nvSpPr>
          <p:cNvPr id="13" name="Oval 12"/>
          <p:cNvSpPr/>
          <p:nvPr/>
        </p:nvSpPr>
        <p:spPr>
          <a:xfrm>
            <a:off x="9636863" y="5673287"/>
            <a:ext cx="778213" cy="778213"/>
          </a:xfrm>
          <a:prstGeom prst="ellipse">
            <a:avLst/>
          </a:prstGeom>
          <a:gradFill flip="none" rotWithShape="1">
            <a:gsLst>
              <a:gs pos="0">
                <a:srgbClr val="5BC0F8"/>
              </a:gs>
              <a:gs pos="100000">
                <a:srgbClr val="0A96E4"/>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p>
        </p:txBody>
      </p:sp>
      <p:pic>
        <p:nvPicPr>
          <p:cNvPr id="15" name="Picture 14"/>
          <p:cNvPicPr>
            <a:picLocks noChangeAspect="1"/>
          </p:cNvPicPr>
          <p:nvPr/>
        </p:nvPicPr>
        <p:blipFill>
          <a:blip r:embed="rId2"/>
          <a:stretch>
            <a:fillRect/>
          </a:stretch>
        </p:blipFill>
        <p:spPr>
          <a:xfrm>
            <a:off x="9826832" y="1327500"/>
            <a:ext cx="1933845" cy="1276528"/>
          </a:xfrm>
          <a:prstGeom prst="rect">
            <a:avLst/>
          </a:prstGeom>
        </p:spPr>
      </p:pic>
      <p:sp>
        <p:nvSpPr>
          <p:cNvPr id="16" name="TextBox 15"/>
          <p:cNvSpPr txBox="1"/>
          <p:nvPr/>
        </p:nvSpPr>
        <p:spPr>
          <a:xfrm>
            <a:off x="684057" y="1825495"/>
            <a:ext cx="475553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endParaRPr lang="en-US" sz="3200" dirty="0">
              <a:latin typeface="Times New Roman" panose="02020603050405020304" pitchFamily="18" charset="0"/>
              <a:cs typeface="Times New Roman" panose="02020603050405020304" pitchFamily="18" charset="0"/>
            </a:endParaRPr>
          </a:p>
        </p:txBody>
      </p:sp>
      <p:sp>
        <p:nvSpPr>
          <p:cNvPr id="14" name="Title 1"/>
          <p:cNvSpPr>
            <a:spLocks noGrp="1"/>
          </p:cNvSpPr>
          <p:nvPr>
            <p:ph type="title"/>
          </p:nvPr>
        </p:nvSpPr>
        <p:spPr>
          <a:xfrm>
            <a:off x="851948" y="142744"/>
            <a:ext cx="10616359" cy="1325563"/>
          </a:xfrm>
        </p:spPr>
        <p:txBody>
          <a:bodyPr>
            <a:normAutofit/>
          </a:bodyPr>
          <a:lstStyle/>
          <a:p>
            <a:pPr algn="ctr"/>
            <a:r>
              <a:rPr lang="en-US" sz="3600" b="1" dirty="0">
                <a:solidFill>
                  <a:srgbClr val="0066FF"/>
                </a:solidFill>
                <a:latin typeface="Times New Roman" panose="02020603050405020304" pitchFamily="18" charset="0"/>
                <a:cs typeface="Times New Roman" panose="02020603050405020304" pitchFamily="18" charset="0"/>
              </a:rPr>
              <a:t>TIẾT 1: BÀI 1. CÁC CUỘC CÁCH MẠNG TƯ SẢN Ở CHÂU ÂU VÀ BẮC MỸ</a:t>
            </a:r>
            <a:endParaRPr lang="en-US" sz="36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animBg="1"/>
      <p:bldP spid="5" grpId="0" animBg="1"/>
      <p:bldP spid="7" grpId="0" animBg="1"/>
      <p:bldP spid="8" grpId="0" animBg="1"/>
      <p:bldP spid="9" grpId="0" animBg="1"/>
      <p:bldP spid="10" grpId="0" animBg="1"/>
      <p:bldP spid="11" grpId="0" animBg="1"/>
      <p:bldP spid="12" grpId="0" animBg="1"/>
      <p:bldP spid="13"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Freeform 5"/>
          <p:cNvSpPr/>
          <p:nvPr/>
        </p:nvSpPr>
        <p:spPr bwMode="auto">
          <a:xfrm>
            <a:off x="4652963" y="3990975"/>
            <a:ext cx="114300" cy="114300"/>
          </a:xfrm>
          <a:custGeom>
            <a:avLst/>
            <a:gdLst>
              <a:gd name="T0" fmla="*/ 2147483646 w 96"/>
              <a:gd name="T1" fmla="*/ 0 h 96"/>
              <a:gd name="T2" fmla="*/ 0 w 96"/>
              <a:gd name="T3" fmla="*/ 2147483646 h 96"/>
              <a:gd name="T4" fmla="*/ 2147483646 w 96"/>
              <a:gd name="T5" fmla="*/ 2147483646 h 96"/>
              <a:gd name="T6" fmla="*/ 2147483646 w 96"/>
              <a:gd name="T7" fmla="*/ 2147483646 h 96"/>
              <a:gd name="T8" fmla="*/ 2147483646 w 96"/>
              <a:gd name="T9" fmla="*/ 2147483646 h 96"/>
              <a:gd name="T10" fmla="*/ 2147483646 w 96"/>
              <a:gd name="T11" fmla="*/ 0 h 96"/>
              <a:gd name="T12" fmla="*/ 0 60000 65536"/>
              <a:gd name="T13" fmla="*/ 0 60000 65536"/>
              <a:gd name="T14" fmla="*/ 0 60000 65536"/>
              <a:gd name="T15" fmla="*/ 0 60000 65536"/>
              <a:gd name="T16" fmla="*/ 0 60000 65536"/>
              <a:gd name="T17" fmla="*/ 0 60000 65536"/>
              <a:gd name="T18" fmla="*/ 0 w 96"/>
              <a:gd name="T19" fmla="*/ 0 h 96"/>
              <a:gd name="T20" fmla="*/ 96 w 9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96" h="96">
                <a:moveTo>
                  <a:pt x="48" y="0"/>
                </a:moveTo>
                <a:lnTo>
                  <a:pt x="0" y="48"/>
                </a:lnTo>
                <a:lnTo>
                  <a:pt x="48" y="96"/>
                </a:lnTo>
                <a:lnTo>
                  <a:pt x="96" y="96"/>
                </a:lnTo>
                <a:lnTo>
                  <a:pt x="96" y="48"/>
                </a:lnTo>
                <a:lnTo>
                  <a:pt x="48" y="0"/>
                </a:lnTo>
                <a:close/>
              </a:path>
            </a:pathLst>
          </a:custGeom>
          <a:solidFill>
            <a:schemeClr val="accent1"/>
          </a:solidFill>
          <a:ln w="9525">
            <a:solidFill>
              <a:schemeClr val="accent1"/>
            </a:solidFill>
            <a:round/>
          </a:ln>
        </p:spPr>
        <p:txBody>
          <a:bodyPr/>
          <a:lstStyle/>
          <a:p>
            <a:endParaRPr lang="en-US" sz="1350"/>
          </a:p>
        </p:txBody>
      </p:sp>
      <p:sp>
        <p:nvSpPr>
          <p:cNvPr id="9220" name="Freeform 9"/>
          <p:cNvSpPr/>
          <p:nvPr/>
        </p:nvSpPr>
        <p:spPr bwMode="auto">
          <a:xfrm>
            <a:off x="4716662" y="1051919"/>
            <a:ext cx="1473994" cy="962025"/>
          </a:xfrm>
          <a:custGeom>
            <a:avLst/>
            <a:gdLst>
              <a:gd name="T0" fmla="*/ 2147483646 w 1238"/>
              <a:gd name="T1" fmla="*/ 2147483646 h 808"/>
              <a:gd name="T2" fmla="*/ 2147483646 w 1238"/>
              <a:gd name="T3" fmla="*/ 2147483646 h 808"/>
              <a:gd name="T4" fmla="*/ 2147483646 w 1238"/>
              <a:gd name="T5" fmla="*/ 2147483646 h 808"/>
              <a:gd name="T6" fmla="*/ 2147483646 w 1238"/>
              <a:gd name="T7" fmla="*/ 2147483646 h 808"/>
              <a:gd name="T8" fmla="*/ 2147483646 w 1238"/>
              <a:gd name="T9" fmla="*/ 2147483646 h 808"/>
              <a:gd name="T10" fmla="*/ 2147483646 w 1238"/>
              <a:gd name="T11" fmla="*/ 2147483646 h 808"/>
              <a:gd name="T12" fmla="*/ 2147483646 w 1238"/>
              <a:gd name="T13" fmla="*/ 2147483646 h 808"/>
              <a:gd name="T14" fmla="*/ 2147483646 w 1238"/>
              <a:gd name="T15" fmla="*/ 2147483646 h 808"/>
              <a:gd name="T16" fmla="*/ 2147483646 w 1238"/>
              <a:gd name="T17" fmla="*/ 2147483646 h 808"/>
              <a:gd name="T18" fmla="*/ 2147483646 w 1238"/>
              <a:gd name="T19" fmla="*/ 2147483646 h 808"/>
              <a:gd name="T20" fmla="*/ 2147483646 w 1238"/>
              <a:gd name="T21" fmla="*/ 2147483646 h 808"/>
              <a:gd name="T22" fmla="*/ 2147483646 w 1238"/>
              <a:gd name="T23" fmla="*/ 2147483646 h 808"/>
              <a:gd name="T24" fmla="*/ 2147483646 w 1238"/>
              <a:gd name="T25" fmla="*/ 2147483646 h 808"/>
              <a:gd name="T26" fmla="*/ 2147483646 w 1238"/>
              <a:gd name="T27" fmla="*/ 2147483646 h 808"/>
              <a:gd name="T28" fmla="*/ 2147483646 w 1238"/>
              <a:gd name="T29" fmla="*/ 2147483646 h 808"/>
              <a:gd name="T30" fmla="*/ 2147483646 w 1238"/>
              <a:gd name="T31" fmla="*/ 2147483646 h 808"/>
              <a:gd name="T32" fmla="*/ 2147483646 w 1238"/>
              <a:gd name="T33" fmla="*/ 2147483646 h 808"/>
              <a:gd name="T34" fmla="*/ 2147483646 w 1238"/>
              <a:gd name="T35" fmla="*/ 2147483646 h 808"/>
              <a:gd name="T36" fmla="*/ 2147483646 w 1238"/>
              <a:gd name="T37" fmla="*/ 2147483646 h 808"/>
              <a:gd name="T38" fmla="*/ 2147483646 w 1238"/>
              <a:gd name="T39" fmla="*/ 2147483646 h 808"/>
              <a:gd name="T40" fmla="*/ 2147483646 w 1238"/>
              <a:gd name="T41" fmla="*/ 2147483646 h 808"/>
              <a:gd name="T42" fmla="*/ 2147483646 w 1238"/>
              <a:gd name="T43" fmla="*/ 2147483646 h 808"/>
              <a:gd name="T44" fmla="*/ 2147483646 w 1238"/>
              <a:gd name="T45" fmla="*/ 2147483646 h 808"/>
              <a:gd name="T46" fmla="*/ 2147483646 w 1238"/>
              <a:gd name="T47" fmla="*/ 2147483646 h 808"/>
              <a:gd name="T48" fmla="*/ 2147483646 w 1238"/>
              <a:gd name="T49" fmla="*/ 2147483646 h 808"/>
              <a:gd name="T50" fmla="*/ 2147483646 w 1238"/>
              <a:gd name="T51" fmla="*/ 2147483646 h 808"/>
              <a:gd name="T52" fmla="*/ 2147483646 w 1238"/>
              <a:gd name="T53" fmla="*/ 2147483646 h 808"/>
              <a:gd name="T54" fmla="*/ 2147483646 w 1238"/>
              <a:gd name="T55" fmla="*/ 2147483646 h 808"/>
              <a:gd name="T56" fmla="*/ 2147483646 w 1238"/>
              <a:gd name="T57" fmla="*/ 2147483646 h 808"/>
              <a:gd name="T58" fmla="*/ 2147483646 w 1238"/>
              <a:gd name="T59" fmla="*/ 2147483646 h 808"/>
              <a:gd name="T60" fmla="*/ 2147483646 w 1238"/>
              <a:gd name="T61" fmla="*/ 2147483646 h 808"/>
              <a:gd name="T62" fmla="*/ 2147483646 w 1238"/>
              <a:gd name="T63" fmla="*/ 2147483646 h 808"/>
              <a:gd name="T64" fmla="*/ 2147483646 w 1238"/>
              <a:gd name="T65" fmla="*/ 2147483646 h 808"/>
              <a:gd name="T66" fmla="*/ 2147483646 w 1238"/>
              <a:gd name="T67" fmla="*/ 2147483646 h 808"/>
              <a:gd name="T68" fmla="*/ 2147483646 w 1238"/>
              <a:gd name="T69" fmla="*/ 2147483646 h 808"/>
              <a:gd name="T70" fmla="*/ 2147483646 w 1238"/>
              <a:gd name="T71" fmla="*/ 2147483646 h 808"/>
              <a:gd name="T72" fmla="*/ 2147483646 w 1238"/>
              <a:gd name="T73" fmla="*/ 2147483646 h 808"/>
              <a:gd name="T74" fmla="*/ 2147483646 w 1238"/>
              <a:gd name="T75" fmla="*/ 2147483646 h 808"/>
              <a:gd name="T76" fmla="*/ 2147483646 w 1238"/>
              <a:gd name="T77" fmla="*/ 2147483646 h 808"/>
              <a:gd name="T78" fmla="*/ 2147483646 w 1238"/>
              <a:gd name="T79" fmla="*/ 2147483646 h 808"/>
              <a:gd name="T80" fmla="*/ 2147483646 w 1238"/>
              <a:gd name="T81" fmla="*/ 2147483646 h 808"/>
              <a:gd name="T82" fmla="*/ 2147483646 w 1238"/>
              <a:gd name="T83" fmla="*/ 2147483646 h 808"/>
              <a:gd name="T84" fmla="*/ 2147483646 w 1238"/>
              <a:gd name="T85" fmla="*/ 2147483646 h 808"/>
              <a:gd name="T86" fmla="*/ 2147483646 w 1238"/>
              <a:gd name="T87" fmla="*/ 2147483646 h 808"/>
              <a:gd name="T88" fmla="*/ 2147483646 w 1238"/>
              <a:gd name="T89" fmla="*/ 2147483646 h 808"/>
              <a:gd name="T90" fmla="*/ 2147483646 w 1238"/>
              <a:gd name="T91" fmla="*/ 2147483646 h 808"/>
              <a:gd name="T92" fmla="*/ 2147483646 w 1238"/>
              <a:gd name="T93" fmla="*/ 2147483646 h 808"/>
              <a:gd name="T94" fmla="*/ 2147483646 w 1238"/>
              <a:gd name="T95" fmla="*/ 2147483646 h 808"/>
              <a:gd name="T96" fmla="*/ 2147483646 w 1238"/>
              <a:gd name="T97" fmla="*/ 2147483646 h 808"/>
              <a:gd name="T98" fmla="*/ 2147483646 w 1238"/>
              <a:gd name="T99" fmla="*/ 2147483646 h 808"/>
              <a:gd name="T100" fmla="*/ 2147483646 w 1238"/>
              <a:gd name="T101" fmla="*/ 2147483646 h 808"/>
              <a:gd name="T102" fmla="*/ 2147483646 w 1238"/>
              <a:gd name="T103" fmla="*/ 2147483646 h 808"/>
              <a:gd name="T104" fmla="*/ 2147483646 w 1238"/>
              <a:gd name="T105" fmla="*/ 2147483646 h 808"/>
              <a:gd name="T106" fmla="*/ 2147483646 w 1238"/>
              <a:gd name="T107" fmla="*/ 2147483646 h 808"/>
              <a:gd name="T108" fmla="*/ 2147483646 w 1238"/>
              <a:gd name="T109" fmla="*/ 2147483646 h 808"/>
              <a:gd name="T110" fmla="*/ 2147483646 w 1238"/>
              <a:gd name="T111" fmla="*/ 2147483646 h 808"/>
              <a:gd name="T112" fmla="*/ 2147483646 w 1238"/>
              <a:gd name="T113" fmla="*/ 2147483646 h 808"/>
              <a:gd name="T114" fmla="*/ 2147483646 w 1238"/>
              <a:gd name="T115" fmla="*/ 2147483646 h 808"/>
              <a:gd name="T116" fmla="*/ 2147483646 w 1238"/>
              <a:gd name="T117" fmla="*/ 2147483646 h 808"/>
              <a:gd name="T118" fmla="*/ 2147483646 w 1238"/>
              <a:gd name="T119" fmla="*/ 0 h 808"/>
              <a:gd name="T120" fmla="*/ 2147483646 w 1238"/>
              <a:gd name="T121" fmla="*/ 2147483646 h 808"/>
              <a:gd name="T122" fmla="*/ 2147483646 w 1238"/>
              <a:gd name="T123" fmla="*/ 2147483646 h 8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38"/>
              <a:gd name="T187" fmla="*/ 0 h 808"/>
              <a:gd name="T188" fmla="*/ 1238 w 1238"/>
              <a:gd name="T189" fmla="*/ 808 h 8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38" h="808">
                <a:moveTo>
                  <a:pt x="1088" y="24"/>
                </a:moveTo>
                <a:cubicBezTo>
                  <a:pt x="1099" y="56"/>
                  <a:pt x="1121" y="49"/>
                  <a:pt x="1154" y="54"/>
                </a:cubicBezTo>
                <a:cubicBezTo>
                  <a:pt x="1169" y="77"/>
                  <a:pt x="1179" y="77"/>
                  <a:pt x="1202" y="90"/>
                </a:cubicBezTo>
                <a:cubicBezTo>
                  <a:pt x="1215" y="97"/>
                  <a:pt x="1238" y="114"/>
                  <a:pt x="1238" y="114"/>
                </a:cubicBezTo>
                <a:cubicBezTo>
                  <a:pt x="1226" y="160"/>
                  <a:pt x="1207" y="136"/>
                  <a:pt x="1172" y="156"/>
                </a:cubicBezTo>
                <a:cubicBezTo>
                  <a:pt x="1150" y="168"/>
                  <a:pt x="1121" y="184"/>
                  <a:pt x="1100" y="198"/>
                </a:cubicBezTo>
                <a:cubicBezTo>
                  <a:pt x="1090" y="228"/>
                  <a:pt x="1090" y="219"/>
                  <a:pt x="1100" y="264"/>
                </a:cubicBezTo>
                <a:cubicBezTo>
                  <a:pt x="1103" y="276"/>
                  <a:pt x="1112" y="300"/>
                  <a:pt x="1112" y="300"/>
                </a:cubicBezTo>
                <a:cubicBezTo>
                  <a:pt x="1110" y="322"/>
                  <a:pt x="1115" y="346"/>
                  <a:pt x="1106" y="366"/>
                </a:cubicBezTo>
                <a:cubicBezTo>
                  <a:pt x="1100" y="379"/>
                  <a:pt x="1080" y="380"/>
                  <a:pt x="1070" y="390"/>
                </a:cubicBezTo>
                <a:cubicBezTo>
                  <a:pt x="1029" y="431"/>
                  <a:pt x="1048" y="417"/>
                  <a:pt x="1016" y="438"/>
                </a:cubicBezTo>
                <a:cubicBezTo>
                  <a:pt x="1000" y="486"/>
                  <a:pt x="1024" y="430"/>
                  <a:pt x="992" y="462"/>
                </a:cubicBezTo>
                <a:cubicBezTo>
                  <a:pt x="922" y="532"/>
                  <a:pt x="1001" y="476"/>
                  <a:pt x="950" y="510"/>
                </a:cubicBezTo>
                <a:cubicBezTo>
                  <a:pt x="934" y="535"/>
                  <a:pt x="910" y="539"/>
                  <a:pt x="884" y="552"/>
                </a:cubicBezTo>
                <a:cubicBezTo>
                  <a:pt x="853" y="568"/>
                  <a:pt x="823" y="586"/>
                  <a:pt x="794" y="606"/>
                </a:cubicBezTo>
                <a:cubicBezTo>
                  <a:pt x="789" y="610"/>
                  <a:pt x="756" y="617"/>
                  <a:pt x="752" y="618"/>
                </a:cubicBezTo>
                <a:cubicBezTo>
                  <a:pt x="740" y="622"/>
                  <a:pt x="716" y="630"/>
                  <a:pt x="716" y="630"/>
                </a:cubicBezTo>
                <a:cubicBezTo>
                  <a:pt x="708" y="628"/>
                  <a:pt x="700" y="626"/>
                  <a:pt x="692" y="624"/>
                </a:cubicBezTo>
                <a:cubicBezTo>
                  <a:pt x="680" y="620"/>
                  <a:pt x="656" y="612"/>
                  <a:pt x="656" y="612"/>
                </a:cubicBezTo>
                <a:cubicBezTo>
                  <a:pt x="622" y="619"/>
                  <a:pt x="615" y="621"/>
                  <a:pt x="626" y="654"/>
                </a:cubicBezTo>
                <a:cubicBezTo>
                  <a:pt x="613" y="693"/>
                  <a:pt x="581" y="676"/>
                  <a:pt x="542" y="672"/>
                </a:cubicBezTo>
                <a:cubicBezTo>
                  <a:pt x="540" y="671"/>
                  <a:pt x="503" y="654"/>
                  <a:pt x="506" y="678"/>
                </a:cubicBezTo>
                <a:cubicBezTo>
                  <a:pt x="508" y="692"/>
                  <a:pt x="530" y="714"/>
                  <a:pt x="530" y="714"/>
                </a:cubicBezTo>
                <a:cubicBezTo>
                  <a:pt x="504" y="723"/>
                  <a:pt x="479" y="731"/>
                  <a:pt x="452" y="738"/>
                </a:cubicBezTo>
                <a:cubicBezTo>
                  <a:pt x="455" y="727"/>
                  <a:pt x="465" y="701"/>
                  <a:pt x="452" y="690"/>
                </a:cubicBezTo>
                <a:cubicBezTo>
                  <a:pt x="442" y="682"/>
                  <a:pt x="416" y="678"/>
                  <a:pt x="416" y="678"/>
                </a:cubicBezTo>
                <a:cubicBezTo>
                  <a:pt x="414" y="684"/>
                  <a:pt x="408" y="690"/>
                  <a:pt x="410" y="696"/>
                </a:cubicBezTo>
                <a:cubicBezTo>
                  <a:pt x="420" y="721"/>
                  <a:pt x="448" y="695"/>
                  <a:pt x="410" y="720"/>
                </a:cubicBezTo>
                <a:cubicBezTo>
                  <a:pt x="391" y="691"/>
                  <a:pt x="405" y="704"/>
                  <a:pt x="362" y="690"/>
                </a:cubicBezTo>
                <a:cubicBezTo>
                  <a:pt x="356" y="688"/>
                  <a:pt x="344" y="684"/>
                  <a:pt x="344" y="684"/>
                </a:cubicBezTo>
                <a:cubicBezTo>
                  <a:pt x="342" y="674"/>
                  <a:pt x="343" y="663"/>
                  <a:pt x="338" y="654"/>
                </a:cubicBezTo>
                <a:cubicBezTo>
                  <a:pt x="334" y="648"/>
                  <a:pt x="326" y="637"/>
                  <a:pt x="320" y="642"/>
                </a:cubicBezTo>
                <a:cubicBezTo>
                  <a:pt x="310" y="650"/>
                  <a:pt x="312" y="666"/>
                  <a:pt x="308" y="678"/>
                </a:cubicBezTo>
                <a:cubicBezTo>
                  <a:pt x="306" y="684"/>
                  <a:pt x="302" y="696"/>
                  <a:pt x="302" y="696"/>
                </a:cubicBezTo>
                <a:cubicBezTo>
                  <a:pt x="314" y="704"/>
                  <a:pt x="341" y="706"/>
                  <a:pt x="338" y="720"/>
                </a:cubicBezTo>
                <a:cubicBezTo>
                  <a:pt x="332" y="749"/>
                  <a:pt x="336" y="765"/>
                  <a:pt x="308" y="774"/>
                </a:cubicBezTo>
                <a:cubicBezTo>
                  <a:pt x="265" y="763"/>
                  <a:pt x="236" y="728"/>
                  <a:pt x="194" y="714"/>
                </a:cubicBezTo>
                <a:cubicBezTo>
                  <a:pt x="182" y="677"/>
                  <a:pt x="182" y="677"/>
                  <a:pt x="140" y="684"/>
                </a:cubicBezTo>
                <a:cubicBezTo>
                  <a:pt x="100" y="711"/>
                  <a:pt x="117" y="745"/>
                  <a:pt x="146" y="774"/>
                </a:cubicBezTo>
                <a:cubicBezTo>
                  <a:pt x="144" y="782"/>
                  <a:pt x="147" y="794"/>
                  <a:pt x="140" y="798"/>
                </a:cubicBezTo>
                <a:cubicBezTo>
                  <a:pt x="123" y="808"/>
                  <a:pt x="109" y="783"/>
                  <a:pt x="104" y="774"/>
                </a:cubicBezTo>
                <a:cubicBezTo>
                  <a:pt x="87" y="740"/>
                  <a:pt x="70" y="693"/>
                  <a:pt x="38" y="672"/>
                </a:cubicBezTo>
                <a:cubicBezTo>
                  <a:pt x="29" y="635"/>
                  <a:pt x="0" y="572"/>
                  <a:pt x="62" y="588"/>
                </a:cubicBezTo>
                <a:cubicBezTo>
                  <a:pt x="76" y="631"/>
                  <a:pt x="67" y="613"/>
                  <a:pt x="86" y="642"/>
                </a:cubicBezTo>
                <a:cubicBezTo>
                  <a:pt x="135" y="626"/>
                  <a:pt x="96" y="589"/>
                  <a:pt x="86" y="558"/>
                </a:cubicBezTo>
                <a:cubicBezTo>
                  <a:pt x="86" y="558"/>
                  <a:pt x="95" y="519"/>
                  <a:pt x="98" y="516"/>
                </a:cubicBezTo>
                <a:cubicBezTo>
                  <a:pt x="107" y="507"/>
                  <a:pt x="123" y="505"/>
                  <a:pt x="134" y="498"/>
                </a:cubicBezTo>
                <a:cubicBezTo>
                  <a:pt x="136" y="492"/>
                  <a:pt x="137" y="486"/>
                  <a:pt x="140" y="480"/>
                </a:cubicBezTo>
                <a:cubicBezTo>
                  <a:pt x="143" y="474"/>
                  <a:pt x="149" y="469"/>
                  <a:pt x="152" y="462"/>
                </a:cubicBezTo>
                <a:cubicBezTo>
                  <a:pt x="162" y="439"/>
                  <a:pt x="158" y="412"/>
                  <a:pt x="170" y="390"/>
                </a:cubicBezTo>
                <a:cubicBezTo>
                  <a:pt x="177" y="377"/>
                  <a:pt x="182" y="362"/>
                  <a:pt x="194" y="354"/>
                </a:cubicBezTo>
                <a:cubicBezTo>
                  <a:pt x="206" y="346"/>
                  <a:pt x="230" y="330"/>
                  <a:pt x="230" y="330"/>
                </a:cubicBezTo>
                <a:cubicBezTo>
                  <a:pt x="248" y="304"/>
                  <a:pt x="286" y="265"/>
                  <a:pt x="230" y="246"/>
                </a:cubicBezTo>
                <a:cubicBezTo>
                  <a:pt x="216" y="225"/>
                  <a:pt x="206" y="218"/>
                  <a:pt x="182" y="210"/>
                </a:cubicBezTo>
                <a:cubicBezTo>
                  <a:pt x="178" y="198"/>
                  <a:pt x="174" y="186"/>
                  <a:pt x="170" y="174"/>
                </a:cubicBezTo>
                <a:cubicBezTo>
                  <a:pt x="168" y="168"/>
                  <a:pt x="164" y="156"/>
                  <a:pt x="164" y="156"/>
                </a:cubicBezTo>
                <a:cubicBezTo>
                  <a:pt x="163" y="143"/>
                  <a:pt x="143" y="66"/>
                  <a:pt x="158" y="48"/>
                </a:cubicBezTo>
                <a:cubicBezTo>
                  <a:pt x="171" y="32"/>
                  <a:pt x="200" y="28"/>
                  <a:pt x="218" y="24"/>
                </a:cubicBezTo>
                <a:cubicBezTo>
                  <a:pt x="395" y="26"/>
                  <a:pt x="620" y="43"/>
                  <a:pt x="812" y="30"/>
                </a:cubicBezTo>
                <a:cubicBezTo>
                  <a:pt x="846" y="21"/>
                  <a:pt x="880" y="9"/>
                  <a:pt x="914" y="0"/>
                </a:cubicBezTo>
                <a:cubicBezTo>
                  <a:pt x="965" y="5"/>
                  <a:pt x="1014" y="13"/>
                  <a:pt x="1064" y="24"/>
                </a:cubicBezTo>
                <a:cubicBezTo>
                  <a:pt x="1090" y="30"/>
                  <a:pt x="1088" y="38"/>
                  <a:pt x="1088"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9221" name="Freeform 10"/>
          <p:cNvSpPr/>
          <p:nvPr/>
        </p:nvSpPr>
        <p:spPr bwMode="auto">
          <a:xfrm>
            <a:off x="5436394" y="1295400"/>
            <a:ext cx="1629966" cy="1462088"/>
          </a:xfrm>
          <a:custGeom>
            <a:avLst/>
            <a:gdLst>
              <a:gd name="T0" fmla="*/ 2147483646 w 1369"/>
              <a:gd name="T1" fmla="*/ 2147483646 h 1228"/>
              <a:gd name="T2" fmla="*/ 2147483646 w 1369"/>
              <a:gd name="T3" fmla="*/ 2147483646 h 1228"/>
              <a:gd name="T4" fmla="*/ 2147483646 w 1369"/>
              <a:gd name="T5" fmla="*/ 2147483646 h 1228"/>
              <a:gd name="T6" fmla="*/ 2147483646 w 1369"/>
              <a:gd name="T7" fmla="*/ 2147483646 h 1228"/>
              <a:gd name="T8" fmla="*/ 2147483646 w 1369"/>
              <a:gd name="T9" fmla="*/ 2147483646 h 1228"/>
              <a:gd name="T10" fmla="*/ 2147483646 w 1369"/>
              <a:gd name="T11" fmla="*/ 2147483646 h 1228"/>
              <a:gd name="T12" fmla="*/ 2147483646 w 1369"/>
              <a:gd name="T13" fmla="*/ 2147483646 h 1228"/>
              <a:gd name="T14" fmla="*/ 2147483646 w 1369"/>
              <a:gd name="T15" fmla="*/ 2147483646 h 1228"/>
              <a:gd name="T16" fmla="*/ 2147483646 w 1369"/>
              <a:gd name="T17" fmla="*/ 2147483646 h 1228"/>
              <a:gd name="T18" fmla="*/ 2147483646 w 1369"/>
              <a:gd name="T19" fmla="*/ 2147483646 h 1228"/>
              <a:gd name="T20" fmla="*/ 2147483646 w 1369"/>
              <a:gd name="T21" fmla="*/ 2147483646 h 1228"/>
              <a:gd name="T22" fmla="*/ 2147483646 w 1369"/>
              <a:gd name="T23" fmla="*/ 2147483646 h 1228"/>
              <a:gd name="T24" fmla="*/ 2147483646 w 1369"/>
              <a:gd name="T25" fmla="*/ 2147483646 h 1228"/>
              <a:gd name="T26" fmla="*/ 2147483646 w 1369"/>
              <a:gd name="T27" fmla="*/ 2147483646 h 1228"/>
              <a:gd name="T28" fmla="*/ 2147483646 w 1369"/>
              <a:gd name="T29" fmla="*/ 2147483646 h 1228"/>
              <a:gd name="T30" fmla="*/ 2147483646 w 1369"/>
              <a:gd name="T31" fmla="*/ 2147483646 h 1228"/>
              <a:gd name="T32" fmla="*/ 2147483646 w 1369"/>
              <a:gd name="T33" fmla="*/ 2147483646 h 1228"/>
              <a:gd name="T34" fmla="*/ 2147483646 w 1369"/>
              <a:gd name="T35" fmla="*/ 2147483646 h 1228"/>
              <a:gd name="T36" fmla="*/ 2147483646 w 1369"/>
              <a:gd name="T37" fmla="*/ 2147483646 h 1228"/>
              <a:gd name="T38" fmla="*/ 2147483646 w 1369"/>
              <a:gd name="T39" fmla="*/ 2147483646 h 1228"/>
              <a:gd name="T40" fmla="*/ 2147483646 w 1369"/>
              <a:gd name="T41" fmla="*/ 2147483646 h 1228"/>
              <a:gd name="T42" fmla="*/ 2147483646 w 1369"/>
              <a:gd name="T43" fmla="*/ 2147483646 h 1228"/>
              <a:gd name="T44" fmla="*/ 2147483646 w 1369"/>
              <a:gd name="T45" fmla="*/ 2147483646 h 1228"/>
              <a:gd name="T46" fmla="*/ 2147483646 w 1369"/>
              <a:gd name="T47" fmla="*/ 2147483646 h 1228"/>
              <a:gd name="T48" fmla="*/ 2147483646 w 1369"/>
              <a:gd name="T49" fmla="*/ 2147483646 h 1228"/>
              <a:gd name="T50" fmla="*/ 2147483646 w 1369"/>
              <a:gd name="T51" fmla="*/ 2147483646 h 1228"/>
              <a:gd name="T52" fmla="*/ 2147483646 w 1369"/>
              <a:gd name="T53" fmla="*/ 2147483646 h 1228"/>
              <a:gd name="T54" fmla="*/ 2147483646 w 1369"/>
              <a:gd name="T55" fmla="*/ 2147483646 h 1228"/>
              <a:gd name="T56" fmla="*/ 2147483646 w 1369"/>
              <a:gd name="T57" fmla="*/ 2147483646 h 1228"/>
              <a:gd name="T58" fmla="*/ 2147483646 w 1369"/>
              <a:gd name="T59" fmla="*/ 2147483646 h 1228"/>
              <a:gd name="T60" fmla="*/ 2147483646 w 1369"/>
              <a:gd name="T61" fmla="*/ 2147483646 h 1228"/>
              <a:gd name="T62" fmla="*/ 2147483646 w 1369"/>
              <a:gd name="T63" fmla="*/ 2147483646 h 1228"/>
              <a:gd name="T64" fmla="*/ 2147483646 w 1369"/>
              <a:gd name="T65" fmla="*/ 2147483646 h 1228"/>
              <a:gd name="T66" fmla="*/ 2147483646 w 1369"/>
              <a:gd name="T67" fmla="*/ 2147483646 h 1228"/>
              <a:gd name="T68" fmla="*/ 2147483646 w 1369"/>
              <a:gd name="T69" fmla="*/ 2147483646 h 1228"/>
              <a:gd name="T70" fmla="*/ 2147483646 w 1369"/>
              <a:gd name="T71" fmla="*/ 2147483646 h 1228"/>
              <a:gd name="T72" fmla="*/ 2147483646 w 1369"/>
              <a:gd name="T73" fmla="*/ 2147483646 h 1228"/>
              <a:gd name="T74" fmla="*/ 2147483646 w 1369"/>
              <a:gd name="T75" fmla="*/ 2147483646 h 1228"/>
              <a:gd name="T76" fmla="*/ 2147483646 w 1369"/>
              <a:gd name="T77" fmla="*/ 2147483646 h 1228"/>
              <a:gd name="T78" fmla="*/ 2147483646 w 1369"/>
              <a:gd name="T79" fmla="*/ 2147483646 h 12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69"/>
              <a:gd name="T121" fmla="*/ 0 h 1228"/>
              <a:gd name="T122" fmla="*/ 1369 w 1369"/>
              <a:gd name="T123" fmla="*/ 1228 h 12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69" h="1228">
                <a:moveTo>
                  <a:pt x="633" y="0"/>
                </a:moveTo>
                <a:cubicBezTo>
                  <a:pt x="640" y="22"/>
                  <a:pt x="642" y="31"/>
                  <a:pt x="661" y="44"/>
                </a:cubicBezTo>
                <a:cubicBezTo>
                  <a:pt x="683" y="77"/>
                  <a:pt x="714" y="94"/>
                  <a:pt x="753" y="100"/>
                </a:cubicBezTo>
                <a:cubicBezTo>
                  <a:pt x="772" y="106"/>
                  <a:pt x="767" y="114"/>
                  <a:pt x="777" y="128"/>
                </a:cubicBezTo>
                <a:cubicBezTo>
                  <a:pt x="790" y="147"/>
                  <a:pt x="788" y="132"/>
                  <a:pt x="797" y="152"/>
                </a:cubicBezTo>
                <a:cubicBezTo>
                  <a:pt x="800" y="160"/>
                  <a:pt x="805" y="176"/>
                  <a:pt x="805" y="176"/>
                </a:cubicBezTo>
                <a:cubicBezTo>
                  <a:pt x="808" y="195"/>
                  <a:pt x="813" y="213"/>
                  <a:pt x="813" y="232"/>
                </a:cubicBezTo>
                <a:cubicBezTo>
                  <a:pt x="813" y="237"/>
                  <a:pt x="807" y="240"/>
                  <a:pt x="805" y="244"/>
                </a:cubicBezTo>
                <a:cubicBezTo>
                  <a:pt x="802" y="252"/>
                  <a:pt x="797" y="268"/>
                  <a:pt x="797" y="268"/>
                </a:cubicBezTo>
                <a:cubicBezTo>
                  <a:pt x="802" y="300"/>
                  <a:pt x="805" y="333"/>
                  <a:pt x="833" y="352"/>
                </a:cubicBezTo>
                <a:cubicBezTo>
                  <a:pt x="844" y="385"/>
                  <a:pt x="850" y="419"/>
                  <a:pt x="861" y="452"/>
                </a:cubicBezTo>
                <a:cubicBezTo>
                  <a:pt x="853" y="457"/>
                  <a:pt x="845" y="463"/>
                  <a:pt x="837" y="468"/>
                </a:cubicBezTo>
                <a:cubicBezTo>
                  <a:pt x="833" y="471"/>
                  <a:pt x="825" y="476"/>
                  <a:pt x="825" y="476"/>
                </a:cubicBezTo>
                <a:cubicBezTo>
                  <a:pt x="832" y="496"/>
                  <a:pt x="825" y="487"/>
                  <a:pt x="853" y="496"/>
                </a:cubicBezTo>
                <a:cubicBezTo>
                  <a:pt x="857" y="497"/>
                  <a:pt x="865" y="500"/>
                  <a:pt x="865" y="500"/>
                </a:cubicBezTo>
                <a:cubicBezTo>
                  <a:pt x="877" y="517"/>
                  <a:pt x="883" y="548"/>
                  <a:pt x="901" y="560"/>
                </a:cubicBezTo>
                <a:cubicBezTo>
                  <a:pt x="919" y="572"/>
                  <a:pt x="930" y="589"/>
                  <a:pt x="945" y="604"/>
                </a:cubicBezTo>
                <a:cubicBezTo>
                  <a:pt x="948" y="612"/>
                  <a:pt x="950" y="620"/>
                  <a:pt x="953" y="628"/>
                </a:cubicBezTo>
                <a:cubicBezTo>
                  <a:pt x="954" y="632"/>
                  <a:pt x="957" y="640"/>
                  <a:pt x="957" y="640"/>
                </a:cubicBezTo>
                <a:cubicBezTo>
                  <a:pt x="953" y="664"/>
                  <a:pt x="953" y="682"/>
                  <a:pt x="933" y="696"/>
                </a:cubicBezTo>
                <a:cubicBezTo>
                  <a:pt x="909" y="732"/>
                  <a:pt x="896" y="734"/>
                  <a:pt x="953" y="728"/>
                </a:cubicBezTo>
                <a:cubicBezTo>
                  <a:pt x="964" y="694"/>
                  <a:pt x="951" y="699"/>
                  <a:pt x="1001" y="704"/>
                </a:cubicBezTo>
                <a:cubicBezTo>
                  <a:pt x="1030" y="714"/>
                  <a:pt x="1058" y="728"/>
                  <a:pt x="1085" y="740"/>
                </a:cubicBezTo>
                <a:cubicBezTo>
                  <a:pt x="1093" y="743"/>
                  <a:pt x="1101" y="745"/>
                  <a:pt x="1109" y="748"/>
                </a:cubicBezTo>
                <a:cubicBezTo>
                  <a:pt x="1113" y="749"/>
                  <a:pt x="1121" y="752"/>
                  <a:pt x="1121" y="752"/>
                </a:cubicBezTo>
                <a:cubicBezTo>
                  <a:pt x="1131" y="782"/>
                  <a:pt x="1173" y="792"/>
                  <a:pt x="1197" y="808"/>
                </a:cubicBezTo>
                <a:cubicBezTo>
                  <a:pt x="1217" y="838"/>
                  <a:pt x="1244" y="907"/>
                  <a:pt x="1269" y="924"/>
                </a:cubicBezTo>
                <a:cubicBezTo>
                  <a:pt x="1276" y="944"/>
                  <a:pt x="1269" y="935"/>
                  <a:pt x="1297" y="944"/>
                </a:cubicBezTo>
                <a:cubicBezTo>
                  <a:pt x="1301" y="945"/>
                  <a:pt x="1309" y="948"/>
                  <a:pt x="1309" y="948"/>
                </a:cubicBezTo>
                <a:cubicBezTo>
                  <a:pt x="1302" y="977"/>
                  <a:pt x="1306" y="976"/>
                  <a:pt x="1337" y="980"/>
                </a:cubicBezTo>
                <a:cubicBezTo>
                  <a:pt x="1341" y="981"/>
                  <a:pt x="1348" y="980"/>
                  <a:pt x="1349" y="984"/>
                </a:cubicBezTo>
                <a:cubicBezTo>
                  <a:pt x="1354" y="1002"/>
                  <a:pt x="1339" y="1029"/>
                  <a:pt x="1329" y="1044"/>
                </a:cubicBezTo>
                <a:cubicBezTo>
                  <a:pt x="1322" y="1074"/>
                  <a:pt x="1351" y="1130"/>
                  <a:pt x="1369" y="1156"/>
                </a:cubicBezTo>
                <a:cubicBezTo>
                  <a:pt x="1346" y="1164"/>
                  <a:pt x="1284" y="1140"/>
                  <a:pt x="1257" y="1136"/>
                </a:cubicBezTo>
                <a:cubicBezTo>
                  <a:pt x="1175" y="1139"/>
                  <a:pt x="1119" y="1142"/>
                  <a:pt x="1045" y="1160"/>
                </a:cubicBezTo>
                <a:cubicBezTo>
                  <a:pt x="962" y="1158"/>
                  <a:pt x="927" y="1152"/>
                  <a:pt x="857" y="1160"/>
                </a:cubicBezTo>
                <a:cubicBezTo>
                  <a:pt x="803" y="1166"/>
                  <a:pt x="769" y="1215"/>
                  <a:pt x="717" y="1228"/>
                </a:cubicBezTo>
                <a:cubicBezTo>
                  <a:pt x="689" y="1227"/>
                  <a:pt x="661" y="1227"/>
                  <a:pt x="633" y="1224"/>
                </a:cubicBezTo>
                <a:cubicBezTo>
                  <a:pt x="614" y="1222"/>
                  <a:pt x="577" y="1208"/>
                  <a:pt x="577" y="1208"/>
                </a:cubicBezTo>
                <a:cubicBezTo>
                  <a:pt x="570" y="1201"/>
                  <a:pt x="560" y="1199"/>
                  <a:pt x="553" y="1192"/>
                </a:cubicBezTo>
                <a:cubicBezTo>
                  <a:pt x="553" y="1192"/>
                  <a:pt x="533" y="1162"/>
                  <a:pt x="529" y="1156"/>
                </a:cubicBezTo>
                <a:cubicBezTo>
                  <a:pt x="522" y="1145"/>
                  <a:pt x="524" y="1131"/>
                  <a:pt x="517" y="1120"/>
                </a:cubicBezTo>
                <a:cubicBezTo>
                  <a:pt x="496" y="1088"/>
                  <a:pt x="488" y="1051"/>
                  <a:pt x="453" y="1028"/>
                </a:cubicBezTo>
                <a:cubicBezTo>
                  <a:pt x="446" y="1029"/>
                  <a:pt x="420" y="1030"/>
                  <a:pt x="409" y="1036"/>
                </a:cubicBezTo>
                <a:cubicBezTo>
                  <a:pt x="399" y="1042"/>
                  <a:pt x="387" y="1054"/>
                  <a:pt x="373" y="1056"/>
                </a:cubicBezTo>
                <a:cubicBezTo>
                  <a:pt x="353" y="1058"/>
                  <a:pt x="333" y="1059"/>
                  <a:pt x="313" y="1060"/>
                </a:cubicBezTo>
                <a:cubicBezTo>
                  <a:pt x="294" y="1066"/>
                  <a:pt x="294" y="1056"/>
                  <a:pt x="289" y="1040"/>
                </a:cubicBezTo>
                <a:cubicBezTo>
                  <a:pt x="290" y="1036"/>
                  <a:pt x="290" y="1030"/>
                  <a:pt x="293" y="1028"/>
                </a:cubicBezTo>
                <a:cubicBezTo>
                  <a:pt x="300" y="1023"/>
                  <a:pt x="317" y="1020"/>
                  <a:pt x="317" y="1020"/>
                </a:cubicBezTo>
                <a:cubicBezTo>
                  <a:pt x="326" y="993"/>
                  <a:pt x="325" y="983"/>
                  <a:pt x="309" y="960"/>
                </a:cubicBezTo>
                <a:cubicBezTo>
                  <a:pt x="326" y="954"/>
                  <a:pt x="327" y="949"/>
                  <a:pt x="321" y="932"/>
                </a:cubicBezTo>
                <a:cubicBezTo>
                  <a:pt x="309" y="934"/>
                  <a:pt x="294" y="933"/>
                  <a:pt x="285" y="944"/>
                </a:cubicBezTo>
                <a:cubicBezTo>
                  <a:pt x="274" y="957"/>
                  <a:pt x="280" y="966"/>
                  <a:pt x="261" y="972"/>
                </a:cubicBezTo>
                <a:cubicBezTo>
                  <a:pt x="249" y="953"/>
                  <a:pt x="248" y="944"/>
                  <a:pt x="225" y="936"/>
                </a:cubicBezTo>
                <a:cubicBezTo>
                  <a:pt x="171" y="947"/>
                  <a:pt x="209" y="992"/>
                  <a:pt x="173" y="1016"/>
                </a:cubicBezTo>
                <a:cubicBezTo>
                  <a:pt x="142" y="1008"/>
                  <a:pt x="151" y="955"/>
                  <a:pt x="149" y="928"/>
                </a:cubicBezTo>
                <a:cubicBezTo>
                  <a:pt x="134" y="933"/>
                  <a:pt x="132" y="943"/>
                  <a:pt x="117" y="948"/>
                </a:cubicBezTo>
                <a:cubicBezTo>
                  <a:pt x="106" y="932"/>
                  <a:pt x="100" y="917"/>
                  <a:pt x="89" y="900"/>
                </a:cubicBezTo>
                <a:cubicBezTo>
                  <a:pt x="84" y="893"/>
                  <a:pt x="81" y="876"/>
                  <a:pt x="81" y="876"/>
                </a:cubicBezTo>
                <a:cubicBezTo>
                  <a:pt x="103" y="869"/>
                  <a:pt x="106" y="869"/>
                  <a:pt x="101" y="844"/>
                </a:cubicBezTo>
                <a:cubicBezTo>
                  <a:pt x="85" y="848"/>
                  <a:pt x="77" y="853"/>
                  <a:pt x="61" y="848"/>
                </a:cubicBezTo>
                <a:cubicBezTo>
                  <a:pt x="56" y="832"/>
                  <a:pt x="51" y="800"/>
                  <a:pt x="37" y="788"/>
                </a:cubicBezTo>
                <a:cubicBezTo>
                  <a:pt x="30" y="782"/>
                  <a:pt x="13" y="772"/>
                  <a:pt x="13" y="772"/>
                </a:cubicBezTo>
                <a:cubicBezTo>
                  <a:pt x="0" y="752"/>
                  <a:pt x="11" y="740"/>
                  <a:pt x="29" y="728"/>
                </a:cubicBezTo>
                <a:cubicBezTo>
                  <a:pt x="34" y="691"/>
                  <a:pt x="35" y="643"/>
                  <a:pt x="69" y="620"/>
                </a:cubicBezTo>
                <a:cubicBezTo>
                  <a:pt x="90" y="557"/>
                  <a:pt x="107" y="564"/>
                  <a:pt x="177" y="560"/>
                </a:cubicBezTo>
                <a:cubicBezTo>
                  <a:pt x="181" y="557"/>
                  <a:pt x="187" y="556"/>
                  <a:pt x="189" y="552"/>
                </a:cubicBezTo>
                <a:cubicBezTo>
                  <a:pt x="197" y="531"/>
                  <a:pt x="166" y="542"/>
                  <a:pt x="153" y="544"/>
                </a:cubicBezTo>
                <a:cubicBezTo>
                  <a:pt x="125" y="553"/>
                  <a:pt x="137" y="555"/>
                  <a:pt x="117" y="548"/>
                </a:cubicBezTo>
                <a:cubicBezTo>
                  <a:pt x="131" y="506"/>
                  <a:pt x="193" y="514"/>
                  <a:pt x="225" y="512"/>
                </a:cubicBezTo>
                <a:cubicBezTo>
                  <a:pt x="239" y="507"/>
                  <a:pt x="251" y="503"/>
                  <a:pt x="257" y="488"/>
                </a:cubicBezTo>
                <a:cubicBezTo>
                  <a:pt x="260" y="480"/>
                  <a:pt x="265" y="464"/>
                  <a:pt x="265" y="464"/>
                </a:cubicBezTo>
                <a:cubicBezTo>
                  <a:pt x="243" y="449"/>
                  <a:pt x="218" y="436"/>
                  <a:pt x="193" y="428"/>
                </a:cubicBezTo>
                <a:cubicBezTo>
                  <a:pt x="174" y="399"/>
                  <a:pt x="183" y="373"/>
                  <a:pt x="197" y="344"/>
                </a:cubicBezTo>
                <a:cubicBezTo>
                  <a:pt x="205" y="328"/>
                  <a:pt x="213" y="326"/>
                  <a:pt x="225" y="312"/>
                </a:cubicBezTo>
                <a:cubicBezTo>
                  <a:pt x="257" y="274"/>
                  <a:pt x="312" y="232"/>
                  <a:pt x="361" y="220"/>
                </a:cubicBezTo>
                <a:cubicBezTo>
                  <a:pt x="398" y="196"/>
                  <a:pt x="417" y="156"/>
                  <a:pt x="441" y="120"/>
                </a:cubicBezTo>
                <a:cubicBezTo>
                  <a:pt x="450" y="106"/>
                  <a:pt x="468" y="88"/>
                  <a:pt x="473" y="72"/>
                </a:cubicBezTo>
                <a:cubicBezTo>
                  <a:pt x="479" y="55"/>
                  <a:pt x="508" y="26"/>
                  <a:pt x="525" y="24"/>
                </a:cubicBezTo>
                <a:cubicBezTo>
                  <a:pt x="540" y="23"/>
                  <a:pt x="554" y="21"/>
                  <a:pt x="569" y="20"/>
                </a:cubicBezTo>
                <a:cubicBezTo>
                  <a:pt x="590" y="13"/>
                  <a:pt x="611" y="5"/>
                  <a:pt x="63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9222" name="Freeform 11"/>
          <p:cNvSpPr/>
          <p:nvPr/>
        </p:nvSpPr>
        <p:spPr bwMode="auto">
          <a:xfrm>
            <a:off x="5568553" y="2493170"/>
            <a:ext cx="2041922" cy="1383506"/>
          </a:xfrm>
          <a:custGeom>
            <a:avLst/>
            <a:gdLst>
              <a:gd name="T0" fmla="*/ 2147483646 w 1715"/>
              <a:gd name="T1" fmla="*/ 2147483646 h 1162"/>
              <a:gd name="T2" fmla="*/ 2147483646 w 1715"/>
              <a:gd name="T3" fmla="*/ 2147483646 h 1162"/>
              <a:gd name="T4" fmla="*/ 2147483646 w 1715"/>
              <a:gd name="T5" fmla="*/ 2147483646 h 1162"/>
              <a:gd name="T6" fmla="*/ 2147483646 w 1715"/>
              <a:gd name="T7" fmla="*/ 2147483646 h 1162"/>
              <a:gd name="T8" fmla="*/ 2147483646 w 1715"/>
              <a:gd name="T9" fmla="*/ 2147483646 h 1162"/>
              <a:gd name="T10" fmla="*/ 2147483646 w 1715"/>
              <a:gd name="T11" fmla="*/ 2147483646 h 1162"/>
              <a:gd name="T12" fmla="*/ 2147483646 w 1715"/>
              <a:gd name="T13" fmla="*/ 2147483646 h 1162"/>
              <a:gd name="T14" fmla="*/ 2147483646 w 1715"/>
              <a:gd name="T15" fmla="*/ 2147483646 h 1162"/>
              <a:gd name="T16" fmla="*/ 2147483646 w 1715"/>
              <a:gd name="T17" fmla="*/ 2147483646 h 1162"/>
              <a:gd name="T18" fmla="*/ 2147483646 w 1715"/>
              <a:gd name="T19" fmla="*/ 2147483646 h 1162"/>
              <a:gd name="T20" fmla="*/ 2147483646 w 1715"/>
              <a:gd name="T21" fmla="*/ 2147483646 h 1162"/>
              <a:gd name="T22" fmla="*/ 2147483646 w 1715"/>
              <a:gd name="T23" fmla="*/ 2147483646 h 1162"/>
              <a:gd name="T24" fmla="*/ 2147483646 w 1715"/>
              <a:gd name="T25" fmla="*/ 2147483646 h 1162"/>
              <a:gd name="T26" fmla="*/ 2147483646 w 1715"/>
              <a:gd name="T27" fmla="*/ 2147483646 h 1162"/>
              <a:gd name="T28" fmla="*/ 2147483646 w 1715"/>
              <a:gd name="T29" fmla="*/ 2147483646 h 1162"/>
              <a:gd name="T30" fmla="*/ 2147483646 w 1715"/>
              <a:gd name="T31" fmla="*/ 2147483646 h 1162"/>
              <a:gd name="T32" fmla="*/ 2147483646 w 1715"/>
              <a:gd name="T33" fmla="*/ 2147483646 h 1162"/>
              <a:gd name="T34" fmla="*/ 2147483646 w 1715"/>
              <a:gd name="T35" fmla="*/ 2147483646 h 1162"/>
              <a:gd name="T36" fmla="*/ 2147483646 w 1715"/>
              <a:gd name="T37" fmla="*/ 2147483646 h 1162"/>
              <a:gd name="T38" fmla="*/ 2147483646 w 1715"/>
              <a:gd name="T39" fmla="*/ 2147483646 h 1162"/>
              <a:gd name="T40" fmla="*/ 2147483646 w 1715"/>
              <a:gd name="T41" fmla="*/ 2147483646 h 1162"/>
              <a:gd name="T42" fmla="*/ 2147483646 w 1715"/>
              <a:gd name="T43" fmla="*/ 2147483646 h 1162"/>
              <a:gd name="T44" fmla="*/ 2147483646 w 1715"/>
              <a:gd name="T45" fmla="*/ 2147483646 h 1162"/>
              <a:gd name="T46" fmla="*/ 2147483646 w 1715"/>
              <a:gd name="T47" fmla="*/ 2147483646 h 1162"/>
              <a:gd name="T48" fmla="*/ 2147483646 w 1715"/>
              <a:gd name="T49" fmla="*/ 2147483646 h 1162"/>
              <a:gd name="T50" fmla="*/ 2147483646 w 1715"/>
              <a:gd name="T51" fmla="*/ 2147483646 h 1162"/>
              <a:gd name="T52" fmla="*/ 2147483646 w 1715"/>
              <a:gd name="T53" fmla="*/ 2147483646 h 1162"/>
              <a:gd name="T54" fmla="*/ 2147483646 w 1715"/>
              <a:gd name="T55" fmla="*/ 2147483646 h 1162"/>
              <a:gd name="T56" fmla="*/ 2147483646 w 1715"/>
              <a:gd name="T57" fmla="*/ 2147483646 h 1162"/>
              <a:gd name="T58" fmla="*/ 2147483646 w 1715"/>
              <a:gd name="T59" fmla="*/ 2147483646 h 1162"/>
              <a:gd name="T60" fmla="*/ 2147483646 w 1715"/>
              <a:gd name="T61" fmla="*/ 2147483646 h 1162"/>
              <a:gd name="T62" fmla="*/ 2147483646 w 1715"/>
              <a:gd name="T63" fmla="*/ 2147483646 h 1162"/>
              <a:gd name="T64" fmla="*/ 2147483646 w 1715"/>
              <a:gd name="T65" fmla="*/ 2147483646 h 1162"/>
              <a:gd name="T66" fmla="*/ 2147483646 w 1715"/>
              <a:gd name="T67" fmla="*/ 2147483646 h 1162"/>
              <a:gd name="T68" fmla="*/ 2147483646 w 1715"/>
              <a:gd name="T69" fmla="*/ 2147483646 h 1162"/>
              <a:gd name="T70" fmla="*/ 2147483646 w 1715"/>
              <a:gd name="T71" fmla="*/ 2147483646 h 1162"/>
              <a:gd name="T72" fmla="*/ 2147483646 w 1715"/>
              <a:gd name="T73" fmla="*/ 2147483646 h 1162"/>
              <a:gd name="T74" fmla="*/ 2147483646 w 1715"/>
              <a:gd name="T75" fmla="*/ 2147483646 h 1162"/>
              <a:gd name="T76" fmla="*/ 2147483646 w 1715"/>
              <a:gd name="T77" fmla="*/ 2147483646 h 1162"/>
              <a:gd name="T78" fmla="*/ 2147483646 w 1715"/>
              <a:gd name="T79" fmla="*/ 2147483646 h 1162"/>
              <a:gd name="T80" fmla="*/ 2147483646 w 1715"/>
              <a:gd name="T81" fmla="*/ 2147483646 h 1162"/>
              <a:gd name="T82" fmla="*/ 2147483646 w 1715"/>
              <a:gd name="T83" fmla="*/ 2147483646 h 1162"/>
              <a:gd name="T84" fmla="*/ 2147483646 w 1715"/>
              <a:gd name="T85" fmla="*/ 2147483646 h 1162"/>
              <a:gd name="T86" fmla="*/ 2147483646 w 1715"/>
              <a:gd name="T87" fmla="*/ 2147483646 h 11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5"/>
              <a:gd name="T133" fmla="*/ 0 h 1162"/>
              <a:gd name="T134" fmla="*/ 1715 w 1715"/>
              <a:gd name="T135" fmla="*/ 1162 h 11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5" h="1162">
                <a:moveTo>
                  <a:pt x="1255" y="146"/>
                </a:moveTo>
                <a:cubicBezTo>
                  <a:pt x="1262" y="172"/>
                  <a:pt x="1267" y="174"/>
                  <a:pt x="1291" y="190"/>
                </a:cubicBezTo>
                <a:cubicBezTo>
                  <a:pt x="1299" y="195"/>
                  <a:pt x="1315" y="206"/>
                  <a:pt x="1315" y="206"/>
                </a:cubicBezTo>
                <a:cubicBezTo>
                  <a:pt x="1316" y="210"/>
                  <a:pt x="1316" y="215"/>
                  <a:pt x="1319" y="218"/>
                </a:cubicBezTo>
                <a:cubicBezTo>
                  <a:pt x="1322" y="222"/>
                  <a:pt x="1328" y="222"/>
                  <a:pt x="1331" y="226"/>
                </a:cubicBezTo>
                <a:cubicBezTo>
                  <a:pt x="1336" y="235"/>
                  <a:pt x="1347" y="263"/>
                  <a:pt x="1351" y="274"/>
                </a:cubicBezTo>
                <a:cubicBezTo>
                  <a:pt x="1351" y="277"/>
                  <a:pt x="1355" y="326"/>
                  <a:pt x="1331" y="302"/>
                </a:cubicBezTo>
                <a:cubicBezTo>
                  <a:pt x="1327" y="298"/>
                  <a:pt x="1330" y="291"/>
                  <a:pt x="1327" y="286"/>
                </a:cubicBezTo>
                <a:cubicBezTo>
                  <a:pt x="1324" y="282"/>
                  <a:pt x="1319" y="281"/>
                  <a:pt x="1315" y="278"/>
                </a:cubicBezTo>
                <a:cubicBezTo>
                  <a:pt x="1297" y="281"/>
                  <a:pt x="1268" y="287"/>
                  <a:pt x="1251" y="278"/>
                </a:cubicBezTo>
                <a:cubicBezTo>
                  <a:pt x="1239" y="271"/>
                  <a:pt x="1235" y="254"/>
                  <a:pt x="1223" y="246"/>
                </a:cubicBezTo>
                <a:cubicBezTo>
                  <a:pt x="1222" y="242"/>
                  <a:pt x="1222" y="236"/>
                  <a:pt x="1219" y="234"/>
                </a:cubicBezTo>
                <a:cubicBezTo>
                  <a:pt x="1212" y="229"/>
                  <a:pt x="1195" y="226"/>
                  <a:pt x="1195" y="226"/>
                </a:cubicBezTo>
                <a:cubicBezTo>
                  <a:pt x="1151" y="228"/>
                  <a:pt x="1099" y="237"/>
                  <a:pt x="1055" y="222"/>
                </a:cubicBezTo>
                <a:cubicBezTo>
                  <a:pt x="1017" y="227"/>
                  <a:pt x="1035" y="221"/>
                  <a:pt x="1003" y="242"/>
                </a:cubicBezTo>
                <a:cubicBezTo>
                  <a:pt x="995" y="245"/>
                  <a:pt x="979" y="250"/>
                  <a:pt x="979" y="250"/>
                </a:cubicBezTo>
                <a:cubicBezTo>
                  <a:pt x="953" y="290"/>
                  <a:pt x="1079" y="262"/>
                  <a:pt x="1087" y="262"/>
                </a:cubicBezTo>
                <a:cubicBezTo>
                  <a:pt x="1115" y="256"/>
                  <a:pt x="1111" y="255"/>
                  <a:pt x="1147" y="262"/>
                </a:cubicBezTo>
                <a:cubicBezTo>
                  <a:pt x="1159" y="264"/>
                  <a:pt x="1183" y="274"/>
                  <a:pt x="1183" y="274"/>
                </a:cubicBezTo>
                <a:cubicBezTo>
                  <a:pt x="1199" y="269"/>
                  <a:pt x="1208" y="273"/>
                  <a:pt x="1223" y="278"/>
                </a:cubicBezTo>
                <a:cubicBezTo>
                  <a:pt x="1236" y="298"/>
                  <a:pt x="1261" y="311"/>
                  <a:pt x="1279" y="326"/>
                </a:cubicBezTo>
                <a:cubicBezTo>
                  <a:pt x="1297" y="341"/>
                  <a:pt x="1302" y="352"/>
                  <a:pt x="1323" y="366"/>
                </a:cubicBezTo>
                <a:cubicBezTo>
                  <a:pt x="1331" y="371"/>
                  <a:pt x="1338" y="379"/>
                  <a:pt x="1347" y="382"/>
                </a:cubicBezTo>
                <a:cubicBezTo>
                  <a:pt x="1355" y="385"/>
                  <a:pt x="1371" y="390"/>
                  <a:pt x="1371" y="390"/>
                </a:cubicBezTo>
                <a:cubicBezTo>
                  <a:pt x="1387" y="415"/>
                  <a:pt x="1389" y="440"/>
                  <a:pt x="1415" y="458"/>
                </a:cubicBezTo>
                <a:cubicBezTo>
                  <a:pt x="1426" y="475"/>
                  <a:pt x="1440" y="481"/>
                  <a:pt x="1447" y="502"/>
                </a:cubicBezTo>
                <a:cubicBezTo>
                  <a:pt x="1441" y="564"/>
                  <a:pt x="1427" y="607"/>
                  <a:pt x="1375" y="642"/>
                </a:cubicBezTo>
                <a:cubicBezTo>
                  <a:pt x="1364" y="674"/>
                  <a:pt x="1349" y="684"/>
                  <a:pt x="1319" y="694"/>
                </a:cubicBezTo>
                <a:cubicBezTo>
                  <a:pt x="1312" y="714"/>
                  <a:pt x="1329" y="710"/>
                  <a:pt x="1347" y="714"/>
                </a:cubicBezTo>
                <a:cubicBezTo>
                  <a:pt x="1365" y="726"/>
                  <a:pt x="1357" y="747"/>
                  <a:pt x="1379" y="750"/>
                </a:cubicBezTo>
                <a:cubicBezTo>
                  <a:pt x="1392" y="752"/>
                  <a:pt x="1406" y="753"/>
                  <a:pt x="1419" y="754"/>
                </a:cubicBezTo>
                <a:cubicBezTo>
                  <a:pt x="1426" y="764"/>
                  <a:pt x="1429" y="782"/>
                  <a:pt x="1439" y="790"/>
                </a:cubicBezTo>
                <a:cubicBezTo>
                  <a:pt x="1446" y="796"/>
                  <a:pt x="1463" y="806"/>
                  <a:pt x="1463" y="806"/>
                </a:cubicBezTo>
                <a:cubicBezTo>
                  <a:pt x="1464" y="799"/>
                  <a:pt x="1465" y="793"/>
                  <a:pt x="1467" y="786"/>
                </a:cubicBezTo>
                <a:cubicBezTo>
                  <a:pt x="1469" y="778"/>
                  <a:pt x="1475" y="762"/>
                  <a:pt x="1475" y="762"/>
                </a:cubicBezTo>
                <a:cubicBezTo>
                  <a:pt x="1471" y="742"/>
                  <a:pt x="1464" y="718"/>
                  <a:pt x="1475" y="698"/>
                </a:cubicBezTo>
                <a:cubicBezTo>
                  <a:pt x="1479" y="691"/>
                  <a:pt x="1499" y="690"/>
                  <a:pt x="1499" y="690"/>
                </a:cubicBezTo>
                <a:cubicBezTo>
                  <a:pt x="1533" y="639"/>
                  <a:pt x="1505" y="666"/>
                  <a:pt x="1611" y="662"/>
                </a:cubicBezTo>
                <a:cubicBezTo>
                  <a:pt x="1619" y="659"/>
                  <a:pt x="1627" y="657"/>
                  <a:pt x="1635" y="654"/>
                </a:cubicBezTo>
                <a:cubicBezTo>
                  <a:pt x="1639" y="653"/>
                  <a:pt x="1647" y="650"/>
                  <a:pt x="1647" y="650"/>
                </a:cubicBezTo>
                <a:cubicBezTo>
                  <a:pt x="1666" y="663"/>
                  <a:pt x="1685" y="666"/>
                  <a:pt x="1707" y="670"/>
                </a:cubicBezTo>
                <a:cubicBezTo>
                  <a:pt x="1715" y="694"/>
                  <a:pt x="1708" y="718"/>
                  <a:pt x="1703" y="742"/>
                </a:cubicBezTo>
                <a:cubicBezTo>
                  <a:pt x="1696" y="820"/>
                  <a:pt x="1706" y="932"/>
                  <a:pt x="1631" y="982"/>
                </a:cubicBezTo>
                <a:cubicBezTo>
                  <a:pt x="1623" y="1007"/>
                  <a:pt x="1590" y="1031"/>
                  <a:pt x="1571" y="1050"/>
                </a:cubicBezTo>
                <a:cubicBezTo>
                  <a:pt x="1500" y="1121"/>
                  <a:pt x="1441" y="1153"/>
                  <a:pt x="1339" y="1162"/>
                </a:cubicBezTo>
                <a:cubicBezTo>
                  <a:pt x="1303" y="1161"/>
                  <a:pt x="1219" y="1160"/>
                  <a:pt x="1171" y="1154"/>
                </a:cubicBezTo>
                <a:cubicBezTo>
                  <a:pt x="1119" y="1147"/>
                  <a:pt x="1068" y="1131"/>
                  <a:pt x="1015" y="1126"/>
                </a:cubicBezTo>
                <a:cubicBezTo>
                  <a:pt x="990" y="1120"/>
                  <a:pt x="964" y="1120"/>
                  <a:pt x="939" y="1114"/>
                </a:cubicBezTo>
                <a:cubicBezTo>
                  <a:pt x="916" y="1109"/>
                  <a:pt x="894" y="1100"/>
                  <a:pt x="871" y="1094"/>
                </a:cubicBezTo>
                <a:cubicBezTo>
                  <a:pt x="849" y="1079"/>
                  <a:pt x="821" y="1064"/>
                  <a:pt x="795" y="1058"/>
                </a:cubicBezTo>
                <a:cubicBezTo>
                  <a:pt x="736" y="1019"/>
                  <a:pt x="693" y="1017"/>
                  <a:pt x="619" y="1014"/>
                </a:cubicBezTo>
                <a:cubicBezTo>
                  <a:pt x="567" y="1005"/>
                  <a:pt x="485" y="971"/>
                  <a:pt x="451" y="930"/>
                </a:cubicBezTo>
                <a:cubicBezTo>
                  <a:pt x="441" y="918"/>
                  <a:pt x="436" y="903"/>
                  <a:pt x="427" y="890"/>
                </a:cubicBezTo>
                <a:cubicBezTo>
                  <a:pt x="405" y="804"/>
                  <a:pt x="311" y="751"/>
                  <a:pt x="247" y="698"/>
                </a:cubicBezTo>
                <a:cubicBezTo>
                  <a:pt x="226" y="681"/>
                  <a:pt x="223" y="657"/>
                  <a:pt x="207" y="638"/>
                </a:cubicBezTo>
                <a:cubicBezTo>
                  <a:pt x="190" y="617"/>
                  <a:pt x="198" y="632"/>
                  <a:pt x="171" y="614"/>
                </a:cubicBezTo>
                <a:cubicBezTo>
                  <a:pt x="154" y="602"/>
                  <a:pt x="139" y="587"/>
                  <a:pt x="123" y="574"/>
                </a:cubicBezTo>
                <a:cubicBezTo>
                  <a:pt x="104" y="558"/>
                  <a:pt x="59" y="538"/>
                  <a:pt x="35" y="530"/>
                </a:cubicBezTo>
                <a:cubicBezTo>
                  <a:pt x="8" y="503"/>
                  <a:pt x="0" y="510"/>
                  <a:pt x="23" y="502"/>
                </a:cubicBezTo>
                <a:cubicBezTo>
                  <a:pt x="47" y="510"/>
                  <a:pt x="71" y="514"/>
                  <a:pt x="95" y="522"/>
                </a:cubicBezTo>
                <a:cubicBezTo>
                  <a:pt x="103" y="519"/>
                  <a:pt x="121" y="522"/>
                  <a:pt x="119" y="514"/>
                </a:cubicBezTo>
                <a:cubicBezTo>
                  <a:pt x="115" y="494"/>
                  <a:pt x="115" y="485"/>
                  <a:pt x="95" y="478"/>
                </a:cubicBezTo>
                <a:cubicBezTo>
                  <a:pt x="88" y="458"/>
                  <a:pt x="82" y="438"/>
                  <a:pt x="75" y="418"/>
                </a:cubicBezTo>
                <a:cubicBezTo>
                  <a:pt x="72" y="410"/>
                  <a:pt x="67" y="394"/>
                  <a:pt x="67" y="394"/>
                </a:cubicBezTo>
                <a:cubicBezTo>
                  <a:pt x="103" y="382"/>
                  <a:pt x="90" y="389"/>
                  <a:pt x="103" y="350"/>
                </a:cubicBezTo>
                <a:cubicBezTo>
                  <a:pt x="106" y="342"/>
                  <a:pt x="111" y="326"/>
                  <a:pt x="111" y="326"/>
                </a:cubicBezTo>
                <a:cubicBezTo>
                  <a:pt x="109" y="314"/>
                  <a:pt x="103" y="298"/>
                  <a:pt x="111" y="286"/>
                </a:cubicBezTo>
                <a:cubicBezTo>
                  <a:pt x="118" y="275"/>
                  <a:pt x="147" y="270"/>
                  <a:pt x="147" y="270"/>
                </a:cubicBezTo>
                <a:cubicBezTo>
                  <a:pt x="156" y="243"/>
                  <a:pt x="200" y="242"/>
                  <a:pt x="223" y="226"/>
                </a:cubicBezTo>
                <a:cubicBezTo>
                  <a:pt x="199" y="210"/>
                  <a:pt x="170" y="219"/>
                  <a:pt x="147" y="234"/>
                </a:cubicBezTo>
                <a:cubicBezTo>
                  <a:pt x="114" y="227"/>
                  <a:pt x="123" y="218"/>
                  <a:pt x="107" y="194"/>
                </a:cubicBezTo>
                <a:cubicBezTo>
                  <a:pt x="108" y="179"/>
                  <a:pt x="109" y="165"/>
                  <a:pt x="111" y="150"/>
                </a:cubicBezTo>
                <a:cubicBezTo>
                  <a:pt x="112" y="141"/>
                  <a:pt x="106" y="124"/>
                  <a:pt x="115" y="122"/>
                </a:cubicBezTo>
                <a:cubicBezTo>
                  <a:pt x="124" y="120"/>
                  <a:pt x="122" y="143"/>
                  <a:pt x="131" y="146"/>
                </a:cubicBezTo>
                <a:cubicBezTo>
                  <a:pt x="148" y="152"/>
                  <a:pt x="139" y="148"/>
                  <a:pt x="155" y="158"/>
                </a:cubicBezTo>
                <a:cubicBezTo>
                  <a:pt x="165" y="156"/>
                  <a:pt x="189" y="155"/>
                  <a:pt x="179" y="142"/>
                </a:cubicBezTo>
                <a:cubicBezTo>
                  <a:pt x="173" y="134"/>
                  <a:pt x="155" y="126"/>
                  <a:pt x="155" y="126"/>
                </a:cubicBezTo>
                <a:cubicBezTo>
                  <a:pt x="146" y="100"/>
                  <a:pt x="156" y="102"/>
                  <a:pt x="183" y="98"/>
                </a:cubicBezTo>
                <a:cubicBezTo>
                  <a:pt x="190" y="87"/>
                  <a:pt x="199" y="62"/>
                  <a:pt x="199" y="62"/>
                </a:cubicBezTo>
                <a:cubicBezTo>
                  <a:pt x="194" y="47"/>
                  <a:pt x="184" y="45"/>
                  <a:pt x="179" y="30"/>
                </a:cubicBezTo>
                <a:cubicBezTo>
                  <a:pt x="184" y="14"/>
                  <a:pt x="187" y="7"/>
                  <a:pt x="203" y="2"/>
                </a:cubicBezTo>
                <a:cubicBezTo>
                  <a:pt x="414" y="9"/>
                  <a:pt x="624" y="0"/>
                  <a:pt x="835" y="6"/>
                </a:cubicBezTo>
                <a:cubicBezTo>
                  <a:pt x="879" y="10"/>
                  <a:pt x="948" y="8"/>
                  <a:pt x="987" y="34"/>
                </a:cubicBezTo>
                <a:cubicBezTo>
                  <a:pt x="1010" y="49"/>
                  <a:pt x="1041" y="51"/>
                  <a:pt x="1063" y="66"/>
                </a:cubicBezTo>
                <a:cubicBezTo>
                  <a:pt x="1083" y="79"/>
                  <a:pt x="1104" y="88"/>
                  <a:pt x="1127" y="94"/>
                </a:cubicBezTo>
                <a:cubicBezTo>
                  <a:pt x="1151" y="110"/>
                  <a:pt x="1183" y="117"/>
                  <a:pt x="1211" y="126"/>
                </a:cubicBezTo>
                <a:cubicBezTo>
                  <a:pt x="1217" y="128"/>
                  <a:pt x="1265" y="146"/>
                  <a:pt x="1255" y="14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9223" name="Freeform 12"/>
          <p:cNvSpPr/>
          <p:nvPr/>
        </p:nvSpPr>
        <p:spPr bwMode="auto">
          <a:xfrm>
            <a:off x="7029450" y="3270649"/>
            <a:ext cx="909638" cy="812006"/>
          </a:xfrm>
          <a:custGeom>
            <a:avLst/>
            <a:gdLst>
              <a:gd name="T0" fmla="*/ 2147483646 w 764"/>
              <a:gd name="T1" fmla="*/ 2147483646 h 682"/>
              <a:gd name="T2" fmla="*/ 2147483646 w 764"/>
              <a:gd name="T3" fmla="*/ 2147483646 h 682"/>
              <a:gd name="T4" fmla="*/ 2147483646 w 764"/>
              <a:gd name="T5" fmla="*/ 2147483646 h 682"/>
              <a:gd name="T6" fmla="*/ 2147483646 w 764"/>
              <a:gd name="T7" fmla="*/ 2147483646 h 682"/>
              <a:gd name="T8" fmla="*/ 2147483646 w 764"/>
              <a:gd name="T9" fmla="*/ 2147483646 h 682"/>
              <a:gd name="T10" fmla="*/ 2147483646 w 764"/>
              <a:gd name="T11" fmla="*/ 2147483646 h 682"/>
              <a:gd name="T12" fmla="*/ 2147483646 w 764"/>
              <a:gd name="T13" fmla="*/ 2147483646 h 682"/>
              <a:gd name="T14" fmla="*/ 2147483646 w 764"/>
              <a:gd name="T15" fmla="*/ 2147483646 h 682"/>
              <a:gd name="T16" fmla="*/ 2147483646 w 764"/>
              <a:gd name="T17" fmla="*/ 2147483646 h 682"/>
              <a:gd name="T18" fmla="*/ 2147483646 w 764"/>
              <a:gd name="T19" fmla="*/ 2147483646 h 682"/>
              <a:gd name="T20" fmla="*/ 2147483646 w 764"/>
              <a:gd name="T21" fmla="*/ 2147483646 h 682"/>
              <a:gd name="T22" fmla="*/ 2147483646 w 764"/>
              <a:gd name="T23" fmla="*/ 2147483646 h 682"/>
              <a:gd name="T24" fmla="*/ 2147483646 w 764"/>
              <a:gd name="T25" fmla="*/ 2147483646 h 682"/>
              <a:gd name="T26" fmla="*/ 2147483646 w 764"/>
              <a:gd name="T27" fmla="*/ 2147483646 h 682"/>
              <a:gd name="T28" fmla="*/ 2147483646 w 764"/>
              <a:gd name="T29" fmla="*/ 2147483646 h 682"/>
              <a:gd name="T30" fmla="*/ 2147483646 w 764"/>
              <a:gd name="T31" fmla="*/ 2147483646 h 682"/>
              <a:gd name="T32" fmla="*/ 2147483646 w 764"/>
              <a:gd name="T33" fmla="*/ 2147483646 h 682"/>
              <a:gd name="T34" fmla="*/ 2147483646 w 764"/>
              <a:gd name="T35" fmla="*/ 2147483646 h 682"/>
              <a:gd name="T36" fmla="*/ 2147483646 w 764"/>
              <a:gd name="T37" fmla="*/ 2147483646 h 682"/>
              <a:gd name="T38" fmla="*/ 2147483646 w 764"/>
              <a:gd name="T39" fmla="*/ 2147483646 h 682"/>
              <a:gd name="T40" fmla="*/ 2147483646 w 764"/>
              <a:gd name="T41" fmla="*/ 2147483646 h 682"/>
              <a:gd name="T42" fmla="*/ 2147483646 w 764"/>
              <a:gd name="T43" fmla="*/ 2147483646 h 682"/>
              <a:gd name="T44" fmla="*/ 2147483646 w 764"/>
              <a:gd name="T45" fmla="*/ 2147483646 h 682"/>
              <a:gd name="T46" fmla="*/ 2147483646 w 764"/>
              <a:gd name="T47" fmla="*/ 2147483646 h 682"/>
              <a:gd name="T48" fmla="*/ 2147483646 w 764"/>
              <a:gd name="T49" fmla="*/ 2147483646 h 682"/>
              <a:gd name="T50" fmla="*/ 2147483646 w 764"/>
              <a:gd name="T51" fmla="*/ 2147483646 h 682"/>
              <a:gd name="T52" fmla="*/ 2147483646 w 764"/>
              <a:gd name="T53" fmla="*/ 2147483646 h 682"/>
              <a:gd name="T54" fmla="*/ 2147483646 w 764"/>
              <a:gd name="T55" fmla="*/ 2147483646 h 682"/>
              <a:gd name="T56" fmla="*/ 2147483646 w 764"/>
              <a:gd name="T57" fmla="*/ 2147483646 h 682"/>
              <a:gd name="T58" fmla="*/ 2147483646 w 764"/>
              <a:gd name="T59" fmla="*/ 2147483646 h 682"/>
              <a:gd name="T60" fmla="*/ 2147483646 w 764"/>
              <a:gd name="T61" fmla="*/ 2147483646 h 682"/>
              <a:gd name="T62" fmla="*/ 2147483646 w 764"/>
              <a:gd name="T63" fmla="*/ 2147483646 h 682"/>
              <a:gd name="T64" fmla="*/ 2147483646 w 764"/>
              <a:gd name="T65" fmla="*/ 2147483646 h 682"/>
              <a:gd name="T66" fmla="*/ 2147483646 w 764"/>
              <a:gd name="T67" fmla="*/ 2147483646 h 682"/>
              <a:gd name="T68" fmla="*/ 2147483646 w 764"/>
              <a:gd name="T69" fmla="*/ 2147483646 h 682"/>
              <a:gd name="T70" fmla="*/ 2147483646 w 764"/>
              <a:gd name="T71" fmla="*/ 2147483646 h 682"/>
              <a:gd name="T72" fmla="*/ 2147483646 w 764"/>
              <a:gd name="T73" fmla="*/ 2147483646 h 682"/>
              <a:gd name="T74" fmla="*/ 0 w 764"/>
              <a:gd name="T75" fmla="*/ 2147483646 h 682"/>
              <a:gd name="T76" fmla="*/ 2147483646 w 764"/>
              <a:gd name="T77" fmla="*/ 2147483646 h 682"/>
              <a:gd name="T78" fmla="*/ 2147483646 w 764"/>
              <a:gd name="T79" fmla="*/ 2147483646 h 682"/>
              <a:gd name="T80" fmla="*/ 2147483646 w 764"/>
              <a:gd name="T81" fmla="*/ 2147483646 h 682"/>
              <a:gd name="T82" fmla="*/ 2147483646 w 764"/>
              <a:gd name="T83" fmla="*/ 2147483646 h 682"/>
              <a:gd name="T84" fmla="*/ 2147483646 w 764"/>
              <a:gd name="T85" fmla="*/ 2147483646 h 682"/>
              <a:gd name="T86" fmla="*/ 2147483646 w 764"/>
              <a:gd name="T87" fmla="*/ 2147483646 h 682"/>
              <a:gd name="T88" fmla="*/ 2147483646 w 764"/>
              <a:gd name="T89" fmla="*/ 2147483646 h 682"/>
              <a:gd name="T90" fmla="*/ 2147483646 w 764"/>
              <a:gd name="T91" fmla="*/ 2147483646 h 6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4"/>
              <a:gd name="T139" fmla="*/ 0 h 682"/>
              <a:gd name="T140" fmla="*/ 764 w 764"/>
              <a:gd name="T141" fmla="*/ 682 h 6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4" h="682">
                <a:moveTo>
                  <a:pt x="444" y="9"/>
                </a:moveTo>
                <a:cubicBezTo>
                  <a:pt x="472" y="4"/>
                  <a:pt x="493" y="5"/>
                  <a:pt x="516" y="21"/>
                </a:cubicBezTo>
                <a:cubicBezTo>
                  <a:pt x="540" y="57"/>
                  <a:pt x="589" y="61"/>
                  <a:pt x="628" y="65"/>
                </a:cubicBezTo>
                <a:cubicBezTo>
                  <a:pt x="647" y="69"/>
                  <a:pt x="669" y="71"/>
                  <a:pt x="684" y="85"/>
                </a:cubicBezTo>
                <a:cubicBezTo>
                  <a:pt x="704" y="103"/>
                  <a:pt x="715" y="127"/>
                  <a:pt x="736" y="141"/>
                </a:cubicBezTo>
                <a:cubicBezTo>
                  <a:pt x="745" y="154"/>
                  <a:pt x="755" y="164"/>
                  <a:pt x="764" y="177"/>
                </a:cubicBezTo>
                <a:cubicBezTo>
                  <a:pt x="758" y="240"/>
                  <a:pt x="762" y="200"/>
                  <a:pt x="740" y="233"/>
                </a:cubicBezTo>
                <a:cubicBezTo>
                  <a:pt x="747" y="244"/>
                  <a:pt x="756" y="269"/>
                  <a:pt x="756" y="269"/>
                </a:cubicBezTo>
                <a:cubicBezTo>
                  <a:pt x="752" y="324"/>
                  <a:pt x="741" y="376"/>
                  <a:pt x="728" y="429"/>
                </a:cubicBezTo>
                <a:cubicBezTo>
                  <a:pt x="723" y="449"/>
                  <a:pt x="726" y="465"/>
                  <a:pt x="708" y="477"/>
                </a:cubicBezTo>
                <a:cubicBezTo>
                  <a:pt x="688" y="470"/>
                  <a:pt x="679" y="479"/>
                  <a:pt x="700" y="493"/>
                </a:cubicBezTo>
                <a:cubicBezTo>
                  <a:pt x="688" y="529"/>
                  <a:pt x="710" y="475"/>
                  <a:pt x="676" y="509"/>
                </a:cubicBezTo>
                <a:cubicBezTo>
                  <a:pt x="670" y="515"/>
                  <a:pt x="675" y="528"/>
                  <a:pt x="668" y="533"/>
                </a:cubicBezTo>
                <a:cubicBezTo>
                  <a:pt x="664" y="536"/>
                  <a:pt x="660" y="538"/>
                  <a:pt x="656" y="541"/>
                </a:cubicBezTo>
                <a:cubicBezTo>
                  <a:pt x="653" y="549"/>
                  <a:pt x="651" y="557"/>
                  <a:pt x="648" y="565"/>
                </a:cubicBezTo>
                <a:cubicBezTo>
                  <a:pt x="647" y="569"/>
                  <a:pt x="644" y="577"/>
                  <a:pt x="644" y="577"/>
                </a:cubicBezTo>
                <a:cubicBezTo>
                  <a:pt x="630" y="557"/>
                  <a:pt x="633" y="535"/>
                  <a:pt x="612" y="521"/>
                </a:cubicBezTo>
                <a:cubicBezTo>
                  <a:pt x="585" y="528"/>
                  <a:pt x="594" y="533"/>
                  <a:pt x="612" y="545"/>
                </a:cubicBezTo>
                <a:cubicBezTo>
                  <a:pt x="615" y="553"/>
                  <a:pt x="617" y="561"/>
                  <a:pt x="620" y="569"/>
                </a:cubicBezTo>
                <a:cubicBezTo>
                  <a:pt x="621" y="573"/>
                  <a:pt x="624" y="581"/>
                  <a:pt x="624" y="581"/>
                </a:cubicBezTo>
                <a:cubicBezTo>
                  <a:pt x="623" y="588"/>
                  <a:pt x="625" y="596"/>
                  <a:pt x="620" y="601"/>
                </a:cubicBezTo>
                <a:cubicBezTo>
                  <a:pt x="617" y="604"/>
                  <a:pt x="612" y="599"/>
                  <a:pt x="608" y="597"/>
                </a:cubicBezTo>
                <a:cubicBezTo>
                  <a:pt x="600" y="592"/>
                  <a:pt x="584" y="581"/>
                  <a:pt x="584" y="581"/>
                </a:cubicBezTo>
                <a:cubicBezTo>
                  <a:pt x="574" y="566"/>
                  <a:pt x="570" y="563"/>
                  <a:pt x="552" y="569"/>
                </a:cubicBezTo>
                <a:cubicBezTo>
                  <a:pt x="556" y="570"/>
                  <a:pt x="562" y="570"/>
                  <a:pt x="564" y="573"/>
                </a:cubicBezTo>
                <a:cubicBezTo>
                  <a:pt x="569" y="580"/>
                  <a:pt x="572" y="597"/>
                  <a:pt x="572" y="597"/>
                </a:cubicBezTo>
                <a:cubicBezTo>
                  <a:pt x="557" y="607"/>
                  <a:pt x="543" y="607"/>
                  <a:pt x="528" y="617"/>
                </a:cubicBezTo>
                <a:cubicBezTo>
                  <a:pt x="548" y="631"/>
                  <a:pt x="570" y="619"/>
                  <a:pt x="584" y="641"/>
                </a:cubicBezTo>
                <a:cubicBezTo>
                  <a:pt x="565" y="654"/>
                  <a:pt x="574" y="644"/>
                  <a:pt x="564" y="673"/>
                </a:cubicBezTo>
                <a:cubicBezTo>
                  <a:pt x="561" y="682"/>
                  <a:pt x="545" y="679"/>
                  <a:pt x="536" y="681"/>
                </a:cubicBezTo>
                <a:cubicBezTo>
                  <a:pt x="510" y="672"/>
                  <a:pt x="541" y="670"/>
                  <a:pt x="516" y="657"/>
                </a:cubicBezTo>
                <a:cubicBezTo>
                  <a:pt x="462" y="630"/>
                  <a:pt x="400" y="605"/>
                  <a:pt x="340" y="593"/>
                </a:cubicBezTo>
                <a:cubicBezTo>
                  <a:pt x="350" y="563"/>
                  <a:pt x="346" y="577"/>
                  <a:pt x="352" y="549"/>
                </a:cubicBezTo>
                <a:cubicBezTo>
                  <a:pt x="340" y="502"/>
                  <a:pt x="354" y="518"/>
                  <a:pt x="320" y="529"/>
                </a:cubicBezTo>
                <a:cubicBezTo>
                  <a:pt x="276" y="523"/>
                  <a:pt x="262" y="522"/>
                  <a:pt x="212" y="525"/>
                </a:cubicBezTo>
                <a:cubicBezTo>
                  <a:pt x="153" y="520"/>
                  <a:pt x="85" y="508"/>
                  <a:pt x="36" y="473"/>
                </a:cubicBezTo>
                <a:cubicBezTo>
                  <a:pt x="23" y="464"/>
                  <a:pt x="14" y="447"/>
                  <a:pt x="8" y="433"/>
                </a:cubicBezTo>
                <a:cubicBezTo>
                  <a:pt x="5" y="425"/>
                  <a:pt x="0" y="409"/>
                  <a:pt x="0" y="409"/>
                </a:cubicBezTo>
                <a:cubicBezTo>
                  <a:pt x="3" y="388"/>
                  <a:pt x="2" y="366"/>
                  <a:pt x="16" y="349"/>
                </a:cubicBezTo>
                <a:cubicBezTo>
                  <a:pt x="36" y="325"/>
                  <a:pt x="64" y="321"/>
                  <a:pt x="92" y="313"/>
                </a:cubicBezTo>
                <a:cubicBezTo>
                  <a:pt x="145" y="297"/>
                  <a:pt x="197" y="277"/>
                  <a:pt x="248" y="257"/>
                </a:cubicBezTo>
                <a:cubicBezTo>
                  <a:pt x="282" y="243"/>
                  <a:pt x="309" y="221"/>
                  <a:pt x="344" y="209"/>
                </a:cubicBezTo>
                <a:cubicBezTo>
                  <a:pt x="375" y="178"/>
                  <a:pt x="362" y="194"/>
                  <a:pt x="384" y="161"/>
                </a:cubicBezTo>
                <a:cubicBezTo>
                  <a:pt x="397" y="141"/>
                  <a:pt x="398" y="109"/>
                  <a:pt x="412" y="89"/>
                </a:cubicBezTo>
                <a:cubicBezTo>
                  <a:pt x="430" y="62"/>
                  <a:pt x="442" y="32"/>
                  <a:pt x="460" y="5"/>
                </a:cubicBezTo>
                <a:cubicBezTo>
                  <a:pt x="463" y="0"/>
                  <a:pt x="449" y="8"/>
                  <a:pt x="444" y="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9224" name="Freeform 13"/>
          <p:cNvSpPr/>
          <p:nvPr/>
        </p:nvSpPr>
        <p:spPr bwMode="auto">
          <a:xfrm>
            <a:off x="7077076" y="3999312"/>
            <a:ext cx="595313" cy="348853"/>
          </a:xfrm>
          <a:custGeom>
            <a:avLst/>
            <a:gdLst>
              <a:gd name="T0" fmla="*/ 2147483646 w 500"/>
              <a:gd name="T1" fmla="*/ 2147483646 h 293"/>
              <a:gd name="T2" fmla="*/ 2147483646 w 500"/>
              <a:gd name="T3" fmla="*/ 2147483646 h 293"/>
              <a:gd name="T4" fmla="*/ 2147483646 w 500"/>
              <a:gd name="T5" fmla="*/ 2147483646 h 293"/>
              <a:gd name="T6" fmla="*/ 2147483646 w 500"/>
              <a:gd name="T7" fmla="*/ 2147483646 h 293"/>
              <a:gd name="T8" fmla="*/ 2147483646 w 500"/>
              <a:gd name="T9" fmla="*/ 2147483646 h 293"/>
              <a:gd name="T10" fmla="*/ 2147483646 w 500"/>
              <a:gd name="T11" fmla="*/ 2147483646 h 293"/>
              <a:gd name="T12" fmla="*/ 2147483646 w 500"/>
              <a:gd name="T13" fmla="*/ 2147483646 h 293"/>
              <a:gd name="T14" fmla="*/ 2147483646 w 500"/>
              <a:gd name="T15" fmla="*/ 2147483646 h 293"/>
              <a:gd name="T16" fmla="*/ 2147483646 w 500"/>
              <a:gd name="T17" fmla="*/ 2147483646 h 293"/>
              <a:gd name="T18" fmla="*/ 2147483646 w 500"/>
              <a:gd name="T19" fmla="*/ 2147483646 h 293"/>
              <a:gd name="T20" fmla="*/ 2147483646 w 500"/>
              <a:gd name="T21" fmla="*/ 2147483646 h 293"/>
              <a:gd name="T22" fmla="*/ 2147483646 w 500"/>
              <a:gd name="T23" fmla="*/ 2147483646 h 293"/>
              <a:gd name="T24" fmla="*/ 2147483646 w 500"/>
              <a:gd name="T25" fmla="*/ 2147483646 h 293"/>
              <a:gd name="T26" fmla="*/ 2147483646 w 500"/>
              <a:gd name="T27" fmla="*/ 2147483646 h 293"/>
              <a:gd name="T28" fmla="*/ 2147483646 w 500"/>
              <a:gd name="T29" fmla="*/ 2147483646 h 293"/>
              <a:gd name="T30" fmla="*/ 2147483646 w 500"/>
              <a:gd name="T31" fmla="*/ 2147483646 h 293"/>
              <a:gd name="T32" fmla="*/ 2147483646 w 500"/>
              <a:gd name="T33" fmla="*/ 2147483646 h 293"/>
              <a:gd name="T34" fmla="*/ 2147483646 w 500"/>
              <a:gd name="T35" fmla="*/ 2147483646 h 293"/>
              <a:gd name="T36" fmla="*/ 2147483646 w 500"/>
              <a:gd name="T37" fmla="*/ 2147483646 h 293"/>
              <a:gd name="T38" fmla="*/ 2147483646 w 500"/>
              <a:gd name="T39" fmla="*/ 2147483646 h 293"/>
              <a:gd name="T40" fmla="*/ 2147483646 w 500"/>
              <a:gd name="T41" fmla="*/ 2147483646 h 293"/>
              <a:gd name="T42" fmla="*/ 2147483646 w 500"/>
              <a:gd name="T43" fmla="*/ 2147483646 h 293"/>
              <a:gd name="T44" fmla="*/ 2147483646 w 500"/>
              <a:gd name="T45" fmla="*/ 2147483646 h 293"/>
              <a:gd name="T46" fmla="*/ 2147483646 w 500"/>
              <a:gd name="T47" fmla="*/ 2147483646 h 293"/>
              <a:gd name="T48" fmla="*/ 2147483646 w 500"/>
              <a:gd name="T49" fmla="*/ 2147483646 h 293"/>
              <a:gd name="T50" fmla="*/ 2147483646 w 500"/>
              <a:gd name="T51" fmla="*/ 2147483646 h 293"/>
              <a:gd name="T52" fmla="*/ 2147483646 w 500"/>
              <a:gd name="T53" fmla="*/ 2147483646 h 293"/>
              <a:gd name="T54" fmla="*/ 2147483646 w 500"/>
              <a:gd name="T55" fmla="*/ 2147483646 h 293"/>
              <a:gd name="T56" fmla="*/ 2147483646 w 500"/>
              <a:gd name="T57" fmla="*/ 2147483646 h 2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0"/>
              <a:gd name="T88" fmla="*/ 0 h 293"/>
              <a:gd name="T89" fmla="*/ 500 w 500"/>
              <a:gd name="T90" fmla="*/ 293 h 2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0" h="293">
                <a:moveTo>
                  <a:pt x="500" y="65"/>
                </a:moveTo>
                <a:cubicBezTo>
                  <a:pt x="495" y="96"/>
                  <a:pt x="493" y="95"/>
                  <a:pt x="464" y="89"/>
                </a:cubicBezTo>
                <a:cubicBezTo>
                  <a:pt x="446" y="61"/>
                  <a:pt x="457" y="68"/>
                  <a:pt x="436" y="61"/>
                </a:cubicBezTo>
                <a:cubicBezTo>
                  <a:pt x="425" y="63"/>
                  <a:pt x="391" y="71"/>
                  <a:pt x="420" y="81"/>
                </a:cubicBezTo>
                <a:cubicBezTo>
                  <a:pt x="416" y="84"/>
                  <a:pt x="413" y="87"/>
                  <a:pt x="408" y="89"/>
                </a:cubicBezTo>
                <a:cubicBezTo>
                  <a:pt x="402" y="91"/>
                  <a:pt x="394" y="90"/>
                  <a:pt x="388" y="93"/>
                </a:cubicBezTo>
                <a:cubicBezTo>
                  <a:pt x="371" y="103"/>
                  <a:pt x="388" y="105"/>
                  <a:pt x="376" y="117"/>
                </a:cubicBezTo>
                <a:cubicBezTo>
                  <a:pt x="374" y="119"/>
                  <a:pt x="348" y="125"/>
                  <a:pt x="348" y="125"/>
                </a:cubicBezTo>
                <a:cubicBezTo>
                  <a:pt x="337" y="141"/>
                  <a:pt x="330" y="145"/>
                  <a:pt x="348" y="157"/>
                </a:cubicBezTo>
                <a:cubicBezTo>
                  <a:pt x="381" y="152"/>
                  <a:pt x="382" y="142"/>
                  <a:pt x="416" y="153"/>
                </a:cubicBezTo>
                <a:cubicBezTo>
                  <a:pt x="418" y="167"/>
                  <a:pt x="424" y="193"/>
                  <a:pt x="416" y="197"/>
                </a:cubicBezTo>
                <a:cubicBezTo>
                  <a:pt x="407" y="202"/>
                  <a:pt x="363" y="183"/>
                  <a:pt x="356" y="181"/>
                </a:cubicBezTo>
                <a:cubicBezTo>
                  <a:pt x="348" y="178"/>
                  <a:pt x="340" y="176"/>
                  <a:pt x="332" y="173"/>
                </a:cubicBezTo>
                <a:cubicBezTo>
                  <a:pt x="328" y="172"/>
                  <a:pt x="320" y="169"/>
                  <a:pt x="320" y="169"/>
                </a:cubicBezTo>
                <a:cubicBezTo>
                  <a:pt x="310" y="172"/>
                  <a:pt x="292" y="188"/>
                  <a:pt x="308" y="201"/>
                </a:cubicBezTo>
                <a:cubicBezTo>
                  <a:pt x="312" y="204"/>
                  <a:pt x="340" y="211"/>
                  <a:pt x="348" y="213"/>
                </a:cubicBezTo>
                <a:cubicBezTo>
                  <a:pt x="367" y="271"/>
                  <a:pt x="302" y="251"/>
                  <a:pt x="264" y="253"/>
                </a:cubicBezTo>
                <a:cubicBezTo>
                  <a:pt x="227" y="265"/>
                  <a:pt x="224" y="272"/>
                  <a:pt x="192" y="293"/>
                </a:cubicBezTo>
                <a:cubicBezTo>
                  <a:pt x="164" y="290"/>
                  <a:pt x="139" y="288"/>
                  <a:pt x="112" y="281"/>
                </a:cubicBezTo>
                <a:cubicBezTo>
                  <a:pt x="100" y="278"/>
                  <a:pt x="76" y="269"/>
                  <a:pt x="76" y="269"/>
                </a:cubicBezTo>
                <a:cubicBezTo>
                  <a:pt x="54" y="252"/>
                  <a:pt x="41" y="233"/>
                  <a:pt x="28" y="209"/>
                </a:cubicBezTo>
                <a:cubicBezTo>
                  <a:pt x="23" y="201"/>
                  <a:pt x="17" y="193"/>
                  <a:pt x="12" y="185"/>
                </a:cubicBezTo>
                <a:cubicBezTo>
                  <a:pt x="7" y="178"/>
                  <a:pt x="4" y="161"/>
                  <a:pt x="4" y="161"/>
                </a:cubicBezTo>
                <a:cubicBezTo>
                  <a:pt x="6" y="145"/>
                  <a:pt x="0" y="124"/>
                  <a:pt x="12" y="113"/>
                </a:cubicBezTo>
                <a:cubicBezTo>
                  <a:pt x="45" y="85"/>
                  <a:pt x="110" y="89"/>
                  <a:pt x="152" y="81"/>
                </a:cubicBezTo>
                <a:cubicBezTo>
                  <a:pt x="173" y="67"/>
                  <a:pt x="195" y="68"/>
                  <a:pt x="216" y="57"/>
                </a:cubicBezTo>
                <a:cubicBezTo>
                  <a:pt x="240" y="45"/>
                  <a:pt x="263" y="29"/>
                  <a:pt x="288" y="21"/>
                </a:cubicBezTo>
                <a:cubicBezTo>
                  <a:pt x="486" y="26"/>
                  <a:pt x="398" y="0"/>
                  <a:pt x="472" y="49"/>
                </a:cubicBezTo>
                <a:cubicBezTo>
                  <a:pt x="480" y="61"/>
                  <a:pt x="485" y="72"/>
                  <a:pt x="500"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9225" name="Freeform 14"/>
          <p:cNvSpPr/>
          <p:nvPr/>
        </p:nvSpPr>
        <p:spPr bwMode="auto">
          <a:xfrm>
            <a:off x="6176965" y="4110039"/>
            <a:ext cx="1640681" cy="782241"/>
          </a:xfrm>
          <a:custGeom>
            <a:avLst/>
            <a:gdLst>
              <a:gd name="T0" fmla="*/ 2147483646 w 1378"/>
              <a:gd name="T1" fmla="*/ 2147483646 h 657"/>
              <a:gd name="T2" fmla="*/ 2147483646 w 1378"/>
              <a:gd name="T3" fmla="*/ 2147483646 h 657"/>
              <a:gd name="T4" fmla="*/ 2147483646 w 1378"/>
              <a:gd name="T5" fmla="*/ 2147483646 h 657"/>
              <a:gd name="T6" fmla="*/ 2147483646 w 1378"/>
              <a:gd name="T7" fmla="*/ 2147483646 h 657"/>
              <a:gd name="T8" fmla="*/ 2147483646 w 1378"/>
              <a:gd name="T9" fmla="*/ 2147483646 h 657"/>
              <a:gd name="T10" fmla="*/ 2147483646 w 1378"/>
              <a:gd name="T11" fmla="*/ 2147483646 h 657"/>
              <a:gd name="T12" fmla="*/ 2147483646 w 1378"/>
              <a:gd name="T13" fmla="*/ 2147483646 h 657"/>
              <a:gd name="T14" fmla="*/ 2147483646 w 1378"/>
              <a:gd name="T15" fmla="*/ 2147483646 h 657"/>
              <a:gd name="T16" fmla="*/ 2147483646 w 1378"/>
              <a:gd name="T17" fmla="*/ 2147483646 h 657"/>
              <a:gd name="T18" fmla="*/ 2147483646 w 1378"/>
              <a:gd name="T19" fmla="*/ 2147483646 h 657"/>
              <a:gd name="T20" fmla="*/ 2147483646 w 1378"/>
              <a:gd name="T21" fmla="*/ 2147483646 h 657"/>
              <a:gd name="T22" fmla="*/ 2147483646 w 1378"/>
              <a:gd name="T23" fmla="*/ 2147483646 h 657"/>
              <a:gd name="T24" fmla="*/ 2147483646 w 1378"/>
              <a:gd name="T25" fmla="*/ 2147483646 h 657"/>
              <a:gd name="T26" fmla="*/ 2147483646 w 1378"/>
              <a:gd name="T27" fmla="*/ 2147483646 h 657"/>
              <a:gd name="T28" fmla="*/ 2147483646 w 1378"/>
              <a:gd name="T29" fmla="*/ 2147483646 h 657"/>
              <a:gd name="T30" fmla="*/ 2147483646 w 1378"/>
              <a:gd name="T31" fmla="*/ 2147483646 h 657"/>
              <a:gd name="T32" fmla="*/ 2147483646 w 1378"/>
              <a:gd name="T33" fmla="*/ 2147483646 h 657"/>
              <a:gd name="T34" fmla="*/ 2147483646 w 1378"/>
              <a:gd name="T35" fmla="*/ 2147483646 h 657"/>
              <a:gd name="T36" fmla="*/ 2147483646 w 1378"/>
              <a:gd name="T37" fmla="*/ 2147483646 h 657"/>
              <a:gd name="T38" fmla="*/ 2147483646 w 1378"/>
              <a:gd name="T39" fmla="*/ 2147483646 h 657"/>
              <a:gd name="T40" fmla="*/ 2147483646 w 1378"/>
              <a:gd name="T41" fmla="*/ 2147483646 h 657"/>
              <a:gd name="T42" fmla="*/ 2147483646 w 1378"/>
              <a:gd name="T43" fmla="*/ 2147483646 h 657"/>
              <a:gd name="T44" fmla="*/ 2147483646 w 1378"/>
              <a:gd name="T45" fmla="*/ 2147483646 h 657"/>
              <a:gd name="T46" fmla="*/ 2147483646 w 1378"/>
              <a:gd name="T47" fmla="*/ 2147483646 h 657"/>
              <a:gd name="T48" fmla="*/ 2147483646 w 1378"/>
              <a:gd name="T49" fmla="*/ 2147483646 h 657"/>
              <a:gd name="T50" fmla="*/ 2147483646 w 1378"/>
              <a:gd name="T51" fmla="*/ 2147483646 h 657"/>
              <a:gd name="T52" fmla="*/ 2147483646 w 1378"/>
              <a:gd name="T53" fmla="*/ 2147483646 h 657"/>
              <a:gd name="T54" fmla="*/ 2147483646 w 1378"/>
              <a:gd name="T55" fmla="*/ 2147483646 h 657"/>
              <a:gd name="T56" fmla="*/ 2147483646 w 1378"/>
              <a:gd name="T57" fmla="*/ 2147483646 h 657"/>
              <a:gd name="T58" fmla="*/ 2147483646 w 1378"/>
              <a:gd name="T59" fmla="*/ 2147483646 h 657"/>
              <a:gd name="T60" fmla="*/ 2147483646 w 1378"/>
              <a:gd name="T61" fmla="*/ 2147483646 h 657"/>
              <a:gd name="T62" fmla="*/ 2147483646 w 1378"/>
              <a:gd name="T63" fmla="*/ 2147483646 h 657"/>
              <a:gd name="T64" fmla="*/ 2147483646 w 1378"/>
              <a:gd name="T65" fmla="*/ 2147483646 h 657"/>
              <a:gd name="T66" fmla="*/ 2147483646 w 1378"/>
              <a:gd name="T67" fmla="*/ 2147483646 h 657"/>
              <a:gd name="T68" fmla="*/ 2147483646 w 1378"/>
              <a:gd name="T69" fmla="*/ 2147483646 h 657"/>
              <a:gd name="T70" fmla="*/ 2147483646 w 1378"/>
              <a:gd name="T71" fmla="*/ 2147483646 h 6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78"/>
              <a:gd name="T109" fmla="*/ 0 h 657"/>
              <a:gd name="T110" fmla="*/ 1378 w 1378"/>
              <a:gd name="T111" fmla="*/ 657 h 6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78" h="657">
                <a:moveTo>
                  <a:pt x="912" y="200"/>
                </a:moveTo>
                <a:cubicBezTo>
                  <a:pt x="925" y="204"/>
                  <a:pt x="948" y="220"/>
                  <a:pt x="948" y="220"/>
                </a:cubicBezTo>
                <a:cubicBezTo>
                  <a:pt x="959" y="219"/>
                  <a:pt x="970" y="220"/>
                  <a:pt x="980" y="216"/>
                </a:cubicBezTo>
                <a:cubicBezTo>
                  <a:pt x="989" y="212"/>
                  <a:pt x="991" y="200"/>
                  <a:pt x="1000" y="196"/>
                </a:cubicBezTo>
                <a:cubicBezTo>
                  <a:pt x="1008" y="193"/>
                  <a:pt x="1024" y="188"/>
                  <a:pt x="1024" y="188"/>
                </a:cubicBezTo>
                <a:cubicBezTo>
                  <a:pt x="1042" y="191"/>
                  <a:pt x="1055" y="198"/>
                  <a:pt x="1072" y="192"/>
                </a:cubicBezTo>
                <a:cubicBezTo>
                  <a:pt x="1109" y="204"/>
                  <a:pt x="1088" y="199"/>
                  <a:pt x="1136" y="204"/>
                </a:cubicBezTo>
                <a:cubicBezTo>
                  <a:pt x="1149" y="208"/>
                  <a:pt x="1164" y="232"/>
                  <a:pt x="1164" y="232"/>
                </a:cubicBezTo>
                <a:cubicBezTo>
                  <a:pt x="1148" y="237"/>
                  <a:pt x="1138" y="232"/>
                  <a:pt x="1120" y="236"/>
                </a:cubicBezTo>
                <a:cubicBezTo>
                  <a:pt x="1093" y="277"/>
                  <a:pt x="1155" y="258"/>
                  <a:pt x="1184" y="256"/>
                </a:cubicBezTo>
                <a:cubicBezTo>
                  <a:pt x="1227" y="242"/>
                  <a:pt x="1201" y="244"/>
                  <a:pt x="1276" y="240"/>
                </a:cubicBezTo>
                <a:cubicBezTo>
                  <a:pt x="1284" y="237"/>
                  <a:pt x="1292" y="235"/>
                  <a:pt x="1300" y="232"/>
                </a:cubicBezTo>
                <a:cubicBezTo>
                  <a:pt x="1304" y="231"/>
                  <a:pt x="1312" y="228"/>
                  <a:pt x="1312" y="228"/>
                </a:cubicBezTo>
                <a:cubicBezTo>
                  <a:pt x="1331" y="229"/>
                  <a:pt x="1350" y="227"/>
                  <a:pt x="1368" y="232"/>
                </a:cubicBezTo>
                <a:cubicBezTo>
                  <a:pt x="1378" y="235"/>
                  <a:pt x="1372" y="263"/>
                  <a:pt x="1356" y="268"/>
                </a:cubicBezTo>
                <a:cubicBezTo>
                  <a:pt x="1347" y="295"/>
                  <a:pt x="1346" y="307"/>
                  <a:pt x="1372" y="324"/>
                </a:cubicBezTo>
                <a:cubicBezTo>
                  <a:pt x="1371" y="335"/>
                  <a:pt x="1371" y="346"/>
                  <a:pt x="1368" y="356"/>
                </a:cubicBezTo>
                <a:cubicBezTo>
                  <a:pt x="1364" y="372"/>
                  <a:pt x="1359" y="366"/>
                  <a:pt x="1348" y="372"/>
                </a:cubicBezTo>
                <a:cubicBezTo>
                  <a:pt x="1329" y="383"/>
                  <a:pt x="1306" y="396"/>
                  <a:pt x="1288" y="408"/>
                </a:cubicBezTo>
                <a:cubicBezTo>
                  <a:pt x="1274" y="429"/>
                  <a:pt x="1252" y="430"/>
                  <a:pt x="1232" y="444"/>
                </a:cubicBezTo>
                <a:cubicBezTo>
                  <a:pt x="1224" y="456"/>
                  <a:pt x="1205" y="522"/>
                  <a:pt x="1188" y="524"/>
                </a:cubicBezTo>
                <a:cubicBezTo>
                  <a:pt x="1162" y="527"/>
                  <a:pt x="1135" y="527"/>
                  <a:pt x="1108" y="528"/>
                </a:cubicBezTo>
                <a:cubicBezTo>
                  <a:pt x="1076" y="575"/>
                  <a:pt x="1025" y="576"/>
                  <a:pt x="972" y="580"/>
                </a:cubicBezTo>
                <a:cubicBezTo>
                  <a:pt x="971" y="580"/>
                  <a:pt x="947" y="586"/>
                  <a:pt x="944" y="588"/>
                </a:cubicBezTo>
                <a:cubicBezTo>
                  <a:pt x="925" y="603"/>
                  <a:pt x="934" y="627"/>
                  <a:pt x="908" y="644"/>
                </a:cubicBezTo>
                <a:cubicBezTo>
                  <a:pt x="880" y="635"/>
                  <a:pt x="869" y="610"/>
                  <a:pt x="840" y="600"/>
                </a:cubicBezTo>
                <a:cubicBezTo>
                  <a:pt x="798" y="586"/>
                  <a:pt x="797" y="588"/>
                  <a:pt x="744" y="584"/>
                </a:cubicBezTo>
                <a:cubicBezTo>
                  <a:pt x="708" y="579"/>
                  <a:pt x="709" y="577"/>
                  <a:pt x="664" y="584"/>
                </a:cubicBezTo>
                <a:cubicBezTo>
                  <a:pt x="646" y="587"/>
                  <a:pt x="633" y="602"/>
                  <a:pt x="616" y="604"/>
                </a:cubicBezTo>
                <a:cubicBezTo>
                  <a:pt x="596" y="606"/>
                  <a:pt x="576" y="607"/>
                  <a:pt x="556" y="608"/>
                </a:cubicBezTo>
                <a:cubicBezTo>
                  <a:pt x="547" y="611"/>
                  <a:pt x="535" y="610"/>
                  <a:pt x="528" y="616"/>
                </a:cubicBezTo>
                <a:cubicBezTo>
                  <a:pt x="509" y="633"/>
                  <a:pt x="515" y="648"/>
                  <a:pt x="492" y="656"/>
                </a:cubicBezTo>
                <a:cubicBezTo>
                  <a:pt x="487" y="642"/>
                  <a:pt x="478" y="638"/>
                  <a:pt x="464" y="632"/>
                </a:cubicBezTo>
                <a:cubicBezTo>
                  <a:pt x="456" y="629"/>
                  <a:pt x="448" y="627"/>
                  <a:pt x="440" y="624"/>
                </a:cubicBezTo>
                <a:cubicBezTo>
                  <a:pt x="436" y="623"/>
                  <a:pt x="428" y="620"/>
                  <a:pt x="428" y="620"/>
                </a:cubicBezTo>
                <a:cubicBezTo>
                  <a:pt x="449" y="613"/>
                  <a:pt x="467" y="620"/>
                  <a:pt x="480" y="600"/>
                </a:cubicBezTo>
                <a:cubicBezTo>
                  <a:pt x="452" y="591"/>
                  <a:pt x="464" y="589"/>
                  <a:pt x="444" y="596"/>
                </a:cubicBezTo>
                <a:cubicBezTo>
                  <a:pt x="432" y="579"/>
                  <a:pt x="428" y="579"/>
                  <a:pt x="408" y="584"/>
                </a:cubicBezTo>
                <a:cubicBezTo>
                  <a:pt x="396" y="596"/>
                  <a:pt x="388" y="603"/>
                  <a:pt x="372" y="608"/>
                </a:cubicBezTo>
                <a:cubicBezTo>
                  <a:pt x="362" y="579"/>
                  <a:pt x="371" y="589"/>
                  <a:pt x="352" y="576"/>
                </a:cubicBezTo>
                <a:cubicBezTo>
                  <a:pt x="331" y="583"/>
                  <a:pt x="342" y="594"/>
                  <a:pt x="352" y="608"/>
                </a:cubicBezTo>
                <a:cubicBezTo>
                  <a:pt x="348" y="611"/>
                  <a:pt x="345" y="617"/>
                  <a:pt x="340" y="616"/>
                </a:cubicBezTo>
                <a:cubicBezTo>
                  <a:pt x="336" y="615"/>
                  <a:pt x="339" y="607"/>
                  <a:pt x="336" y="604"/>
                </a:cubicBezTo>
                <a:cubicBezTo>
                  <a:pt x="330" y="596"/>
                  <a:pt x="288" y="576"/>
                  <a:pt x="276" y="572"/>
                </a:cubicBezTo>
                <a:cubicBezTo>
                  <a:pt x="268" y="547"/>
                  <a:pt x="258" y="533"/>
                  <a:pt x="232" y="524"/>
                </a:cubicBezTo>
                <a:cubicBezTo>
                  <a:pt x="221" y="528"/>
                  <a:pt x="207" y="539"/>
                  <a:pt x="220" y="552"/>
                </a:cubicBezTo>
                <a:cubicBezTo>
                  <a:pt x="223" y="555"/>
                  <a:pt x="228" y="554"/>
                  <a:pt x="232" y="556"/>
                </a:cubicBezTo>
                <a:cubicBezTo>
                  <a:pt x="240" y="561"/>
                  <a:pt x="256" y="572"/>
                  <a:pt x="256" y="572"/>
                </a:cubicBezTo>
                <a:cubicBezTo>
                  <a:pt x="255" y="576"/>
                  <a:pt x="256" y="582"/>
                  <a:pt x="252" y="584"/>
                </a:cubicBezTo>
                <a:cubicBezTo>
                  <a:pt x="245" y="588"/>
                  <a:pt x="233" y="582"/>
                  <a:pt x="228" y="588"/>
                </a:cubicBezTo>
                <a:cubicBezTo>
                  <a:pt x="221" y="596"/>
                  <a:pt x="230" y="611"/>
                  <a:pt x="224" y="620"/>
                </a:cubicBezTo>
                <a:cubicBezTo>
                  <a:pt x="217" y="630"/>
                  <a:pt x="200" y="628"/>
                  <a:pt x="188" y="632"/>
                </a:cubicBezTo>
                <a:cubicBezTo>
                  <a:pt x="184" y="633"/>
                  <a:pt x="176" y="636"/>
                  <a:pt x="176" y="636"/>
                </a:cubicBezTo>
                <a:cubicBezTo>
                  <a:pt x="162" y="657"/>
                  <a:pt x="158" y="656"/>
                  <a:pt x="132" y="652"/>
                </a:cubicBezTo>
                <a:cubicBezTo>
                  <a:pt x="129" y="648"/>
                  <a:pt x="128" y="643"/>
                  <a:pt x="124" y="640"/>
                </a:cubicBezTo>
                <a:cubicBezTo>
                  <a:pt x="117" y="636"/>
                  <a:pt x="100" y="632"/>
                  <a:pt x="100" y="632"/>
                </a:cubicBezTo>
                <a:cubicBezTo>
                  <a:pt x="84" y="637"/>
                  <a:pt x="68" y="643"/>
                  <a:pt x="52" y="648"/>
                </a:cubicBezTo>
                <a:cubicBezTo>
                  <a:pt x="44" y="651"/>
                  <a:pt x="28" y="656"/>
                  <a:pt x="28" y="656"/>
                </a:cubicBezTo>
                <a:cubicBezTo>
                  <a:pt x="20" y="654"/>
                  <a:pt x="0" y="655"/>
                  <a:pt x="0" y="640"/>
                </a:cubicBezTo>
                <a:cubicBezTo>
                  <a:pt x="0" y="618"/>
                  <a:pt x="21" y="596"/>
                  <a:pt x="32" y="580"/>
                </a:cubicBezTo>
                <a:cubicBezTo>
                  <a:pt x="37" y="572"/>
                  <a:pt x="48" y="556"/>
                  <a:pt x="48" y="556"/>
                </a:cubicBezTo>
                <a:cubicBezTo>
                  <a:pt x="57" y="519"/>
                  <a:pt x="74" y="482"/>
                  <a:pt x="84" y="444"/>
                </a:cubicBezTo>
                <a:cubicBezTo>
                  <a:pt x="83" y="416"/>
                  <a:pt x="82" y="388"/>
                  <a:pt x="80" y="360"/>
                </a:cubicBezTo>
                <a:cubicBezTo>
                  <a:pt x="77" y="325"/>
                  <a:pt x="56" y="290"/>
                  <a:pt x="48" y="256"/>
                </a:cubicBezTo>
                <a:cubicBezTo>
                  <a:pt x="49" y="229"/>
                  <a:pt x="49" y="203"/>
                  <a:pt x="52" y="176"/>
                </a:cubicBezTo>
                <a:cubicBezTo>
                  <a:pt x="55" y="151"/>
                  <a:pt x="73" y="130"/>
                  <a:pt x="84" y="108"/>
                </a:cubicBezTo>
                <a:cubicBezTo>
                  <a:pt x="119" y="37"/>
                  <a:pt x="160" y="9"/>
                  <a:pt x="240" y="0"/>
                </a:cubicBezTo>
                <a:cubicBezTo>
                  <a:pt x="313" y="4"/>
                  <a:pt x="370" y="19"/>
                  <a:pt x="440" y="32"/>
                </a:cubicBezTo>
                <a:cubicBezTo>
                  <a:pt x="492" y="41"/>
                  <a:pt x="547" y="41"/>
                  <a:pt x="600" y="44"/>
                </a:cubicBezTo>
                <a:cubicBezTo>
                  <a:pt x="644" y="51"/>
                  <a:pt x="670" y="71"/>
                  <a:pt x="708" y="88"/>
                </a:cubicBezTo>
                <a:cubicBezTo>
                  <a:pt x="752" y="108"/>
                  <a:pt x="796" y="112"/>
                  <a:pt x="844" y="116"/>
                </a:cubicBezTo>
                <a:cubicBezTo>
                  <a:pt x="879" y="128"/>
                  <a:pt x="863" y="172"/>
                  <a:pt x="888" y="192"/>
                </a:cubicBezTo>
                <a:cubicBezTo>
                  <a:pt x="895" y="197"/>
                  <a:pt x="904" y="197"/>
                  <a:pt x="912" y="20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9226" name="Freeform 15"/>
          <p:cNvSpPr/>
          <p:nvPr/>
        </p:nvSpPr>
        <p:spPr bwMode="auto">
          <a:xfrm>
            <a:off x="4504136" y="4722020"/>
            <a:ext cx="1710928" cy="665560"/>
          </a:xfrm>
          <a:custGeom>
            <a:avLst/>
            <a:gdLst>
              <a:gd name="T0" fmla="*/ 2147483646 w 1437"/>
              <a:gd name="T1" fmla="*/ 2147483646 h 559"/>
              <a:gd name="T2" fmla="*/ 2147483646 w 1437"/>
              <a:gd name="T3" fmla="*/ 2147483646 h 559"/>
              <a:gd name="T4" fmla="*/ 2147483646 w 1437"/>
              <a:gd name="T5" fmla="*/ 2147483646 h 559"/>
              <a:gd name="T6" fmla="*/ 2147483646 w 1437"/>
              <a:gd name="T7" fmla="*/ 2147483646 h 559"/>
              <a:gd name="T8" fmla="*/ 2147483646 w 1437"/>
              <a:gd name="T9" fmla="*/ 2147483646 h 559"/>
              <a:gd name="T10" fmla="*/ 2147483646 w 1437"/>
              <a:gd name="T11" fmla="*/ 2147483646 h 559"/>
              <a:gd name="T12" fmla="*/ 2147483646 w 1437"/>
              <a:gd name="T13" fmla="*/ 2147483646 h 559"/>
              <a:gd name="T14" fmla="*/ 2147483646 w 1437"/>
              <a:gd name="T15" fmla="*/ 2147483646 h 559"/>
              <a:gd name="T16" fmla="*/ 2147483646 w 1437"/>
              <a:gd name="T17" fmla="*/ 2147483646 h 559"/>
              <a:gd name="T18" fmla="*/ 2147483646 w 1437"/>
              <a:gd name="T19" fmla="*/ 2147483646 h 559"/>
              <a:gd name="T20" fmla="*/ 2147483646 w 1437"/>
              <a:gd name="T21" fmla="*/ 2147483646 h 559"/>
              <a:gd name="T22" fmla="*/ 2147483646 w 1437"/>
              <a:gd name="T23" fmla="*/ 2147483646 h 559"/>
              <a:gd name="T24" fmla="*/ 2147483646 w 1437"/>
              <a:gd name="T25" fmla="*/ 2147483646 h 559"/>
              <a:gd name="T26" fmla="*/ 2147483646 w 1437"/>
              <a:gd name="T27" fmla="*/ 2147483646 h 559"/>
              <a:gd name="T28" fmla="*/ 2147483646 w 1437"/>
              <a:gd name="T29" fmla="*/ 2147483646 h 559"/>
              <a:gd name="T30" fmla="*/ 2147483646 w 1437"/>
              <a:gd name="T31" fmla="*/ 2147483646 h 559"/>
              <a:gd name="T32" fmla="*/ 2147483646 w 1437"/>
              <a:gd name="T33" fmla="*/ 2147483646 h 559"/>
              <a:gd name="T34" fmla="*/ 2147483646 w 1437"/>
              <a:gd name="T35" fmla="*/ 2147483646 h 559"/>
              <a:gd name="T36" fmla="*/ 2147483646 w 1437"/>
              <a:gd name="T37" fmla="*/ 2147483646 h 559"/>
              <a:gd name="T38" fmla="*/ 2147483646 w 1437"/>
              <a:gd name="T39" fmla="*/ 2147483646 h 559"/>
              <a:gd name="T40" fmla="*/ 2147483646 w 1437"/>
              <a:gd name="T41" fmla="*/ 2147483646 h 559"/>
              <a:gd name="T42" fmla="*/ 2147483646 w 1437"/>
              <a:gd name="T43" fmla="*/ 2147483646 h 559"/>
              <a:gd name="T44" fmla="*/ 2147483646 w 1437"/>
              <a:gd name="T45" fmla="*/ 2147483646 h 559"/>
              <a:gd name="T46" fmla="*/ 2147483646 w 1437"/>
              <a:gd name="T47" fmla="*/ 2147483646 h 559"/>
              <a:gd name="T48" fmla="*/ 2147483646 w 1437"/>
              <a:gd name="T49" fmla="*/ 2147483646 h 559"/>
              <a:gd name="T50" fmla="*/ 2147483646 w 1437"/>
              <a:gd name="T51" fmla="*/ 2147483646 h 559"/>
              <a:gd name="T52" fmla="*/ 2147483646 w 1437"/>
              <a:gd name="T53" fmla="*/ 2147483646 h 559"/>
              <a:gd name="T54" fmla="*/ 2147483646 w 1437"/>
              <a:gd name="T55" fmla="*/ 2147483646 h 559"/>
              <a:gd name="T56" fmla="*/ 2147483646 w 1437"/>
              <a:gd name="T57" fmla="*/ 2147483646 h 559"/>
              <a:gd name="T58" fmla="*/ 2147483646 w 1437"/>
              <a:gd name="T59" fmla="*/ 2147483646 h 559"/>
              <a:gd name="T60" fmla="*/ 2147483646 w 1437"/>
              <a:gd name="T61" fmla="*/ 2147483646 h 559"/>
              <a:gd name="T62" fmla="*/ 2147483646 w 1437"/>
              <a:gd name="T63" fmla="*/ 2147483646 h 559"/>
              <a:gd name="T64" fmla="*/ 2147483646 w 1437"/>
              <a:gd name="T65" fmla="*/ 2147483646 h 559"/>
              <a:gd name="T66" fmla="*/ 2147483646 w 1437"/>
              <a:gd name="T67" fmla="*/ 2147483646 h 559"/>
              <a:gd name="T68" fmla="*/ 2147483646 w 1437"/>
              <a:gd name="T69" fmla="*/ 2147483646 h 559"/>
              <a:gd name="T70" fmla="*/ 2147483646 w 1437"/>
              <a:gd name="T71" fmla="*/ 2147483646 h 559"/>
              <a:gd name="T72" fmla="*/ 2147483646 w 1437"/>
              <a:gd name="T73" fmla="*/ 2147483646 h 559"/>
              <a:gd name="T74" fmla="*/ 2147483646 w 1437"/>
              <a:gd name="T75" fmla="*/ 2147483646 h 5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7"/>
              <a:gd name="T115" fmla="*/ 0 h 559"/>
              <a:gd name="T116" fmla="*/ 1437 w 1437"/>
              <a:gd name="T117" fmla="*/ 559 h 5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7" h="559">
                <a:moveTo>
                  <a:pt x="1397" y="126"/>
                </a:moveTo>
                <a:cubicBezTo>
                  <a:pt x="1375" y="141"/>
                  <a:pt x="1371" y="144"/>
                  <a:pt x="1401" y="150"/>
                </a:cubicBezTo>
                <a:cubicBezTo>
                  <a:pt x="1412" y="183"/>
                  <a:pt x="1373" y="171"/>
                  <a:pt x="1425" y="178"/>
                </a:cubicBezTo>
                <a:cubicBezTo>
                  <a:pt x="1428" y="186"/>
                  <a:pt x="1430" y="194"/>
                  <a:pt x="1433" y="202"/>
                </a:cubicBezTo>
                <a:cubicBezTo>
                  <a:pt x="1434" y="206"/>
                  <a:pt x="1437" y="214"/>
                  <a:pt x="1437" y="214"/>
                </a:cubicBezTo>
                <a:cubicBezTo>
                  <a:pt x="1427" y="243"/>
                  <a:pt x="1427" y="238"/>
                  <a:pt x="1393" y="234"/>
                </a:cubicBezTo>
                <a:cubicBezTo>
                  <a:pt x="1381" y="230"/>
                  <a:pt x="1368" y="229"/>
                  <a:pt x="1357" y="222"/>
                </a:cubicBezTo>
                <a:cubicBezTo>
                  <a:pt x="1337" y="209"/>
                  <a:pt x="1327" y="199"/>
                  <a:pt x="1305" y="194"/>
                </a:cubicBezTo>
                <a:cubicBezTo>
                  <a:pt x="1263" y="199"/>
                  <a:pt x="1217" y="190"/>
                  <a:pt x="1181" y="214"/>
                </a:cubicBezTo>
                <a:cubicBezTo>
                  <a:pt x="1161" y="201"/>
                  <a:pt x="1168" y="180"/>
                  <a:pt x="1153" y="170"/>
                </a:cubicBezTo>
                <a:cubicBezTo>
                  <a:pt x="1125" y="152"/>
                  <a:pt x="1077" y="147"/>
                  <a:pt x="1045" y="142"/>
                </a:cubicBezTo>
                <a:cubicBezTo>
                  <a:pt x="1000" y="143"/>
                  <a:pt x="941" y="118"/>
                  <a:pt x="909" y="150"/>
                </a:cubicBezTo>
                <a:cubicBezTo>
                  <a:pt x="873" y="186"/>
                  <a:pt x="916" y="166"/>
                  <a:pt x="869" y="182"/>
                </a:cubicBezTo>
                <a:cubicBezTo>
                  <a:pt x="861" y="187"/>
                  <a:pt x="845" y="198"/>
                  <a:pt x="845" y="198"/>
                </a:cubicBezTo>
                <a:cubicBezTo>
                  <a:pt x="834" y="182"/>
                  <a:pt x="831" y="165"/>
                  <a:pt x="825" y="146"/>
                </a:cubicBezTo>
                <a:cubicBezTo>
                  <a:pt x="818" y="147"/>
                  <a:pt x="808" y="144"/>
                  <a:pt x="805" y="150"/>
                </a:cubicBezTo>
                <a:cubicBezTo>
                  <a:pt x="792" y="183"/>
                  <a:pt x="835" y="208"/>
                  <a:pt x="781" y="226"/>
                </a:cubicBezTo>
                <a:cubicBezTo>
                  <a:pt x="771" y="241"/>
                  <a:pt x="763" y="247"/>
                  <a:pt x="777" y="270"/>
                </a:cubicBezTo>
                <a:cubicBezTo>
                  <a:pt x="782" y="278"/>
                  <a:pt x="801" y="286"/>
                  <a:pt x="801" y="286"/>
                </a:cubicBezTo>
                <a:cubicBezTo>
                  <a:pt x="800" y="291"/>
                  <a:pt x="801" y="298"/>
                  <a:pt x="797" y="302"/>
                </a:cubicBezTo>
                <a:cubicBezTo>
                  <a:pt x="791" y="309"/>
                  <a:pt x="773" y="318"/>
                  <a:pt x="773" y="318"/>
                </a:cubicBezTo>
                <a:cubicBezTo>
                  <a:pt x="743" y="314"/>
                  <a:pt x="698" y="304"/>
                  <a:pt x="749" y="338"/>
                </a:cubicBezTo>
                <a:cubicBezTo>
                  <a:pt x="752" y="342"/>
                  <a:pt x="756" y="345"/>
                  <a:pt x="757" y="350"/>
                </a:cubicBezTo>
                <a:cubicBezTo>
                  <a:pt x="759" y="364"/>
                  <a:pt x="741" y="373"/>
                  <a:pt x="737" y="386"/>
                </a:cubicBezTo>
                <a:cubicBezTo>
                  <a:pt x="731" y="404"/>
                  <a:pt x="723" y="417"/>
                  <a:pt x="717" y="434"/>
                </a:cubicBezTo>
                <a:cubicBezTo>
                  <a:pt x="692" y="430"/>
                  <a:pt x="685" y="430"/>
                  <a:pt x="693" y="406"/>
                </a:cubicBezTo>
                <a:cubicBezTo>
                  <a:pt x="676" y="400"/>
                  <a:pt x="671" y="405"/>
                  <a:pt x="665" y="422"/>
                </a:cubicBezTo>
                <a:cubicBezTo>
                  <a:pt x="626" y="414"/>
                  <a:pt x="659" y="427"/>
                  <a:pt x="641" y="386"/>
                </a:cubicBezTo>
                <a:cubicBezTo>
                  <a:pt x="636" y="375"/>
                  <a:pt x="617" y="380"/>
                  <a:pt x="605" y="378"/>
                </a:cubicBezTo>
                <a:cubicBezTo>
                  <a:pt x="592" y="359"/>
                  <a:pt x="603" y="369"/>
                  <a:pt x="577" y="362"/>
                </a:cubicBezTo>
                <a:cubicBezTo>
                  <a:pt x="569" y="360"/>
                  <a:pt x="553" y="354"/>
                  <a:pt x="553" y="354"/>
                </a:cubicBezTo>
                <a:cubicBezTo>
                  <a:pt x="535" y="360"/>
                  <a:pt x="543" y="368"/>
                  <a:pt x="525" y="374"/>
                </a:cubicBezTo>
                <a:cubicBezTo>
                  <a:pt x="510" y="330"/>
                  <a:pt x="465" y="334"/>
                  <a:pt x="425" y="330"/>
                </a:cubicBezTo>
                <a:cubicBezTo>
                  <a:pt x="405" y="334"/>
                  <a:pt x="385" y="341"/>
                  <a:pt x="365" y="346"/>
                </a:cubicBezTo>
                <a:cubicBezTo>
                  <a:pt x="322" y="337"/>
                  <a:pt x="360" y="326"/>
                  <a:pt x="329" y="306"/>
                </a:cubicBezTo>
                <a:cubicBezTo>
                  <a:pt x="309" y="335"/>
                  <a:pt x="329" y="344"/>
                  <a:pt x="289" y="354"/>
                </a:cubicBezTo>
                <a:cubicBezTo>
                  <a:pt x="264" y="371"/>
                  <a:pt x="282" y="377"/>
                  <a:pt x="269" y="406"/>
                </a:cubicBezTo>
                <a:cubicBezTo>
                  <a:pt x="265" y="416"/>
                  <a:pt x="248" y="412"/>
                  <a:pt x="237" y="414"/>
                </a:cubicBezTo>
                <a:cubicBezTo>
                  <a:pt x="206" y="435"/>
                  <a:pt x="241" y="431"/>
                  <a:pt x="193" y="438"/>
                </a:cubicBezTo>
                <a:cubicBezTo>
                  <a:pt x="184" y="441"/>
                  <a:pt x="175" y="448"/>
                  <a:pt x="177" y="430"/>
                </a:cubicBezTo>
                <a:cubicBezTo>
                  <a:pt x="178" y="422"/>
                  <a:pt x="185" y="406"/>
                  <a:pt x="185" y="406"/>
                </a:cubicBezTo>
                <a:cubicBezTo>
                  <a:pt x="173" y="388"/>
                  <a:pt x="164" y="396"/>
                  <a:pt x="145" y="402"/>
                </a:cubicBezTo>
                <a:cubicBezTo>
                  <a:pt x="136" y="429"/>
                  <a:pt x="133" y="430"/>
                  <a:pt x="157" y="446"/>
                </a:cubicBezTo>
                <a:cubicBezTo>
                  <a:pt x="136" y="453"/>
                  <a:pt x="149" y="448"/>
                  <a:pt x="121" y="466"/>
                </a:cubicBezTo>
                <a:cubicBezTo>
                  <a:pt x="112" y="472"/>
                  <a:pt x="99" y="471"/>
                  <a:pt x="89" y="474"/>
                </a:cubicBezTo>
                <a:cubicBezTo>
                  <a:pt x="86" y="478"/>
                  <a:pt x="80" y="481"/>
                  <a:pt x="81" y="486"/>
                </a:cubicBezTo>
                <a:cubicBezTo>
                  <a:pt x="82" y="491"/>
                  <a:pt x="89" y="492"/>
                  <a:pt x="93" y="494"/>
                </a:cubicBezTo>
                <a:cubicBezTo>
                  <a:pt x="107" y="500"/>
                  <a:pt x="126" y="509"/>
                  <a:pt x="141" y="514"/>
                </a:cubicBezTo>
                <a:cubicBezTo>
                  <a:pt x="127" y="524"/>
                  <a:pt x="110" y="532"/>
                  <a:pt x="93" y="538"/>
                </a:cubicBezTo>
                <a:cubicBezTo>
                  <a:pt x="87" y="556"/>
                  <a:pt x="80" y="559"/>
                  <a:pt x="69" y="542"/>
                </a:cubicBezTo>
                <a:cubicBezTo>
                  <a:pt x="74" y="527"/>
                  <a:pt x="78" y="520"/>
                  <a:pt x="69" y="502"/>
                </a:cubicBezTo>
                <a:cubicBezTo>
                  <a:pt x="67" y="498"/>
                  <a:pt x="61" y="500"/>
                  <a:pt x="57" y="498"/>
                </a:cubicBezTo>
                <a:cubicBezTo>
                  <a:pt x="49" y="493"/>
                  <a:pt x="41" y="487"/>
                  <a:pt x="33" y="482"/>
                </a:cubicBezTo>
                <a:cubicBezTo>
                  <a:pt x="26" y="477"/>
                  <a:pt x="9" y="474"/>
                  <a:pt x="9" y="474"/>
                </a:cubicBezTo>
                <a:cubicBezTo>
                  <a:pt x="6" y="470"/>
                  <a:pt x="0" y="467"/>
                  <a:pt x="1" y="462"/>
                </a:cubicBezTo>
                <a:cubicBezTo>
                  <a:pt x="2" y="457"/>
                  <a:pt x="9" y="456"/>
                  <a:pt x="13" y="454"/>
                </a:cubicBezTo>
                <a:cubicBezTo>
                  <a:pt x="30" y="446"/>
                  <a:pt x="57" y="445"/>
                  <a:pt x="73" y="434"/>
                </a:cubicBezTo>
                <a:cubicBezTo>
                  <a:pt x="81" y="429"/>
                  <a:pt x="97" y="418"/>
                  <a:pt x="97" y="418"/>
                </a:cubicBezTo>
                <a:cubicBezTo>
                  <a:pt x="106" y="404"/>
                  <a:pt x="117" y="398"/>
                  <a:pt x="129" y="386"/>
                </a:cubicBezTo>
                <a:cubicBezTo>
                  <a:pt x="146" y="335"/>
                  <a:pt x="221" y="321"/>
                  <a:pt x="261" y="294"/>
                </a:cubicBezTo>
                <a:cubicBezTo>
                  <a:pt x="273" y="286"/>
                  <a:pt x="291" y="286"/>
                  <a:pt x="305" y="278"/>
                </a:cubicBezTo>
                <a:cubicBezTo>
                  <a:pt x="320" y="269"/>
                  <a:pt x="343" y="263"/>
                  <a:pt x="357" y="254"/>
                </a:cubicBezTo>
                <a:cubicBezTo>
                  <a:pt x="377" y="241"/>
                  <a:pt x="396" y="229"/>
                  <a:pt x="417" y="218"/>
                </a:cubicBezTo>
                <a:cubicBezTo>
                  <a:pt x="438" y="207"/>
                  <a:pt x="420" y="213"/>
                  <a:pt x="441" y="198"/>
                </a:cubicBezTo>
                <a:cubicBezTo>
                  <a:pt x="478" y="172"/>
                  <a:pt x="516" y="147"/>
                  <a:pt x="553" y="122"/>
                </a:cubicBezTo>
                <a:cubicBezTo>
                  <a:pt x="625" y="74"/>
                  <a:pt x="701" y="43"/>
                  <a:pt x="785" y="22"/>
                </a:cubicBezTo>
                <a:cubicBezTo>
                  <a:pt x="818" y="0"/>
                  <a:pt x="873" y="4"/>
                  <a:pt x="909" y="2"/>
                </a:cubicBezTo>
                <a:cubicBezTo>
                  <a:pt x="982" y="5"/>
                  <a:pt x="1025" y="6"/>
                  <a:pt x="1089" y="22"/>
                </a:cubicBezTo>
                <a:cubicBezTo>
                  <a:pt x="1109" y="35"/>
                  <a:pt x="1131" y="36"/>
                  <a:pt x="1153" y="42"/>
                </a:cubicBezTo>
                <a:cubicBezTo>
                  <a:pt x="1194" y="54"/>
                  <a:pt x="1236" y="62"/>
                  <a:pt x="1277" y="74"/>
                </a:cubicBezTo>
                <a:cubicBezTo>
                  <a:pt x="1299" y="81"/>
                  <a:pt x="1315" y="91"/>
                  <a:pt x="1337" y="98"/>
                </a:cubicBezTo>
                <a:cubicBezTo>
                  <a:pt x="1345" y="101"/>
                  <a:pt x="1353" y="103"/>
                  <a:pt x="1361" y="106"/>
                </a:cubicBezTo>
                <a:cubicBezTo>
                  <a:pt x="1365" y="107"/>
                  <a:pt x="1373" y="110"/>
                  <a:pt x="1373" y="110"/>
                </a:cubicBezTo>
                <a:cubicBezTo>
                  <a:pt x="1379" y="119"/>
                  <a:pt x="1391" y="140"/>
                  <a:pt x="1405" y="126"/>
                </a:cubicBezTo>
                <a:cubicBezTo>
                  <a:pt x="1407" y="124"/>
                  <a:pt x="1400" y="126"/>
                  <a:pt x="1397" y="12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9227" name="Freeform 16"/>
          <p:cNvSpPr/>
          <p:nvPr/>
        </p:nvSpPr>
        <p:spPr bwMode="auto">
          <a:xfrm>
            <a:off x="4367213" y="4942286"/>
            <a:ext cx="491729" cy="388144"/>
          </a:xfrm>
          <a:custGeom>
            <a:avLst/>
            <a:gdLst>
              <a:gd name="T0" fmla="*/ 2147483646 w 413"/>
              <a:gd name="T1" fmla="*/ 2147483646 h 326"/>
              <a:gd name="T2" fmla="*/ 2147483646 w 413"/>
              <a:gd name="T3" fmla="*/ 2147483646 h 326"/>
              <a:gd name="T4" fmla="*/ 2147483646 w 413"/>
              <a:gd name="T5" fmla="*/ 2147483646 h 326"/>
              <a:gd name="T6" fmla="*/ 2147483646 w 413"/>
              <a:gd name="T7" fmla="*/ 2147483646 h 326"/>
              <a:gd name="T8" fmla="*/ 2147483646 w 413"/>
              <a:gd name="T9" fmla="*/ 2147483646 h 326"/>
              <a:gd name="T10" fmla="*/ 0 w 413"/>
              <a:gd name="T11" fmla="*/ 2147483646 h 326"/>
              <a:gd name="T12" fmla="*/ 2147483646 w 413"/>
              <a:gd name="T13" fmla="*/ 2147483646 h 326"/>
              <a:gd name="T14" fmla="*/ 2147483646 w 413"/>
              <a:gd name="T15" fmla="*/ 2147483646 h 326"/>
              <a:gd name="T16" fmla="*/ 2147483646 w 413"/>
              <a:gd name="T17" fmla="*/ 2147483646 h 326"/>
              <a:gd name="T18" fmla="*/ 2147483646 w 413"/>
              <a:gd name="T19" fmla="*/ 2147483646 h 326"/>
              <a:gd name="T20" fmla="*/ 2147483646 w 413"/>
              <a:gd name="T21" fmla="*/ 2147483646 h 326"/>
              <a:gd name="T22" fmla="*/ 2147483646 w 413"/>
              <a:gd name="T23" fmla="*/ 2147483646 h 326"/>
              <a:gd name="T24" fmla="*/ 2147483646 w 413"/>
              <a:gd name="T25" fmla="*/ 2147483646 h 326"/>
              <a:gd name="T26" fmla="*/ 2147483646 w 413"/>
              <a:gd name="T27" fmla="*/ 2147483646 h 326"/>
              <a:gd name="T28" fmla="*/ 2147483646 w 413"/>
              <a:gd name="T29" fmla="*/ 2147483646 h 326"/>
              <a:gd name="T30" fmla="*/ 2147483646 w 413"/>
              <a:gd name="T31" fmla="*/ 2147483646 h 326"/>
              <a:gd name="T32" fmla="*/ 2147483646 w 413"/>
              <a:gd name="T33" fmla="*/ 2147483646 h 326"/>
              <a:gd name="T34" fmla="*/ 2147483646 w 413"/>
              <a:gd name="T35" fmla="*/ 2147483646 h 326"/>
              <a:gd name="T36" fmla="*/ 2147483646 w 413"/>
              <a:gd name="T37" fmla="*/ 2147483646 h 326"/>
              <a:gd name="T38" fmla="*/ 2147483646 w 413"/>
              <a:gd name="T39" fmla="*/ 2147483646 h 326"/>
              <a:gd name="T40" fmla="*/ 2147483646 w 413"/>
              <a:gd name="T41" fmla="*/ 2147483646 h 3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3"/>
              <a:gd name="T64" fmla="*/ 0 h 326"/>
              <a:gd name="T65" fmla="*/ 413 w 413"/>
              <a:gd name="T66" fmla="*/ 326 h 3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3" h="326">
                <a:moveTo>
                  <a:pt x="116" y="289"/>
                </a:moveTo>
                <a:cubicBezTo>
                  <a:pt x="106" y="281"/>
                  <a:pt x="92" y="269"/>
                  <a:pt x="88" y="273"/>
                </a:cubicBezTo>
                <a:cubicBezTo>
                  <a:pt x="79" y="282"/>
                  <a:pt x="80" y="297"/>
                  <a:pt x="76" y="309"/>
                </a:cubicBezTo>
                <a:cubicBezTo>
                  <a:pt x="73" y="317"/>
                  <a:pt x="60" y="314"/>
                  <a:pt x="52" y="317"/>
                </a:cubicBezTo>
                <a:cubicBezTo>
                  <a:pt x="47" y="319"/>
                  <a:pt x="44" y="322"/>
                  <a:pt x="40" y="325"/>
                </a:cubicBezTo>
                <a:cubicBezTo>
                  <a:pt x="8" y="320"/>
                  <a:pt x="5" y="326"/>
                  <a:pt x="0" y="293"/>
                </a:cubicBezTo>
                <a:cubicBezTo>
                  <a:pt x="4" y="268"/>
                  <a:pt x="15" y="255"/>
                  <a:pt x="36" y="241"/>
                </a:cubicBezTo>
                <a:cubicBezTo>
                  <a:pt x="51" y="219"/>
                  <a:pt x="79" y="225"/>
                  <a:pt x="104" y="221"/>
                </a:cubicBezTo>
                <a:cubicBezTo>
                  <a:pt x="138" y="215"/>
                  <a:pt x="161" y="195"/>
                  <a:pt x="192" y="185"/>
                </a:cubicBezTo>
                <a:cubicBezTo>
                  <a:pt x="202" y="171"/>
                  <a:pt x="212" y="173"/>
                  <a:pt x="220" y="157"/>
                </a:cubicBezTo>
                <a:cubicBezTo>
                  <a:pt x="227" y="143"/>
                  <a:pt x="234" y="121"/>
                  <a:pt x="244" y="109"/>
                </a:cubicBezTo>
                <a:cubicBezTo>
                  <a:pt x="255" y="96"/>
                  <a:pt x="278" y="95"/>
                  <a:pt x="292" y="85"/>
                </a:cubicBezTo>
                <a:cubicBezTo>
                  <a:pt x="298" y="68"/>
                  <a:pt x="298" y="74"/>
                  <a:pt x="292" y="53"/>
                </a:cubicBezTo>
                <a:cubicBezTo>
                  <a:pt x="290" y="45"/>
                  <a:pt x="284" y="29"/>
                  <a:pt x="284" y="29"/>
                </a:cubicBezTo>
                <a:cubicBezTo>
                  <a:pt x="308" y="21"/>
                  <a:pt x="322" y="42"/>
                  <a:pt x="344" y="49"/>
                </a:cubicBezTo>
                <a:cubicBezTo>
                  <a:pt x="360" y="44"/>
                  <a:pt x="372" y="37"/>
                  <a:pt x="348" y="29"/>
                </a:cubicBezTo>
                <a:cubicBezTo>
                  <a:pt x="329" y="0"/>
                  <a:pt x="379" y="15"/>
                  <a:pt x="396" y="17"/>
                </a:cubicBezTo>
                <a:cubicBezTo>
                  <a:pt x="413" y="42"/>
                  <a:pt x="393" y="122"/>
                  <a:pt x="360" y="133"/>
                </a:cubicBezTo>
                <a:cubicBezTo>
                  <a:pt x="341" y="189"/>
                  <a:pt x="273" y="195"/>
                  <a:pt x="228" y="225"/>
                </a:cubicBezTo>
                <a:cubicBezTo>
                  <a:pt x="217" y="241"/>
                  <a:pt x="201" y="246"/>
                  <a:pt x="184" y="257"/>
                </a:cubicBezTo>
                <a:cubicBezTo>
                  <a:pt x="163" y="271"/>
                  <a:pt x="143" y="289"/>
                  <a:pt x="116" y="28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9228" name="Freeform 17"/>
          <p:cNvSpPr/>
          <p:nvPr/>
        </p:nvSpPr>
        <p:spPr bwMode="auto">
          <a:xfrm>
            <a:off x="4741070" y="4200526"/>
            <a:ext cx="1612106" cy="923925"/>
          </a:xfrm>
          <a:custGeom>
            <a:avLst/>
            <a:gdLst>
              <a:gd name="T0" fmla="*/ 2147483646 w 1354"/>
              <a:gd name="T1" fmla="*/ 2147483646 h 776"/>
              <a:gd name="T2" fmla="*/ 2147483646 w 1354"/>
              <a:gd name="T3" fmla="*/ 2147483646 h 776"/>
              <a:gd name="T4" fmla="*/ 2147483646 w 1354"/>
              <a:gd name="T5" fmla="*/ 2147483646 h 776"/>
              <a:gd name="T6" fmla="*/ 2147483646 w 1354"/>
              <a:gd name="T7" fmla="*/ 2147483646 h 776"/>
              <a:gd name="T8" fmla="*/ 2147483646 w 1354"/>
              <a:gd name="T9" fmla="*/ 2147483646 h 776"/>
              <a:gd name="T10" fmla="*/ 2147483646 w 1354"/>
              <a:gd name="T11" fmla="*/ 2147483646 h 776"/>
              <a:gd name="T12" fmla="*/ 2147483646 w 1354"/>
              <a:gd name="T13" fmla="*/ 2147483646 h 776"/>
              <a:gd name="T14" fmla="*/ 2147483646 w 1354"/>
              <a:gd name="T15" fmla="*/ 2147483646 h 776"/>
              <a:gd name="T16" fmla="*/ 2147483646 w 1354"/>
              <a:gd name="T17" fmla="*/ 2147483646 h 776"/>
              <a:gd name="T18" fmla="*/ 2147483646 w 1354"/>
              <a:gd name="T19" fmla="*/ 2147483646 h 776"/>
              <a:gd name="T20" fmla="*/ 2147483646 w 1354"/>
              <a:gd name="T21" fmla="*/ 2147483646 h 776"/>
              <a:gd name="T22" fmla="*/ 2147483646 w 1354"/>
              <a:gd name="T23" fmla="*/ 2147483646 h 776"/>
              <a:gd name="T24" fmla="*/ 2147483646 w 1354"/>
              <a:gd name="T25" fmla="*/ 2147483646 h 776"/>
              <a:gd name="T26" fmla="*/ 2147483646 w 1354"/>
              <a:gd name="T27" fmla="*/ 2147483646 h 776"/>
              <a:gd name="T28" fmla="*/ 2147483646 w 1354"/>
              <a:gd name="T29" fmla="*/ 2147483646 h 776"/>
              <a:gd name="T30" fmla="*/ 2147483646 w 1354"/>
              <a:gd name="T31" fmla="*/ 2147483646 h 776"/>
              <a:gd name="T32" fmla="*/ 2147483646 w 1354"/>
              <a:gd name="T33" fmla="*/ 2147483646 h 776"/>
              <a:gd name="T34" fmla="*/ 2147483646 w 1354"/>
              <a:gd name="T35" fmla="*/ 2147483646 h 776"/>
              <a:gd name="T36" fmla="*/ 2147483646 w 1354"/>
              <a:gd name="T37" fmla="*/ 2147483646 h 776"/>
              <a:gd name="T38" fmla="*/ 2147483646 w 1354"/>
              <a:gd name="T39" fmla="*/ 2147483646 h 776"/>
              <a:gd name="T40" fmla="*/ 2147483646 w 1354"/>
              <a:gd name="T41" fmla="*/ 2147483646 h 776"/>
              <a:gd name="T42" fmla="*/ 2147483646 w 1354"/>
              <a:gd name="T43" fmla="*/ 2147483646 h 776"/>
              <a:gd name="T44" fmla="*/ 2147483646 w 1354"/>
              <a:gd name="T45" fmla="*/ 2147483646 h 776"/>
              <a:gd name="T46" fmla="*/ 2147483646 w 1354"/>
              <a:gd name="T47" fmla="*/ 2147483646 h 776"/>
              <a:gd name="T48" fmla="*/ 2147483646 w 1354"/>
              <a:gd name="T49" fmla="*/ 2147483646 h 776"/>
              <a:gd name="T50" fmla="*/ 2147483646 w 1354"/>
              <a:gd name="T51" fmla="*/ 2147483646 h 776"/>
              <a:gd name="T52" fmla="*/ 2147483646 w 1354"/>
              <a:gd name="T53" fmla="*/ 2147483646 h 776"/>
              <a:gd name="T54" fmla="*/ 2147483646 w 1354"/>
              <a:gd name="T55" fmla="*/ 2147483646 h 776"/>
              <a:gd name="T56" fmla="*/ 2147483646 w 1354"/>
              <a:gd name="T57" fmla="*/ 2147483646 h 776"/>
              <a:gd name="T58" fmla="*/ 2147483646 w 1354"/>
              <a:gd name="T59" fmla="*/ 2147483646 h 776"/>
              <a:gd name="T60" fmla="*/ 2147483646 w 1354"/>
              <a:gd name="T61" fmla="*/ 2147483646 h 776"/>
              <a:gd name="T62" fmla="*/ 2147483646 w 1354"/>
              <a:gd name="T63" fmla="*/ 2147483646 h 776"/>
              <a:gd name="T64" fmla="*/ 2147483646 w 1354"/>
              <a:gd name="T65" fmla="*/ 2147483646 h 776"/>
              <a:gd name="T66" fmla="*/ 2147483646 w 1354"/>
              <a:gd name="T67" fmla="*/ 0 h 776"/>
              <a:gd name="T68" fmla="*/ 2147483646 w 1354"/>
              <a:gd name="T69" fmla="*/ 2147483646 h 776"/>
              <a:gd name="T70" fmla="*/ 2147483646 w 1354"/>
              <a:gd name="T71" fmla="*/ 2147483646 h 776"/>
              <a:gd name="T72" fmla="*/ 2147483646 w 1354"/>
              <a:gd name="T73" fmla="*/ 2147483646 h 776"/>
              <a:gd name="T74" fmla="*/ 2147483646 w 1354"/>
              <a:gd name="T75" fmla="*/ 2147483646 h 776"/>
              <a:gd name="T76" fmla="*/ 2147483646 w 1354"/>
              <a:gd name="T77" fmla="*/ 2147483646 h 776"/>
              <a:gd name="T78" fmla="*/ 2147483646 w 1354"/>
              <a:gd name="T79" fmla="*/ 2147483646 h 776"/>
              <a:gd name="T80" fmla="*/ 2147483646 w 1354"/>
              <a:gd name="T81" fmla="*/ 2147483646 h 776"/>
              <a:gd name="T82" fmla="*/ 2147483646 w 1354"/>
              <a:gd name="T83" fmla="*/ 2147483646 h 776"/>
              <a:gd name="T84" fmla="*/ 2147483646 w 1354"/>
              <a:gd name="T85" fmla="*/ 2147483646 h 776"/>
              <a:gd name="T86" fmla="*/ 2147483646 w 1354"/>
              <a:gd name="T87" fmla="*/ 2147483646 h 776"/>
              <a:gd name="T88" fmla="*/ 2147483646 w 1354"/>
              <a:gd name="T89" fmla="*/ 2147483646 h 776"/>
              <a:gd name="T90" fmla="*/ 2147483646 w 1354"/>
              <a:gd name="T91" fmla="*/ 2147483646 h 776"/>
              <a:gd name="T92" fmla="*/ 2147483646 w 1354"/>
              <a:gd name="T93" fmla="*/ 2147483646 h 776"/>
              <a:gd name="T94" fmla="*/ 2147483646 w 1354"/>
              <a:gd name="T95" fmla="*/ 2147483646 h 776"/>
              <a:gd name="T96" fmla="*/ 2147483646 w 1354"/>
              <a:gd name="T97" fmla="*/ 2147483646 h 776"/>
              <a:gd name="T98" fmla="*/ 2147483646 w 1354"/>
              <a:gd name="T99" fmla="*/ 2147483646 h 776"/>
              <a:gd name="T100" fmla="*/ 2147483646 w 1354"/>
              <a:gd name="T101" fmla="*/ 2147483646 h 776"/>
              <a:gd name="T102" fmla="*/ 2147483646 w 1354"/>
              <a:gd name="T103" fmla="*/ 2147483646 h 776"/>
              <a:gd name="T104" fmla="*/ 2147483646 w 1354"/>
              <a:gd name="T105" fmla="*/ 2147483646 h 776"/>
              <a:gd name="T106" fmla="*/ 2147483646 w 1354"/>
              <a:gd name="T107" fmla="*/ 2147483646 h 776"/>
              <a:gd name="T108" fmla="*/ 2147483646 w 1354"/>
              <a:gd name="T109" fmla="*/ 2147483646 h 776"/>
              <a:gd name="T110" fmla="*/ 2147483646 w 1354"/>
              <a:gd name="T111" fmla="*/ 2147483646 h 776"/>
              <a:gd name="T112" fmla="*/ 2147483646 w 1354"/>
              <a:gd name="T113" fmla="*/ 2147483646 h 776"/>
              <a:gd name="T114" fmla="*/ 2147483646 w 1354"/>
              <a:gd name="T115" fmla="*/ 2147483646 h 776"/>
              <a:gd name="T116" fmla="*/ 2147483646 w 1354"/>
              <a:gd name="T117" fmla="*/ 2147483646 h 776"/>
              <a:gd name="T118" fmla="*/ 2147483646 w 1354"/>
              <a:gd name="T119" fmla="*/ 2147483646 h 776"/>
              <a:gd name="T120" fmla="*/ 2147483646 w 1354"/>
              <a:gd name="T121" fmla="*/ 2147483646 h 776"/>
              <a:gd name="T122" fmla="*/ 2147483646 w 1354"/>
              <a:gd name="T123" fmla="*/ 2147483646 h 776"/>
              <a:gd name="T124" fmla="*/ 2147483646 w 1354"/>
              <a:gd name="T125" fmla="*/ 2147483646 h 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4"/>
              <a:gd name="T190" fmla="*/ 0 h 776"/>
              <a:gd name="T191" fmla="*/ 1354 w 1354"/>
              <a:gd name="T192" fmla="*/ 776 h 7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4" h="776">
                <a:moveTo>
                  <a:pt x="66" y="664"/>
                </a:moveTo>
                <a:cubicBezTo>
                  <a:pt x="37" y="645"/>
                  <a:pt x="47" y="649"/>
                  <a:pt x="30" y="624"/>
                </a:cubicBezTo>
                <a:cubicBezTo>
                  <a:pt x="46" y="623"/>
                  <a:pt x="62" y="623"/>
                  <a:pt x="78" y="620"/>
                </a:cubicBezTo>
                <a:cubicBezTo>
                  <a:pt x="98" y="616"/>
                  <a:pt x="93" y="589"/>
                  <a:pt x="106" y="576"/>
                </a:cubicBezTo>
                <a:cubicBezTo>
                  <a:pt x="119" y="563"/>
                  <a:pt x="115" y="572"/>
                  <a:pt x="130" y="564"/>
                </a:cubicBezTo>
                <a:cubicBezTo>
                  <a:pt x="138" y="559"/>
                  <a:pt x="154" y="548"/>
                  <a:pt x="154" y="548"/>
                </a:cubicBezTo>
                <a:cubicBezTo>
                  <a:pt x="171" y="522"/>
                  <a:pt x="172" y="510"/>
                  <a:pt x="178" y="480"/>
                </a:cubicBezTo>
                <a:cubicBezTo>
                  <a:pt x="181" y="448"/>
                  <a:pt x="173" y="429"/>
                  <a:pt x="198" y="412"/>
                </a:cubicBezTo>
                <a:cubicBezTo>
                  <a:pt x="193" y="387"/>
                  <a:pt x="196" y="387"/>
                  <a:pt x="218" y="380"/>
                </a:cubicBezTo>
                <a:cubicBezTo>
                  <a:pt x="237" y="385"/>
                  <a:pt x="237" y="394"/>
                  <a:pt x="254" y="400"/>
                </a:cubicBezTo>
                <a:cubicBezTo>
                  <a:pt x="266" y="399"/>
                  <a:pt x="278" y="399"/>
                  <a:pt x="290" y="396"/>
                </a:cubicBezTo>
                <a:cubicBezTo>
                  <a:pt x="308" y="391"/>
                  <a:pt x="301" y="374"/>
                  <a:pt x="314" y="364"/>
                </a:cubicBezTo>
                <a:cubicBezTo>
                  <a:pt x="326" y="355"/>
                  <a:pt x="343" y="358"/>
                  <a:pt x="358" y="356"/>
                </a:cubicBezTo>
                <a:cubicBezTo>
                  <a:pt x="339" y="343"/>
                  <a:pt x="351" y="350"/>
                  <a:pt x="322" y="340"/>
                </a:cubicBezTo>
                <a:cubicBezTo>
                  <a:pt x="318" y="339"/>
                  <a:pt x="310" y="336"/>
                  <a:pt x="310" y="336"/>
                </a:cubicBezTo>
                <a:cubicBezTo>
                  <a:pt x="294" y="288"/>
                  <a:pt x="316" y="290"/>
                  <a:pt x="362" y="284"/>
                </a:cubicBezTo>
                <a:cubicBezTo>
                  <a:pt x="390" y="275"/>
                  <a:pt x="389" y="272"/>
                  <a:pt x="426" y="268"/>
                </a:cubicBezTo>
                <a:cubicBezTo>
                  <a:pt x="434" y="265"/>
                  <a:pt x="442" y="263"/>
                  <a:pt x="450" y="260"/>
                </a:cubicBezTo>
                <a:cubicBezTo>
                  <a:pt x="454" y="259"/>
                  <a:pt x="462" y="256"/>
                  <a:pt x="462" y="256"/>
                </a:cubicBezTo>
                <a:cubicBezTo>
                  <a:pt x="486" y="260"/>
                  <a:pt x="501" y="267"/>
                  <a:pt x="522" y="276"/>
                </a:cubicBezTo>
                <a:cubicBezTo>
                  <a:pt x="530" y="279"/>
                  <a:pt x="546" y="284"/>
                  <a:pt x="546" y="284"/>
                </a:cubicBezTo>
                <a:cubicBezTo>
                  <a:pt x="579" y="273"/>
                  <a:pt x="562" y="275"/>
                  <a:pt x="598" y="280"/>
                </a:cubicBezTo>
                <a:cubicBezTo>
                  <a:pt x="635" y="278"/>
                  <a:pt x="775" y="289"/>
                  <a:pt x="794" y="260"/>
                </a:cubicBezTo>
                <a:cubicBezTo>
                  <a:pt x="789" y="244"/>
                  <a:pt x="784" y="237"/>
                  <a:pt x="770" y="228"/>
                </a:cubicBezTo>
                <a:cubicBezTo>
                  <a:pt x="769" y="224"/>
                  <a:pt x="763" y="219"/>
                  <a:pt x="766" y="216"/>
                </a:cubicBezTo>
                <a:cubicBezTo>
                  <a:pt x="770" y="212"/>
                  <a:pt x="823" y="194"/>
                  <a:pt x="830" y="192"/>
                </a:cubicBezTo>
                <a:cubicBezTo>
                  <a:pt x="838" y="180"/>
                  <a:pt x="846" y="168"/>
                  <a:pt x="854" y="156"/>
                </a:cubicBezTo>
                <a:cubicBezTo>
                  <a:pt x="859" y="148"/>
                  <a:pt x="870" y="145"/>
                  <a:pt x="878" y="140"/>
                </a:cubicBezTo>
                <a:cubicBezTo>
                  <a:pt x="882" y="137"/>
                  <a:pt x="890" y="132"/>
                  <a:pt x="890" y="132"/>
                </a:cubicBezTo>
                <a:cubicBezTo>
                  <a:pt x="911" y="100"/>
                  <a:pt x="898" y="113"/>
                  <a:pt x="930" y="92"/>
                </a:cubicBezTo>
                <a:cubicBezTo>
                  <a:pt x="934" y="89"/>
                  <a:pt x="942" y="84"/>
                  <a:pt x="942" y="84"/>
                </a:cubicBezTo>
                <a:cubicBezTo>
                  <a:pt x="951" y="70"/>
                  <a:pt x="965" y="32"/>
                  <a:pt x="974" y="24"/>
                </a:cubicBezTo>
                <a:cubicBezTo>
                  <a:pt x="981" y="18"/>
                  <a:pt x="990" y="13"/>
                  <a:pt x="998" y="8"/>
                </a:cubicBezTo>
                <a:cubicBezTo>
                  <a:pt x="1002" y="5"/>
                  <a:pt x="1010" y="0"/>
                  <a:pt x="1010" y="0"/>
                </a:cubicBezTo>
                <a:cubicBezTo>
                  <a:pt x="1051" y="7"/>
                  <a:pt x="1084" y="31"/>
                  <a:pt x="1122" y="48"/>
                </a:cubicBezTo>
                <a:cubicBezTo>
                  <a:pt x="1161" y="65"/>
                  <a:pt x="1202" y="83"/>
                  <a:pt x="1242" y="96"/>
                </a:cubicBezTo>
                <a:cubicBezTo>
                  <a:pt x="1263" y="103"/>
                  <a:pt x="1281" y="121"/>
                  <a:pt x="1302" y="128"/>
                </a:cubicBezTo>
                <a:cubicBezTo>
                  <a:pt x="1332" y="158"/>
                  <a:pt x="1322" y="141"/>
                  <a:pt x="1334" y="176"/>
                </a:cubicBezTo>
                <a:cubicBezTo>
                  <a:pt x="1337" y="184"/>
                  <a:pt x="1342" y="200"/>
                  <a:pt x="1342" y="200"/>
                </a:cubicBezTo>
                <a:cubicBezTo>
                  <a:pt x="1348" y="243"/>
                  <a:pt x="1351" y="285"/>
                  <a:pt x="1354" y="328"/>
                </a:cubicBezTo>
                <a:cubicBezTo>
                  <a:pt x="1352" y="354"/>
                  <a:pt x="1352" y="379"/>
                  <a:pt x="1346" y="404"/>
                </a:cubicBezTo>
                <a:cubicBezTo>
                  <a:pt x="1341" y="425"/>
                  <a:pt x="1306" y="482"/>
                  <a:pt x="1294" y="500"/>
                </a:cubicBezTo>
                <a:cubicBezTo>
                  <a:pt x="1287" y="511"/>
                  <a:pt x="1265" y="513"/>
                  <a:pt x="1254" y="516"/>
                </a:cubicBezTo>
                <a:cubicBezTo>
                  <a:pt x="1247" y="521"/>
                  <a:pt x="1236" y="522"/>
                  <a:pt x="1230" y="528"/>
                </a:cubicBezTo>
                <a:cubicBezTo>
                  <a:pt x="1211" y="547"/>
                  <a:pt x="1222" y="551"/>
                  <a:pt x="1202" y="560"/>
                </a:cubicBezTo>
                <a:cubicBezTo>
                  <a:pt x="1174" y="572"/>
                  <a:pt x="1148" y="577"/>
                  <a:pt x="1118" y="580"/>
                </a:cubicBezTo>
                <a:cubicBezTo>
                  <a:pt x="1060" y="574"/>
                  <a:pt x="1010" y="558"/>
                  <a:pt x="954" y="544"/>
                </a:cubicBezTo>
                <a:cubicBezTo>
                  <a:pt x="933" y="530"/>
                  <a:pt x="947" y="537"/>
                  <a:pt x="910" y="528"/>
                </a:cubicBezTo>
                <a:cubicBezTo>
                  <a:pt x="884" y="521"/>
                  <a:pt x="858" y="503"/>
                  <a:pt x="830" y="500"/>
                </a:cubicBezTo>
                <a:cubicBezTo>
                  <a:pt x="806" y="498"/>
                  <a:pt x="782" y="497"/>
                  <a:pt x="758" y="496"/>
                </a:cubicBezTo>
                <a:cubicBezTo>
                  <a:pt x="710" y="497"/>
                  <a:pt x="662" y="497"/>
                  <a:pt x="614" y="500"/>
                </a:cubicBezTo>
                <a:cubicBezTo>
                  <a:pt x="587" y="502"/>
                  <a:pt x="528" y="537"/>
                  <a:pt x="506" y="552"/>
                </a:cubicBezTo>
                <a:cubicBezTo>
                  <a:pt x="485" y="566"/>
                  <a:pt x="481" y="584"/>
                  <a:pt x="458" y="592"/>
                </a:cubicBezTo>
                <a:cubicBezTo>
                  <a:pt x="431" y="619"/>
                  <a:pt x="443" y="610"/>
                  <a:pt x="422" y="624"/>
                </a:cubicBezTo>
                <a:cubicBezTo>
                  <a:pt x="412" y="639"/>
                  <a:pt x="404" y="637"/>
                  <a:pt x="390" y="648"/>
                </a:cubicBezTo>
                <a:cubicBezTo>
                  <a:pt x="356" y="677"/>
                  <a:pt x="327" y="690"/>
                  <a:pt x="282" y="696"/>
                </a:cubicBezTo>
                <a:cubicBezTo>
                  <a:pt x="269" y="695"/>
                  <a:pt x="255" y="692"/>
                  <a:pt x="242" y="692"/>
                </a:cubicBezTo>
                <a:cubicBezTo>
                  <a:pt x="220" y="692"/>
                  <a:pt x="204" y="704"/>
                  <a:pt x="186" y="712"/>
                </a:cubicBezTo>
                <a:cubicBezTo>
                  <a:pt x="152" y="727"/>
                  <a:pt x="113" y="732"/>
                  <a:pt x="78" y="744"/>
                </a:cubicBezTo>
                <a:cubicBezTo>
                  <a:pt x="73" y="751"/>
                  <a:pt x="66" y="763"/>
                  <a:pt x="58" y="768"/>
                </a:cubicBezTo>
                <a:cubicBezTo>
                  <a:pt x="51" y="772"/>
                  <a:pt x="34" y="776"/>
                  <a:pt x="34" y="776"/>
                </a:cubicBezTo>
                <a:cubicBezTo>
                  <a:pt x="0" y="753"/>
                  <a:pt x="34" y="717"/>
                  <a:pt x="50" y="692"/>
                </a:cubicBezTo>
                <a:cubicBezTo>
                  <a:pt x="55" y="684"/>
                  <a:pt x="59" y="671"/>
                  <a:pt x="66" y="66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9229" name="Freeform 18"/>
          <p:cNvSpPr/>
          <p:nvPr/>
        </p:nvSpPr>
        <p:spPr bwMode="auto">
          <a:xfrm>
            <a:off x="4610100" y="3643313"/>
            <a:ext cx="1538288" cy="766763"/>
          </a:xfrm>
          <a:custGeom>
            <a:avLst/>
            <a:gdLst>
              <a:gd name="T0" fmla="*/ 2147483646 w 1292"/>
              <a:gd name="T1" fmla="*/ 2147483646 h 644"/>
              <a:gd name="T2" fmla="*/ 2147483646 w 1292"/>
              <a:gd name="T3" fmla="*/ 2147483646 h 644"/>
              <a:gd name="T4" fmla="*/ 2147483646 w 1292"/>
              <a:gd name="T5" fmla="*/ 2147483646 h 644"/>
              <a:gd name="T6" fmla="*/ 2147483646 w 1292"/>
              <a:gd name="T7" fmla="*/ 2147483646 h 644"/>
              <a:gd name="T8" fmla="*/ 2147483646 w 1292"/>
              <a:gd name="T9" fmla="*/ 2147483646 h 644"/>
              <a:gd name="T10" fmla="*/ 2147483646 w 1292"/>
              <a:gd name="T11" fmla="*/ 2147483646 h 644"/>
              <a:gd name="T12" fmla="*/ 2147483646 w 1292"/>
              <a:gd name="T13" fmla="*/ 2147483646 h 644"/>
              <a:gd name="T14" fmla="*/ 2147483646 w 1292"/>
              <a:gd name="T15" fmla="*/ 2147483646 h 644"/>
              <a:gd name="T16" fmla="*/ 2147483646 w 1292"/>
              <a:gd name="T17" fmla="*/ 2147483646 h 644"/>
              <a:gd name="T18" fmla="*/ 2147483646 w 1292"/>
              <a:gd name="T19" fmla="*/ 2147483646 h 644"/>
              <a:gd name="T20" fmla="*/ 2147483646 w 1292"/>
              <a:gd name="T21" fmla="*/ 2147483646 h 644"/>
              <a:gd name="T22" fmla="*/ 2147483646 w 1292"/>
              <a:gd name="T23" fmla="*/ 2147483646 h 644"/>
              <a:gd name="T24" fmla="*/ 2147483646 w 1292"/>
              <a:gd name="T25" fmla="*/ 2147483646 h 644"/>
              <a:gd name="T26" fmla="*/ 2147483646 w 1292"/>
              <a:gd name="T27" fmla="*/ 2147483646 h 644"/>
              <a:gd name="T28" fmla="*/ 2147483646 w 1292"/>
              <a:gd name="T29" fmla="*/ 2147483646 h 644"/>
              <a:gd name="T30" fmla="*/ 2147483646 w 1292"/>
              <a:gd name="T31" fmla="*/ 2147483646 h 644"/>
              <a:gd name="T32" fmla="*/ 2147483646 w 1292"/>
              <a:gd name="T33" fmla="*/ 2147483646 h 644"/>
              <a:gd name="T34" fmla="*/ 2147483646 w 1292"/>
              <a:gd name="T35" fmla="*/ 2147483646 h 644"/>
              <a:gd name="T36" fmla="*/ 2147483646 w 1292"/>
              <a:gd name="T37" fmla="*/ 2147483646 h 644"/>
              <a:gd name="T38" fmla="*/ 2147483646 w 1292"/>
              <a:gd name="T39" fmla="*/ 2147483646 h 644"/>
              <a:gd name="T40" fmla="*/ 2147483646 w 1292"/>
              <a:gd name="T41" fmla="*/ 2147483646 h 644"/>
              <a:gd name="T42" fmla="*/ 2147483646 w 1292"/>
              <a:gd name="T43" fmla="*/ 2147483646 h 644"/>
              <a:gd name="T44" fmla="*/ 2147483646 w 1292"/>
              <a:gd name="T45" fmla="*/ 2147483646 h 644"/>
              <a:gd name="T46" fmla="*/ 2147483646 w 1292"/>
              <a:gd name="T47" fmla="*/ 2147483646 h 644"/>
              <a:gd name="T48" fmla="*/ 2147483646 w 1292"/>
              <a:gd name="T49" fmla="*/ 2147483646 h 644"/>
              <a:gd name="T50" fmla="*/ 2147483646 w 1292"/>
              <a:gd name="T51" fmla="*/ 2147483646 h 644"/>
              <a:gd name="T52" fmla="*/ 2147483646 w 1292"/>
              <a:gd name="T53" fmla="*/ 2147483646 h 644"/>
              <a:gd name="T54" fmla="*/ 2147483646 w 1292"/>
              <a:gd name="T55" fmla="*/ 2147483646 h 644"/>
              <a:gd name="T56" fmla="*/ 2147483646 w 1292"/>
              <a:gd name="T57" fmla="*/ 2147483646 h 644"/>
              <a:gd name="T58" fmla="*/ 2147483646 w 1292"/>
              <a:gd name="T59" fmla="*/ 2147483646 h 644"/>
              <a:gd name="T60" fmla="*/ 2147483646 w 1292"/>
              <a:gd name="T61" fmla="*/ 2147483646 h 644"/>
              <a:gd name="T62" fmla="*/ 2147483646 w 1292"/>
              <a:gd name="T63" fmla="*/ 2147483646 h 644"/>
              <a:gd name="T64" fmla="*/ 2147483646 w 1292"/>
              <a:gd name="T65" fmla="*/ 2147483646 h 644"/>
              <a:gd name="T66" fmla="*/ 2147483646 w 1292"/>
              <a:gd name="T67" fmla="*/ 2147483646 h 644"/>
              <a:gd name="T68" fmla="*/ 2147483646 w 1292"/>
              <a:gd name="T69" fmla="*/ 2147483646 h 644"/>
              <a:gd name="T70" fmla="*/ 2147483646 w 1292"/>
              <a:gd name="T71" fmla="*/ 2147483646 h 644"/>
              <a:gd name="T72" fmla="*/ 2147483646 w 1292"/>
              <a:gd name="T73" fmla="*/ 2147483646 h 644"/>
              <a:gd name="T74" fmla="*/ 2147483646 w 1292"/>
              <a:gd name="T75" fmla="*/ 2147483646 h 644"/>
              <a:gd name="T76" fmla="*/ 2147483646 w 1292"/>
              <a:gd name="T77" fmla="*/ 2147483646 h 644"/>
              <a:gd name="T78" fmla="*/ 2147483646 w 1292"/>
              <a:gd name="T79" fmla="*/ 2147483646 h 6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2"/>
              <a:gd name="T121" fmla="*/ 0 h 644"/>
              <a:gd name="T122" fmla="*/ 1292 w 1292"/>
              <a:gd name="T123" fmla="*/ 644 h 6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2" h="644">
                <a:moveTo>
                  <a:pt x="1160" y="548"/>
                </a:moveTo>
                <a:cubicBezTo>
                  <a:pt x="1159" y="544"/>
                  <a:pt x="1158" y="540"/>
                  <a:pt x="1156" y="536"/>
                </a:cubicBezTo>
                <a:cubicBezTo>
                  <a:pt x="1154" y="532"/>
                  <a:pt x="1150" y="528"/>
                  <a:pt x="1148" y="524"/>
                </a:cubicBezTo>
                <a:cubicBezTo>
                  <a:pt x="1135" y="495"/>
                  <a:pt x="1150" y="503"/>
                  <a:pt x="1128" y="496"/>
                </a:cubicBezTo>
                <a:cubicBezTo>
                  <a:pt x="1122" y="477"/>
                  <a:pt x="1123" y="467"/>
                  <a:pt x="1140" y="456"/>
                </a:cubicBezTo>
                <a:cubicBezTo>
                  <a:pt x="1149" y="428"/>
                  <a:pt x="1151" y="440"/>
                  <a:pt x="1144" y="420"/>
                </a:cubicBezTo>
                <a:cubicBezTo>
                  <a:pt x="1112" y="426"/>
                  <a:pt x="1122" y="431"/>
                  <a:pt x="1112" y="460"/>
                </a:cubicBezTo>
                <a:cubicBezTo>
                  <a:pt x="1111" y="464"/>
                  <a:pt x="1104" y="462"/>
                  <a:pt x="1100" y="464"/>
                </a:cubicBezTo>
                <a:cubicBezTo>
                  <a:pt x="1082" y="474"/>
                  <a:pt x="1071" y="486"/>
                  <a:pt x="1052" y="492"/>
                </a:cubicBezTo>
                <a:cubicBezTo>
                  <a:pt x="1047" y="500"/>
                  <a:pt x="1041" y="508"/>
                  <a:pt x="1036" y="516"/>
                </a:cubicBezTo>
                <a:cubicBezTo>
                  <a:pt x="1034" y="520"/>
                  <a:pt x="1028" y="518"/>
                  <a:pt x="1024" y="520"/>
                </a:cubicBezTo>
                <a:cubicBezTo>
                  <a:pt x="1016" y="525"/>
                  <a:pt x="1008" y="531"/>
                  <a:pt x="1000" y="536"/>
                </a:cubicBezTo>
                <a:cubicBezTo>
                  <a:pt x="977" y="551"/>
                  <a:pt x="955" y="567"/>
                  <a:pt x="928" y="576"/>
                </a:cubicBezTo>
                <a:cubicBezTo>
                  <a:pt x="923" y="549"/>
                  <a:pt x="924" y="542"/>
                  <a:pt x="896" y="548"/>
                </a:cubicBezTo>
                <a:cubicBezTo>
                  <a:pt x="888" y="580"/>
                  <a:pt x="889" y="571"/>
                  <a:pt x="864" y="588"/>
                </a:cubicBezTo>
                <a:cubicBezTo>
                  <a:pt x="859" y="604"/>
                  <a:pt x="852" y="607"/>
                  <a:pt x="836" y="612"/>
                </a:cubicBezTo>
                <a:cubicBezTo>
                  <a:pt x="830" y="630"/>
                  <a:pt x="844" y="637"/>
                  <a:pt x="824" y="644"/>
                </a:cubicBezTo>
                <a:cubicBezTo>
                  <a:pt x="777" y="636"/>
                  <a:pt x="733" y="631"/>
                  <a:pt x="684" y="628"/>
                </a:cubicBezTo>
                <a:cubicBezTo>
                  <a:pt x="672" y="610"/>
                  <a:pt x="657" y="607"/>
                  <a:pt x="640" y="596"/>
                </a:cubicBezTo>
                <a:cubicBezTo>
                  <a:pt x="636" y="583"/>
                  <a:pt x="612" y="568"/>
                  <a:pt x="612" y="568"/>
                </a:cubicBezTo>
                <a:cubicBezTo>
                  <a:pt x="606" y="550"/>
                  <a:pt x="591" y="544"/>
                  <a:pt x="584" y="524"/>
                </a:cubicBezTo>
                <a:cubicBezTo>
                  <a:pt x="593" y="496"/>
                  <a:pt x="597" y="485"/>
                  <a:pt x="564" y="492"/>
                </a:cubicBezTo>
                <a:cubicBezTo>
                  <a:pt x="559" y="508"/>
                  <a:pt x="552" y="511"/>
                  <a:pt x="536" y="516"/>
                </a:cubicBezTo>
                <a:cubicBezTo>
                  <a:pt x="526" y="545"/>
                  <a:pt x="487" y="534"/>
                  <a:pt x="460" y="536"/>
                </a:cubicBezTo>
                <a:cubicBezTo>
                  <a:pt x="442" y="542"/>
                  <a:pt x="440" y="550"/>
                  <a:pt x="420" y="544"/>
                </a:cubicBezTo>
                <a:cubicBezTo>
                  <a:pt x="412" y="542"/>
                  <a:pt x="404" y="539"/>
                  <a:pt x="396" y="536"/>
                </a:cubicBezTo>
                <a:cubicBezTo>
                  <a:pt x="392" y="535"/>
                  <a:pt x="384" y="532"/>
                  <a:pt x="384" y="532"/>
                </a:cubicBezTo>
                <a:cubicBezTo>
                  <a:pt x="406" y="525"/>
                  <a:pt x="423" y="507"/>
                  <a:pt x="444" y="500"/>
                </a:cubicBezTo>
                <a:cubicBezTo>
                  <a:pt x="473" y="490"/>
                  <a:pt x="461" y="497"/>
                  <a:pt x="480" y="484"/>
                </a:cubicBezTo>
                <a:cubicBezTo>
                  <a:pt x="471" y="458"/>
                  <a:pt x="450" y="469"/>
                  <a:pt x="424" y="472"/>
                </a:cubicBezTo>
                <a:cubicBezTo>
                  <a:pt x="376" y="465"/>
                  <a:pt x="411" y="469"/>
                  <a:pt x="380" y="448"/>
                </a:cubicBezTo>
                <a:cubicBezTo>
                  <a:pt x="400" y="441"/>
                  <a:pt x="386" y="434"/>
                  <a:pt x="392" y="416"/>
                </a:cubicBezTo>
                <a:cubicBezTo>
                  <a:pt x="363" y="406"/>
                  <a:pt x="373" y="401"/>
                  <a:pt x="360" y="420"/>
                </a:cubicBezTo>
                <a:cubicBezTo>
                  <a:pt x="332" y="401"/>
                  <a:pt x="337" y="403"/>
                  <a:pt x="332" y="444"/>
                </a:cubicBezTo>
                <a:cubicBezTo>
                  <a:pt x="325" y="443"/>
                  <a:pt x="319" y="442"/>
                  <a:pt x="312" y="440"/>
                </a:cubicBezTo>
                <a:cubicBezTo>
                  <a:pt x="304" y="438"/>
                  <a:pt x="288" y="432"/>
                  <a:pt x="288" y="432"/>
                </a:cubicBezTo>
                <a:cubicBezTo>
                  <a:pt x="276" y="433"/>
                  <a:pt x="263" y="430"/>
                  <a:pt x="252" y="436"/>
                </a:cubicBezTo>
                <a:cubicBezTo>
                  <a:pt x="244" y="441"/>
                  <a:pt x="241" y="452"/>
                  <a:pt x="236" y="460"/>
                </a:cubicBezTo>
                <a:cubicBezTo>
                  <a:pt x="230" y="469"/>
                  <a:pt x="221" y="478"/>
                  <a:pt x="212" y="484"/>
                </a:cubicBezTo>
                <a:cubicBezTo>
                  <a:pt x="204" y="489"/>
                  <a:pt x="188" y="500"/>
                  <a:pt x="188" y="500"/>
                </a:cubicBezTo>
                <a:cubicBezTo>
                  <a:pt x="157" y="479"/>
                  <a:pt x="169" y="491"/>
                  <a:pt x="144" y="508"/>
                </a:cubicBezTo>
                <a:cubicBezTo>
                  <a:pt x="129" y="503"/>
                  <a:pt x="121" y="493"/>
                  <a:pt x="108" y="484"/>
                </a:cubicBezTo>
                <a:cubicBezTo>
                  <a:pt x="84" y="447"/>
                  <a:pt x="98" y="461"/>
                  <a:pt x="124" y="468"/>
                </a:cubicBezTo>
                <a:cubicBezTo>
                  <a:pt x="146" y="464"/>
                  <a:pt x="166" y="457"/>
                  <a:pt x="188" y="452"/>
                </a:cubicBezTo>
                <a:cubicBezTo>
                  <a:pt x="213" y="436"/>
                  <a:pt x="200" y="423"/>
                  <a:pt x="180" y="416"/>
                </a:cubicBezTo>
                <a:cubicBezTo>
                  <a:pt x="164" y="427"/>
                  <a:pt x="146" y="426"/>
                  <a:pt x="128" y="432"/>
                </a:cubicBezTo>
                <a:cubicBezTo>
                  <a:pt x="98" y="429"/>
                  <a:pt x="88" y="424"/>
                  <a:pt x="64" y="440"/>
                </a:cubicBezTo>
                <a:cubicBezTo>
                  <a:pt x="51" y="478"/>
                  <a:pt x="49" y="411"/>
                  <a:pt x="72" y="396"/>
                </a:cubicBezTo>
                <a:cubicBezTo>
                  <a:pt x="75" y="388"/>
                  <a:pt x="77" y="380"/>
                  <a:pt x="80" y="372"/>
                </a:cubicBezTo>
                <a:cubicBezTo>
                  <a:pt x="81" y="368"/>
                  <a:pt x="84" y="360"/>
                  <a:pt x="84" y="360"/>
                </a:cubicBezTo>
                <a:cubicBezTo>
                  <a:pt x="55" y="350"/>
                  <a:pt x="31" y="344"/>
                  <a:pt x="0" y="340"/>
                </a:cubicBezTo>
                <a:cubicBezTo>
                  <a:pt x="21" y="333"/>
                  <a:pt x="26" y="316"/>
                  <a:pt x="44" y="308"/>
                </a:cubicBezTo>
                <a:cubicBezTo>
                  <a:pt x="52" y="305"/>
                  <a:pt x="61" y="305"/>
                  <a:pt x="68" y="300"/>
                </a:cubicBezTo>
                <a:cubicBezTo>
                  <a:pt x="76" y="295"/>
                  <a:pt x="92" y="284"/>
                  <a:pt x="92" y="284"/>
                </a:cubicBezTo>
                <a:cubicBezTo>
                  <a:pt x="115" y="249"/>
                  <a:pt x="112" y="257"/>
                  <a:pt x="160" y="252"/>
                </a:cubicBezTo>
                <a:cubicBezTo>
                  <a:pt x="181" y="257"/>
                  <a:pt x="199" y="255"/>
                  <a:pt x="220" y="248"/>
                </a:cubicBezTo>
                <a:cubicBezTo>
                  <a:pt x="225" y="232"/>
                  <a:pt x="228" y="225"/>
                  <a:pt x="244" y="220"/>
                </a:cubicBezTo>
                <a:cubicBezTo>
                  <a:pt x="272" y="229"/>
                  <a:pt x="265" y="236"/>
                  <a:pt x="272" y="216"/>
                </a:cubicBezTo>
                <a:cubicBezTo>
                  <a:pt x="268" y="215"/>
                  <a:pt x="258" y="216"/>
                  <a:pt x="260" y="212"/>
                </a:cubicBezTo>
                <a:cubicBezTo>
                  <a:pt x="265" y="204"/>
                  <a:pt x="276" y="201"/>
                  <a:pt x="284" y="196"/>
                </a:cubicBezTo>
                <a:cubicBezTo>
                  <a:pt x="300" y="185"/>
                  <a:pt x="356" y="169"/>
                  <a:pt x="376" y="164"/>
                </a:cubicBezTo>
                <a:cubicBezTo>
                  <a:pt x="384" y="162"/>
                  <a:pt x="400" y="156"/>
                  <a:pt x="400" y="156"/>
                </a:cubicBezTo>
                <a:cubicBezTo>
                  <a:pt x="396" y="153"/>
                  <a:pt x="385" y="152"/>
                  <a:pt x="388" y="148"/>
                </a:cubicBezTo>
                <a:cubicBezTo>
                  <a:pt x="388" y="148"/>
                  <a:pt x="418" y="138"/>
                  <a:pt x="424" y="136"/>
                </a:cubicBezTo>
                <a:cubicBezTo>
                  <a:pt x="445" y="129"/>
                  <a:pt x="466" y="112"/>
                  <a:pt x="484" y="100"/>
                </a:cubicBezTo>
                <a:cubicBezTo>
                  <a:pt x="496" y="92"/>
                  <a:pt x="521" y="88"/>
                  <a:pt x="536" y="84"/>
                </a:cubicBezTo>
                <a:cubicBezTo>
                  <a:pt x="562" y="87"/>
                  <a:pt x="589" y="91"/>
                  <a:pt x="612" y="104"/>
                </a:cubicBezTo>
                <a:cubicBezTo>
                  <a:pt x="623" y="111"/>
                  <a:pt x="648" y="120"/>
                  <a:pt x="648" y="120"/>
                </a:cubicBezTo>
                <a:cubicBezTo>
                  <a:pt x="675" y="119"/>
                  <a:pt x="714" y="120"/>
                  <a:pt x="744" y="112"/>
                </a:cubicBezTo>
                <a:cubicBezTo>
                  <a:pt x="781" y="102"/>
                  <a:pt x="819" y="79"/>
                  <a:pt x="852" y="60"/>
                </a:cubicBezTo>
                <a:cubicBezTo>
                  <a:pt x="860" y="55"/>
                  <a:pt x="867" y="46"/>
                  <a:pt x="876" y="44"/>
                </a:cubicBezTo>
                <a:cubicBezTo>
                  <a:pt x="899" y="38"/>
                  <a:pt x="919" y="27"/>
                  <a:pt x="940" y="16"/>
                </a:cubicBezTo>
                <a:cubicBezTo>
                  <a:pt x="956" y="8"/>
                  <a:pt x="975" y="6"/>
                  <a:pt x="992" y="0"/>
                </a:cubicBezTo>
                <a:cubicBezTo>
                  <a:pt x="1090" y="3"/>
                  <a:pt x="1157" y="3"/>
                  <a:pt x="1236" y="56"/>
                </a:cubicBezTo>
                <a:cubicBezTo>
                  <a:pt x="1260" y="72"/>
                  <a:pt x="1264" y="112"/>
                  <a:pt x="1276" y="136"/>
                </a:cubicBezTo>
                <a:cubicBezTo>
                  <a:pt x="1282" y="171"/>
                  <a:pt x="1286" y="205"/>
                  <a:pt x="1292" y="240"/>
                </a:cubicBezTo>
                <a:cubicBezTo>
                  <a:pt x="1282" y="319"/>
                  <a:pt x="1271" y="394"/>
                  <a:pt x="1232" y="464"/>
                </a:cubicBezTo>
                <a:cubicBezTo>
                  <a:pt x="1223" y="480"/>
                  <a:pt x="1208" y="499"/>
                  <a:pt x="1192" y="508"/>
                </a:cubicBezTo>
                <a:cubicBezTo>
                  <a:pt x="1181" y="514"/>
                  <a:pt x="1159" y="511"/>
                  <a:pt x="1156" y="524"/>
                </a:cubicBezTo>
                <a:cubicBezTo>
                  <a:pt x="1154" y="532"/>
                  <a:pt x="1159" y="540"/>
                  <a:pt x="1160" y="54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9230" name="Freeform 19"/>
          <p:cNvSpPr/>
          <p:nvPr/>
        </p:nvSpPr>
        <p:spPr bwMode="auto">
          <a:xfrm>
            <a:off x="4895851" y="3095625"/>
            <a:ext cx="2780110" cy="1423988"/>
          </a:xfrm>
          <a:custGeom>
            <a:avLst/>
            <a:gdLst>
              <a:gd name="T0" fmla="*/ 2147483646 w 2283"/>
              <a:gd name="T1" fmla="*/ 2147483646 h 1196"/>
              <a:gd name="T2" fmla="*/ 2147483646 w 2283"/>
              <a:gd name="T3" fmla="*/ 2147483646 h 1196"/>
              <a:gd name="T4" fmla="*/ 2147483646 w 2283"/>
              <a:gd name="T5" fmla="*/ 2147483646 h 1196"/>
              <a:gd name="T6" fmla="*/ 2147483646 w 2283"/>
              <a:gd name="T7" fmla="*/ 2147483646 h 1196"/>
              <a:gd name="T8" fmla="*/ 2147483646 w 2283"/>
              <a:gd name="T9" fmla="*/ 2147483646 h 1196"/>
              <a:gd name="T10" fmla="*/ 2147483646 w 2283"/>
              <a:gd name="T11" fmla="*/ 2147483646 h 1196"/>
              <a:gd name="T12" fmla="*/ 2147483646 w 2283"/>
              <a:gd name="T13" fmla="*/ 2147483646 h 1196"/>
              <a:gd name="T14" fmla="*/ 2147483646 w 2283"/>
              <a:gd name="T15" fmla="*/ 2147483646 h 1196"/>
              <a:gd name="T16" fmla="*/ 2147483646 w 2283"/>
              <a:gd name="T17" fmla="*/ 2147483646 h 1196"/>
              <a:gd name="T18" fmla="*/ 2147483646 w 2283"/>
              <a:gd name="T19" fmla="*/ 2147483646 h 1196"/>
              <a:gd name="T20" fmla="*/ 2147483646 w 2283"/>
              <a:gd name="T21" fmla="*/ 2147483646 h 1196"/>
              <a:gd name="T22" fmla="*/ 2147483646 w 2283"/>
              <a:gd name="T23" fmla="*/ 2147483646 h 1196"/>
              <a:gd name="T24" fmla="*/ 2147483646 w 2283"/>
              <a:gd name="T25" fmla="*/ 2147483646 h 1196"/>
              <a:gd name="T26" fmla="*/ 2147483646 w 2283"/>
              <a:gd name="T27" fmla="*/ 2147483646 h 1196"/>
              <a:gd name="T28" fmla="*/ 2147483646 w 2283"/>
              <a:gd name="T29" fmla="*/ 2147483646 h 1196"/>
              <a:gd name="T30" fmla="*/ 2147483646 w 2283"/>
              <a:gd name="T31" fmla="*/ 0 h 1196"/>
              <a:gd name="T32" fmla="*/ 2147483646 w 2283"/>
              <a:gd name="T33" fmla="*/ 2147483646 h 1196"/>
              <a:gd name="T34" fmla="*/ 2147483646 w 2283"/>
              <a:gd name="T35" fmla="*/ 2147483646 h 1196"/>
              <a:gd name="T36" fmla="*/ 2147483646 w 2283"/>
              <a:gd name="T37" fmla="*/ 2147483646 h 1196"/>
              <a:gd name="T38" fmla="*/ 2147483646 w 2283"/>
              <a:gd name="T39" fmla="*/ 2147483646 h 1196"/>
              <a:gd name="T40" fmla="*/ 2147483646 w 2283"/>
              <a:gd name="T41" fmla="*/ 2147483646 h 1196"/>
              <a:gd name="T42" fmla="*/ 2147483646 w 2283"/>
              <a:gd name="T43" fmla="*/ 2147483646 h 1196"/>
              <a:gd name="T44" fmla="*/ 2147483646 w 2283"/>
              <a:gd name="T45" fmla="*/ 2147483646 h 1196"/>
              <a:gd name="T46" fmla="*/ 2147483646 w 2283"/>
              <a:gd name="T47" fmla="*/ 2147483646 h 1196"/>
              <a:gd name="T48" fmla="*/ 2147483646 w 2283"/>
              <a:gd name="T49" fmla="*/ 2147483646 h 1196"/>
              <a:gd name="T50" fmla="*/ 2147483646 w 2283"/>
              <a:gd name="T51" fmla="*/ 2147483646 h 1196"/>
              <a:gd name="T52" fmla="*/ 2147483646 w 2283"/>
              <a:gd name="T53" fmla="*/ 2147483646 h 1196"/>
              <a:gd name="T54" fmla="*/ 2147483646 w 2283"/>
              <a:gd name="T55" fmla="*/ 2147483646 h 1196"/>
              <a:gd name="T56" fmla="*/ 2147483646 w 2283"/>
              <a:gd name="T57" fmla="*/ 2147483646 h 1196"/>
              <a:gd name="T58" fmla="*/ 2147483646 w 2283"/>
              <a:gd name="T59" fmla="*/ 2147483646 h 1196"/>
              <a:gd name="T60" fmla="*/ 2147483646 w 2283"/>
              <a:gd name="T61" fmla="*/ 2147483646 h 1196"/>
              <a:gd name="T62" fmla="*/ 2147483646 w 2283"/>
              <a:gd name="T63" fmla="*/ 2147483646 h 1196"/>
              <a:gd name="T64" fmla="*/ 2147483646 w 2283"/>
              <a:gd name="T65" fmla="*/ 2147483646 h 1196"/>
              <a:gd name="T66" fmla="*/ 2147483646 w 2283"/>
              <a:gd name="T67" fmla="*/ 2147483646 h 1196"/>
              <a:gd name="T68" fmla="*/ 2147483646 w 2283"/>
              <a:gd name="T69" fmla="*/ 2147483646 h 1196"/>
              <a:gd name="T70" fmla="*/ 2147483646 w 2283"/>
              <a:gd name="T71" fmla="*/ 2147483646 h 1196"/>
              <a:gd name="T72" fmla="*/ 2147483646 w 2283"/>
              <a:gd name="T73" fmla="*/ 2147483646 h 1196"/>
              <a:gd name="T74" fmla="*/ 2147483646 w 2283"/>
              <a:gd name="T75" fmla="*/ 2147483646 h 11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83"/>
              <a:gd name="T115" fmla="*/ 0 h 1196"/>
              <a:gd name="T116" fmla="*/ 2283 w 2283"/>
              <a:gd name="T117" fmla="*/ 1196 h 11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83" h="1196">
                <a:moveTo>
                  <a:pt x="112" y="660"/>
                </a:moveTo>
                <a:cubicBezTo>
                  <a:pt x="100" y="625"/>
                  <a:pt x="122" y="617"/>
                  <a:pt x="148" y="600"/>
                </a:cubicBezTo>
                <a:cubicBezTo>
                  <a:pt x="156" y="595"/>
                  <a:pt x="172" y="584"/>
                  <a:pt x="172" y="584"/>
                </a:cubicBezTo>
                <a:cubicBezTo>
                  <a:pt x="183" y="567"/>
                  <a:pt x="200" y="567"/>
                  <a:pt x="216" y="556"/>
                </a:cubicBezTo>
                <a:cubicBezTo>
                  <a:pt x="232" y="532"/>
                  <a:pt x="241" y="519"/>
                  <a:pt x="248" y="492"/>
                </a:cubicBezTo>
                <a:cubicBezTo>
                  <a:pt x="252" y="414"/>
                  <a:pt x="233" y="412"/>
                  <a:pt x="280" y="428"/>
                </a:cubicBezTo>
                <a:cubicBezTo>
                  <a:pt x="293" y="425"/>
                  <a:pt x="317" y="423"/>
                  <a:pt x="308" y="412"/>
                </a:cubicBezTo>
                <a:cubicBezTo>
                  <a:pt x="306" y="409"/>
                  <a:pt x="265" y="401"/>
                  <a:pt x="260" y="400"/>
                </a:cubicBezTo>
                <a:cubicBezTo>
                  <a:pt x="255" y="384"/>
                  <a:pt x="253" y="370"/>
                  <a:pt x="244" y="356"/>
                </a:cubicBezTo>
                <a:cubicBezTo>
                  <a:pt x="253" y="330"/>
                  <a:pt x="258" y="347"/>
                  <a:pt x="264" y="312"/>
                </a:cubicBezTo>
                <a:cubicBezTo>
                  <a:pt x="263" y="303"/>
                  <a:pt x="264" y="292"/>
                  <a:pt x="260" y="284"/>
                </a:cubicBezTo>
                <a:cubicBezTo>
                  <a:pt x="258" y="280"/>
                  <a:pt x="251" y="283"/>
                  <a:pt x="248" y="280"/>
                </a:cubicBezTo>
                <a:cubicBezTo>
                  <a:pt x="245" y="277"/>
                  <a:pt x="245" y="272"/>
                  <a:pt x="244" y="268"/>
                </a:cubicBezTo>
                <a:cubicBezTo>
                  <a:pt x="249" y="232"/>
                  <a:pt x="245" y="249"/>
                  <a:pt x="256" y="216"/>
                </a:cubicBezTo>
                <a:cubicBezTo>
                  <a:pt x="257" y="212"/>
                  <a:pt x="260" y="204"/>
                  <a:pt x="260" y="204"/>
                </a:cubicBezTo>
                <a:cubicBezTo>
                  <a:pt x="236" y="188"/>
                  <a:pt x="232" y="192"/>
                  <a:pt x="200" y="196"/>
                </a:cubicBezTo>
                <a:cubicBezTo>
                  <a:pt x="182" y="208"/>
                  <a:pt x="164" y="212"/>
                  <a:pt x="144" y="216"/>
                </a:cubicBezTo>
                <a:cubicBezTo>
                  <a:pt x="129" y="226"/>
                  <a:pt x="119" y="228"/>
                  <a:pt x="112" y="244"/>
                </a:cubicBezTo>
                <a:cubicBezTo>
                  <a:pt x="109" y="252"/>
                  <a:pt x="104" y="268"/>
                  <a:pt x="104" y="268"/>
                </a:cubicBezTo>
                <a:cubicBezTo>
                  <a:pt x="65" y="260"/>
                  <a:pt x="99" y="248"/>
                  <a:pt x="60" y="256"/>
                </a:cubicBezTo>
                <a:cubicBezTo>
                  <a:pt x="40" y="286"/>
                  <a:pt x="9" y="267"/>
                  <a:pt x="0" y="240"/>
                </a:cubicBezTo>
                <a:cubicBezTo>
                  <a:pt x="13" y="231"/>
                  <a:pt x="19" y="221"/>
                  <a:pt x="32" y="212"/>
                </a:cubicBezTo>
                <a:cubicBezTo>
                  <a:pt x="45" y="192"/>
                  <a:pt x="67" y="185"/>
                  <a:pt x="88" y="176"/>
                </a:cubicBezTo>
                <a:cubicBezTo>
                  <a:pt x="96" y="173"/>
                  <a:pt x="112" y="168"/>
                  <a:pt x="112" y="168"/>
                </a:cubicBezTo>
                <a:cubicBezTo>
                  <a:pt x="115" y="164"/>
                  <a:pt x="117" y="159"/>
                  <a:pt x="120" y="156"/>
                </a:cubicBezTo>
                <a:cubicBezTo>
                  <a:pt x="123" y="153"/>
                  <a:pt x="129" y="152"/>
                  <a:pt x="132" y="148"/>
                </a:cubicBezTo>
                <a:cubicBezTo>
                  <a:pt x="154" y="120"/>
                  <a:pt x="114" y="151"/>
                  <a:pt x="148" y="128"/>
                </a:cubicBezTo>
                <a:cubicBezTo>
                  <a:pt x="162" y="107"/>
                  <a:pt x="170" y="89"/>
                  <a:pt x="184" y="68"/>
                </a:cubicBezTo>
                <a:cubicBezTo>
                  <a:pt x="189" y="61"/>
                  <a:pt x="201" y="61"/>
                  <a:pt x="208" y="56"/>
                </a:cubicBezTo>
                <a:cubicBezTo>
                  <a:pt x="220" y="38"/>
                  <a:pt x="245" y="29"/>
                  <a:pt x="264" y="16"/>
                </a:cubicBezTo>
                <a:cubicBezTo>
                  <a:pt x="264" y="16"/>
                  <a:pt x="294" y="6"/>
                  <a:pt x="300" y="4"/>
                </a:cubicBezTo>
                <a:cubicBezTo>
                  <a:pt x="304" y="3"/>
                  <a:pt x="312" y="0"/>
                  <a:pt x="312" y="0"/>
                </a:cubicBezTo>
                <a:cubicBezTo>
                  <a:pt x="355" y="14"/>
                  <a:pt x="394" y="27"/>
                  <a:pt x="432" y="52"/>
                </a:cubicBezTo>
                <a:cubicBezTo>
                  <a:pt x="445" y="61"/>
                  <a:pt x="466" y="61"/>
                  <a:pt x="480" y="68"/>
                </a:cubicBezTo>
                <a:cubicBezTo>
                  <a:pt x="537" y="97"/>
                  <a:pt x="606" y="112"/>
                  <a:pt x="668" y="124"/>
                </a:cubicBezTo>
                <a:cubicBezTo>
                  <a:pt x="695" y="142"/>
                  <a:pt x="740" y="149"/>
                  <a:pt x="772" y="156"/>
                </a:cubicBezTo>
                <a:cubicBezTo>
                  <a:pt x="787" y="159"/>
                  <a:pt x="816" y="168"/>
                  <a:pt x="816" y="168"/>
                </a:cubicBezTo>
                <a:cubicBezTo>
                  <a:pt x="982" y="159"/>
                  <a:pt x="1147" y="171"/>
                  <a:pt x="1312" y="176"/>
                </a:cubicBezTo>
                <a:cubicBezTo>
                  <a:pt x="1353" y="182"/>
                  <a:pt x="1381" y="192"/>
                  <a:pt x="1420" y="200"/>
                </a:cubicBezTo>
                <a:cubicBezTo>
                  <a:pt x="1471" y="234"/>
                  <a:pt x="1535" y="240"/>
                  <a:pt x="1592" y="256"/>
                </a:cubicBezTo>
                <a:cubicBezTo>
                  <a:pt x="1620" y="274"/>
                  <a:pt x="1660" y="275"/>
                  <a:pt x="1692" y="284"/>
                </a:cubicBezTo>
                <a:cubicBezTo>
                  <a:pt x="1709" y="289"/>
                  <a:pt x="1723" y="301"/>
                  <a:pt x="1740" y="304"/>
                </a:cubicBezTo>
                <a:cubicBezTo>
                  <a:pt x="1789" y="312"/>
                  <a:pt x="1839" y="324"/>
                  <a:pt x="1888" y="336"/>
                </a:cubicBezTo>
                <a:cubicBezTo>
                  <a:pt x="1911" y="351"/>
                  <a:pt x="1942" y="351"/>
                  <a:pt x="1968" y="360"/>
                </a:cubicBezTo>
                <a:cubicBezTo>
                  <a:pt x="2002" y="385"/>
                  <a:pt x="2046" y="401"/>
                  <a:pt x="2084" y="420"/>
                </a:cubicBezTo>
                <a:cubicBezTo>
                  <a:pt x="2096" y="426"/>
                  <a:pt x="2099" y="433"/>
                  <a:pt x="2112" y="440"/>
                </a:cubicBezTo>
                <a:cubicBezTo>
                  <a:pt x="2128" y="449"/>
                  <a:pt x="2144" y="458"/>
                  <a:pt x="2160" y="468"/>
                </a:cubicBezTo>
                <a:cubicBezTo>
                  <a:pt x="2168" y="473"/>
                  <a:pt x="2184" y="484"/>
                  <a:pt x="2184" y="484"/>
                </a:cubicBezTo>
                <a:cubicBezTo>
                  <a:pt x="2198" y="505"/>
                  <a:pt x="2220" y="521"/>
                  <a:pt x="2236" y="540"/>
                </a:cubicBezTo>
                <a:cubicBezTo>
                  <a:pt x="2250" y="557"/>
                  <a:pt x="2272" y="625"/>
                  <a:pt x="2276" y="648"/>
                </a:cubicBezTo>
                <a:cubicBezTo>
                  <a:pt x="2273" y="726"/>
                  <a:pt x="2283" y="748"/>
                  <a:pt x="2248" y="800"/>
                </a:cubicBezTo>
                <a:cubicBezTo>
                  <a:pt x="2246" y="804"/>
                  <a:pt x="2240" y="802"/>
                  <a:pt x="2236" y="804"/>
                </a:cubicBezTo>
                <a:cubicBezTo>
                  <a:pt x="2204" y="822"/>
                  <a:pt x="2176" y="836"/>
                  <a:pt x="2140" y="848"/>
                </a:cubicBezTo>
                <a:cubicBezTo>
                  <a:pt x="2127" y="852"/>
                  <a:pt x="2113" y="856"/>
                  <a:pt x="2100" y="860"/>
                </a:cubicBezTo>
                <a:cubicBezTo>
                  <a:pt x="2096" y="861"/>
                  <a:pt x="2088" y="864"/>
                  <a:pt x="2088" y="864"/>
                </a:cubicBezTo>
                <a:cubicBezTo>
                  <a:pt x="2069" y="883"/>
                  <a:pt x="2043" y="886"/>
                  <a:pt x="2020" y="900"/>
                </a:cubicBezTo>
                <a:cubicBezTo>
                  <a:pt x="1982" y="923"/>
                  <a:pt x="1944" y="948"/>
                  <a:pt x="1908" y="972"/>
                </a:cubicBezTo>
                <a:cubicBezTo>
                  <a:pt x="1871" y="996"/>
                  <a:pt x="1845" y="1040"/>
                  <a:pt x="1812" y="1068"/>
                </a:cubicBezTo>
                <a:cubicBezTo>
                  <a:pt x="1766" y="1106"/>
                  <a:pt x="1705" y="1126"/>
                  <a:pt x="1648" y="1140"/>
                </a:cubicBezTo>
                <a:cubicBezTo>
                  <a:pt x="1603" y="1185"/>
                  <a:pt x="1536" y="1181"/>
                  <a:pt x="1476" y="1184"/>
                </a:cubicBezTo>
                <a:cubicBezTo>
                  <a:pt x="1433" y="1186"/>
                  <a:pt x="1391" y="1190"/>
                  <a:pt x="1348" y="1192"/>
                </a:cubicBezTo>
                <a:cubicBezTo>
                  <a:pt x="1314" y="1191"/>
                  <a:pt x="1246" y="1196"/>
                  <a:pt x="1204" y="1180"/>
                </a:cubicBezTo>
                <a:cubicBezTo>
                  <a:pt x="1147" y="1159"/>
                  <a:pt x="1094" y="1106"/>
                  <a:pt x="1040" y="1088"/>
                </a:cubicBezTo>
                <a:cubicBezTo>
                  <a:pt x="1027" y="1075"/>
                  <a:pt x="1009" y="1062"/>
                  <a:pt x="992" y="1056"/>
                </a:cubicBezTo>
                <a:cubicBezTo>
                  <a:pt x="979" y="1037"/>
                  <a:pt x="959" y="1018"/>
                  <a:pt x="940" y="1004"/>
                </a:cubicBezTo>
                <a:cubicBezTo>
                  <a:pt x="932" y="998"/>
                  <a:pt x="916" y="988"/>
                  <a:pt x="916" y="988"/>
                </a:cubicBezTo>
                <a:cubicBezTo>
                  <a:pt x="905" y="954"/>
                  <a:pt x="913" y="926"/>
                  <a:pt x="924" y="892"/>
                </a:cubicBezTo>
                <a:cubicBezTo>
                  <a:pt x="920" y="864"/>
                  <a:pt x="913" y="839"/>
                  <a:pt x="904" y="812"/>
                </a:cubicBezTo>
                <a:cubicBezTo>
                  <a:pt x="893" y="778"/>
                  <a:pt x="831" y="762"/>
                  <a:pt x="800" y="756"/>
                </a:cubicBezTo>
                <a:cubicBezTo>
                  <a:pt x="727" y="759"/>
                  <a:pt x="705" y="759"/>
                  <a:pt x="648" y="768"/>
                </a:cubicBezTo>
                <a:cubicBezTo>
                  <a:pt x="541" y="763"/>
                  <a:pt x="427" y="754"/>
                  <a:pt x="324" y="720"/>
                </a:cubicBezTo>
                <a:cubicBezTo>
                  <a:pt x="290" y="709"/>
                  <a:pt x="259" y="688"/>
                  <a:pt x="224" y="676"/>
                </a:cubicBezTo>
                <a:cubicBezTo>
                  <a:pt x="207" y="670"/>
                  <a:pt x="194" y="662"/>
                  <a:pt x="176" y="656"/>
                </a:cubicBezTo>
                <a:cubicBezTo>
                  <a:pt x="172" y="655"/>
                  <a:pt x="164" y="652"/>
                  <a:pt x="164" y="652"/>
                </a:cubicBezTo>
                <a:cubicBezTo>
                  <a:pt x="153" y="654"/>
                  <a:pt x="143" y="660"/>
                  <a:pt x="132" y="660"/>
                </a:cubicBezTo>
                <a:cubicBezTo>
                  <a:pt x="107" y="660"/>
                  <a:pt x="131" y="651"/>
                  <a:pt x="112" y="6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9231" name="Freeform 20"/>
          <p:cNvSpPr/>
          <p:nvPr/>
        </p:nvSpPr>
        <p:spPr bwMode="auto">
          <a:xfrm>
            <a:off x="5238750" y="3033715"/>
            <a:ext cx="882254" cy="535781"/>
          </a:xfrm>
          <a:custGeom>
            <a:avLst/>
            <a:gdLst>
              <a:gd name="T0" fmla="*/ 2147483646 w 737"/>
              <a:gd name="T1" fmla="*/ 2147483646 h 450"/>
              <a:gd name="T2" fmla="*/ 2147483646 w 737"/>
              <a:gd name="T3" fmla="*/ 2147483646 h 450"/>
              <a:gd name="T4" fmla="*/ 2147483646 w 737"/>
              <a:gd name="T5" fmla="*/ 2147483646 h 450"/>
              <a:gd name="T6" fmla="*/ 2147483646 w 737"/>
              <a:gd name="T7" fmla="*/ 2147483646 h 450"/>
              <a:gd name="T8" fmla="*/ 2147483646 w 737"/>
              <a:gd name="T9" fmla="*/ 2147483646 h 450"/>
              <a:gd name="T10" fmla="*/ 2147483646 w 737"/>
              <a:gd name="T11" fmla="*/ 2147483646 h 450"/>
              <a:gd name="T12" fmla="*/ 2147483646 w 737"/>
              <a:gd name="T13" fmla="*/ 0 h 450"/>
              <a:gd name="T14" fmla="*/ 2147483646 w 737"/>
              <a:gd name="T15" fmla="*/ 2147483646 h 450"/>
              <a:gd name="T16" fmla="*/ 2147483646 w 737"/>
              <a:gd name="T17" fmla="*/ 2147483646 h 450"/>
              <a:gd name="T18" fmla="*/ 2147483646 w 737"/>
              <a:gd name="T19" fmla="*/ 2147483646 h 450"/>
              <a:gd name="T20" fmla="*/ 2147483646 w 737"/>
              <a:gd name="T21" fmla="*/ 2147483646 h 450"/>
              <a:gd name="T22" fmla="*/ 2147483646 w 737"/>
              <a:gd name="T23" fmla="*/ 2147483646 h 450"/>
              <a:gd name="T24" fmla="*/ 2147483646 w 737"/>
              <a:gd name="T25" fmla="*/ 2147483646 h 450"/>
              <a:gd name="T26" fmla="*/ 2147483646 w 737"/>
              <a:gd name="T27" fmla="*/ 2147483646 h 450"/>
              <a:gd name="T28" fmla="*/ 0 w 737"/>
              <a:gd name="T29" fmla="*/ 2147483646 h 450"/>
              <a:gd name="T30" fmla="*/ 2147483646 w 737"/>
              <a:gd name="T31" fmla="*/ 2147483646 h 450"/>
              <a:gd name="T32" fmla="*/ 2147483646 w 737"/>
              <a:gd name="T33" fmla="*/ 2147483646 h 450"/>
              <a:gd name="T34" fmla="*/ 2147483646 w 737"/>
              <a:gd name="T35" fmla="*/ 2147483646 h 450"/>
              <a:gd name="T36" fmla="*/ 2147483646 w 737"/>
              <a:gd name="T37" fmla="*/ 2147483646 h 450"/>
              <a:gd name="T38" fmla="*/ 2147483646 w 737"/>
              <a:gd name="T39" fmla="*/ 2147483646 h 450"/>
              <a:gd name="T40" fmla="*/ 2147483646 w 737"/>
              <a:gd name="T41" fmla="*/ 2147483646 h 450"/>
              <a:gd name="T42" fmla="*/ 2147483646 w 737"/>
              <a:gd name="T43" fmla="*/ 2147483646 h 450"/>
              <a:gd name="T44" fmla="*/ 2147483646 w 737"/>
              <a:gd name="T45" fmla="*/ 2147483646 h 450"/>
              <a:gd name="T46" fmla="*/ 2147483646 w 737"/>
              <a:gd name="T47" fmla="*/ 2147483646 h 450"/>
              <a:gd name="T48" fmla="*/ 2147483646 w 737"/>
              <a:gd name="T49" fmla="*/ 2147483646 h 450"/>
              <a:gd name="T50" fmla="*/ 2147483646 w 737"/>
              <a:gd name="T51" fmla="*/ 2147483646 h 450"/>
              <a:gd name="T52" fmla="*/ 2147483646 w 737"/>
              <a:gd name="T53" fmla="*/ 2147483646 h 450"/>
              <a:gd name="T54" fmla="*/ 2147483646 w 737"/>
              <a:gd name="T55" fmla="*/ 2147483646 h 450"/>
              <a:gd name="T56" fmla="*/ 2147483646 w 737"/>
              <a:gd name="T57" fmla="*/ 2147483646 h 450"/>
              <a:gd name="T58" fmla="*/ 2147483646 w 737"/>
              <a:gd name="T59" fmla="*/ 2147483646 h 4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37"/>
              <a:gd name="T91" fmla="*/ 0 h 450"/>
              <a:gd name="T92" fmla="*/ 737 w 737"/>
              <a:gd name="T93" fmla="*/ 450 h 4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37" h="450">
                <a:moveTo>
                  <a:pt x="420" y="80"/>
                </a:moveTo>
                <a:cubicBezTo>
                  <a:pt x="416" y="79"/>
                  <a:pt x="412" y="76"/>
                  <a:pt x="408" y="76"/>
                </a:cubicBezTo>
                <a:cubicBezTo>
                  <a:pt x="389" y="74"/>
                  <a:pt x="370" y="77"/>
                  <a:pt x="352" y="72"/>
                </a:cubicBezTo>
                <a:cubicBezTo>
                  <a:pt x="348" y="71"/>
                  <a:pt x="351" y="63"/>
                  <a:pt x="348" y="60"/>
                </a:cubicBezTo>
                <a:cubicBezTo>
                  <a:pt x="341" y="53"/>
                  <a:pt x="324" y="44"/>
                  <a:pt x="324" y="44"/>
                </a:cubicBezTo>
                <a:cubicBezTo>
                  <a:pt x="314" y="30"/>
                  <a:pt x="306" y="29"/>
                  <a:pt x="292" y="20"/>
                </a:cubicBezTo>
                <a:cubicBezTo>
                  <a:pt x="280" y="3"/>
                  <a:pt x="268" y="4"/>
                  <a:pt x="248" y="0"/>
                </a:cubicBezTo>
                <a:cubicBezTo>
                  <a:pt x="215" y="6"/>
                  <a:pt x="231" y="0"/>
                  <a:pt x="200" y="20"/>
                </a:cubicBezTo>
                <a:cubicBezTo>
                  <a:pt x="193" y="25"/>
                  <a:pt x="176" y="28"/>
                  <a:pt x="176" y="28"/>
                </a:cubicBezTo>
                <a:cubicBezTo>
                  <a:pt x="175" y="28"/>
                  <a:pt x="128" y="24"/>
                  <a:pt x="120" y="20"/>
                </a:cubicBezTo>
                <a:cubicBezTo>
                  <a:pt x="111" y="16"/>
                  <a:pt x="96" y="4"/>
                  <a:pt x="96" y="4"/>
                </a:cubicBezTo>
                <a:cubicBezTo>
                  <a:pt x="69" y="13"/>
                  <a:pt x="89" y="24"/>
                  <a:pt x="76" y="40"/>
                </a:cubicBezTo>
                <a:cubicBezTo>
                  <a:pt x="69" y="49"/>
                  <a:pt x="47" y="54"/>
                  <a:pt x="40" y="56"/>
                </a:cubicBezTo>
                <a:cubicBezTo>
                  <a:pt x="36" y="57"/>
                  <a:pt x="28" y="60"/>
                  <a:pt x="28" y="60"/>
                </a:cubicBezTo>
                <a:cubicBezTo>
                  <a:pt x="15" y="80"/>
                  <a:pt x="6" y="89"/>
                  <a:pt x="0" y="112"/>
                </a:cubicBezTo>
                <a:cubicBezTo>
                  <a:pt x="1" y="125"/>
                  <a:pt x="1" y="139"/>
                  <a:pt x="4" y="152"/>
                </a:cubicBezTo>
                <a:cubicBezTo>
                  <a:pt x="12" y="188"/>
                  <a:pt x="72" y="249"/>
                  <a:pt x="100" y="272"/>
                </a:cubicBezTo>
                <a:cubicBezTo>
                  <a:pt x="108" y="279"/>
                  <a:pt x="112" y="289"/>
                  <a:pt x="120" y="296"/>
                </a:cubicBezTo>
                <a:cubicBezTo>
                  <a:pt x="152" y="322"/>
                  <a:pt x="196" y="335"/>
                  <a:pt x="232" y="356"/>
                </a:cubicBezTo>
                <a:cubicBezTo>
                  <a:pt x="257" y="370"/>
                  <a:pt x="282" y="386"/>
                  <a:pt x="308" y="396"/>
                </a:cubicBezTo>
                <a:cubicBezTo>
                  <a:pt x="340" y="408"/>
                  <a:pt x="382" y="410"/>
                  <a:pt x="416" y="416"/>
                </a:cubicBezTo>
                <a:cubicBezTo>
                  <a:pt x="483" y="428"/>
                  <a:pt x="548" y="442"/>
                  <a:pt x="616" y="448"/>
                </a:cubicBezTo>
                <a:cubicBezTo>
                  <a:pt x="633" y="447"/>
                  <a:pt x="652" y="450"/>
                  <a:pt x="668" y="444"/>
                </a:cubicBezTo>
                <a:cubicBezTo>
                  <a:pt x="696" y="434"/>
                  <a:pt x="709" y="386"/>
                  <a:pt x="724" y="364"/>
                </a:cubicBezTo>
                <a:cubicBezTo>
                  <a:pt x="728" y="345"/>
                  <a:pt x="733" y="327"/>
                  <a:pt x="736" y="308"/>
                </a:cubicBezTo>
                <a:cubicBezTo>
                  <a:pt x="735" y="289"/>
                  <a:pt x="737" y="270"/>
                  <a:pt x="732" y="252"/>
                </a:cubicBezTo>
                <a:cubicBezTo>
                  <a:pt x="726" y="228"/>
                  <a:pt x="654" y="180"/>
                  <a:pt x="632" y="176"/>
                </a:cubicBezTo>
                <a:cubicBezTo>
                  <a:pt x="615" y="163"/>
                  <a:pt x="597" y="147"/>
                  <a:pt x="576" y="140"/>
                </a:cubicBezTo>
                <a:cubicBezTo>
                  <a:pt x="542" y="106"/>
                  <a:pt x="481" y="103"/>
                  <a:pt x="440" y="76"/>
                </a:cubicBezTo>
                <a:cubicBezTo>
                  <a:pt x="415" y="80"/>
                  <a:pt x="408" y="80"/>
                  <a:pt x="42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9232" name="Freeform 21"/>
          <p:cNvSpPr/>
          <p:nvPr/>
        </p:nvSpPr>
        <p:spPr bwMode="auto">
          <a:xfrm>
            <a:off x="4992292" y="2971801"/>
            <a:ext cx="265509" cy="189310"/>
          </a:xfrm>
          <a:custGeom>
            <a:avLst/>
            <a:gdLst>
              <a:gd name="T0" fmla="*/ 2147483646 w 223"/>
              <a:gd name="T1" fmla="*/ 2147483646 h 159"/>
              <a:gd name="T2" fmla="*/ 2147483646 w 223"/>
              <a:gd name="T3" fmla="*/ 2147483646 h 159"/>
              <a:gd name="T4" fmla="*/ 2147483646 w 223"/>
              <a:gd name="T5" fmla="*/ 2147483646 h 159"/>
              <a:gd name="T6" fmla="*/ 2147483646 w 223"/>
              <a:gd name="T7" fmla="*/ 2147483646 h 159"/>
              <a:gd name="T8" fmla="*/ 2147483646 w 223"/>
              <a:gd name="T9" fmla="*/ 0 h 159"/>
              <a:gd name="T10" fmla="*/ 2147483646 w 223"/>
              <a:gd name="T11" fmla="*/ 2147483646 h 159"/>
              <a:gd name="T12" fmla="*/ 2147483646 w 223"/>
              <a:gd name="T13" fmla="*/ 2147483646 h 159"/>
              <a:gd name="T14" fmla="*/ 2147483646 w 223"/>
              <a:gd name="T15" fmla="*/ 2147483646 h 159"/>
              <a:gd name="T16" fmla="*/ 2147483646 w 223"/>
              <a:gd name="T17" fmla="*/ 2147483646 h 159"/>
              <a:gd name="T18" fmla="*/ 2147483646 w 223"/>
              <a:gd name="T19" fmla="*/ 2147483646 h 159"/>
              <a:gd name="T20" fmla="*/ 2147483646 w 223"/>
              <a:gd name="T21" fmla="*/ 2147483646 h 159"/>
              <a:gd name="T22" fmla="*/ 2147483646 w 223"/>
              <a:gd name="T23" fmla="*/ 2147483646 h 159"/>
              <a:gd name="T24" fmla="*/ 2147483646 w 223"/>
              <a:gd name="T25" fmla="*/ 2147483646 h 159"/>
              <a:gd name="T26" fmla="*/ 2147483646 w 223"/>
              <a:gd name="T27" fmla="*/ 2147483646 h 159"/>
              <a:gd name="T28" fmla="*/ 2147483646 w 223"/>
              <a:gd name="T29" fmla="*/ 2147483646 h 159"/>
              <a:gd name="T30" fmla="*/ 2147483646 w 223"/>
              <a:gd name="T31" fmla="*/ 2147483646 h 159"/>
              <a:gd name="T32" fmla="*/ 2147483646 w 223"/>
              <a:gd name="T33" fmla="*/ 2147483646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3"/>
              <a:gd name="T52" fmla="*/ 0 h 159"/>
              <a:gd name="T53" fmla="*/ 223 w 223"/>
              <a:gd name="T54" fmla="*/ 159 h 1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3" h="159">
                <a:moveTo>
                  <a:pt x="215" y="72"/>
                </a:moveTo>
                <a:cubicBezTo>
                  <a:pt x="192" y="64"/>
                  <a:pt x="148" y="84"/>
                  <a:pt x="159" y="52"/>
                </a:cubicBezTo>
                <a:cubicBezTo>
                  <a:pt x="143" y="47"/>
                  <a:pt x="136" y="42"/>
                  <a:pt x="127" y="28"/>
                </a:cubicBezTo>
                <a:cubicBezTo>
                  <a:pt x="130" y="24"/>
                  <a:pt x="136" y="21"/>
                  <a:pt x="135" y="16"/>
                </a:cubicBezTo>
                <a:cubicBezTo>
                  <a:pt x="132" y="3"/>
                  <a:pt x="99" y="0"/>
                  <a:pt x="99" y="0"/>
                </a:cubicBezTo>
                <a:cubicBezTo>
                  <a:pt x="62" y="4"/>
                  <a:pt x="63" y="7"/>
                  <a:pt x="35" y="16"/>
                </a:cubicBezTo>
                <a:cubicBezTo>
                  <a:pt x="0" y="4"/>
                  <a:pt x="11" y="21"/>
                  <a:pt x="23" y="40"/>
                </a:cubicBezTo>
                <a:cubicBezTo>
                  <a:pt x="17" y="57"/>
                  <a:pt x="21" y="62"/>
                  <a:pt x="31" y="76"/>
                </a:cubicBezTo>
                <a:cubicBezTo>
                  <a:pt x="25" y="94"/>
                  <a:pt x="28" y="98"/>
                  <a:pt x="43" y="108"/>
                </a:cubicBezTo>
                <a:cubicBezTo>
                  <a:pt x="48" y="124"/>
                  <a:pt x="57" y="123"/>
                  <a:pt x="71" y="132"/>
                </a:cubicBezTo>
                <a:cubicBezTo>
                  <a:pt x="79" y="156"/>
                  <a:pt x="58" y="159"/>
                  <a:pt x="87" y="152"/>
                </a:cubicBezTo>
                <a:cubicBezTo>
                  <a:pt x="106" y="123"/>
                  <a:pt x="136" y="118"/>
                  <a:pt x="167" y="108"/>
                </a:cubicBezTo>
                <a:cubicBezTo>
                  <a:pt x="175" y="105"/>
                  <a:pt x="183" y="103"/>
                  <a:pt x="191" y="100"/>
                </a:cubicBezTo>
                <a:cubicBezTo>
                  <a:pt x="195" y="99"/>
                  <a:pt x="203" y="96"/>
                  <a:pt x="203" y="96"/>
                </a:cubicBezTo>
                <a:cubicBezTo>
                  <a:pt x="206" y="92"/>
                  <a:pt x="208" y="87"/>
                  <a:pt x="211" y="84"/>
                </a:cubicBezTo>
                <a:cubicBezTo>
                  <a:pt x="214" y="81"/>
                  <a:pt x="223" y="81"/>
                  <a:pt x="223" y="76"/>
                </a:cubicBezTo>
                <a:cubicBezTo>
                  <a:pt x="223" y="72"/>
                  <a:pt x="203" y="72"/>
                  <a:pt x="215" y="72"/>
                </a:cubicBezTo>
                <a:close/>
              </a:path>
            </a:pathLst>
          </a:custGeom>
          <a:solidFill>
            <a:schemeClr val="accent1"/>
          </a:solidFill>
          <a:ln w="19050">
            <a:solidFill>
              <a:schemeClr val="accent2"/>
            </a:solidFill>
            <a:round/>
          </a:ln>
        </p:spPr>
        <p:txBody>
          <a:bodyPr/>
          <a:lstStyle/>
          <a:p>
            <a:endParaRPr lang="en-US" sz="1350"/>
          </a:p>
        </p:txBody>
      </p:sp>
      <p:sp>
        <p:nvSpPr>
          <p:cNvPr id="9233" name="Freeform 22"/>
          <p:cNvSpPr/>
          <p:nvPr/>
        </p:nvSpPr>
        <p:spPr bwMode="auto">
          <a:xfrm>
            <a:off x="6376989" y="4867276"/>
            <a:ext cx="284560" cy="138113"/>
          </a:xfrm>
          <a:custGeom>
            <a:avLst/>
            <a:gdLst>
              <a:gd name="T0" fmla="*/ 2147483646 w 239"/>
              <a:gd name="T1" fmla="*/ 2147483646 h 116"/>
              <a:gd name="T2" fmla="*/ 2147483646 w 239"/>
              <a:gd name="T3" fmla="*/ 2147483646 h 116"/>
              <a:gd name="T4" fmla="*/ 2147483646 w 239"/>
              <a:gd name="T5" fmla="*/ 2147483646 h 116"/>
              <a:gd name="T6" fmla="*/ 2147483646 w 239"/>
              <a:gd name="T7" fmla="*/ 2147483646 h 116"/>
              <a:gd name="T8" fmla="*/ 2147483646 w 239"/>
              <a:gd name="T9" fmla="*/ 2147483646 h 116"/>
              <a:gd name="T10" fmla="*/ 2147483646 w 239"/>
              <a:gd name="T11" fmla="*/ 2147483646 h 116"/>
              <a:gd name="T12" fmla="*/ 2147483646 w 239"/>
              <a:gd name="T13" fmla="*/ 2147483646 h 116"/>
              <a:gd name="T14" fmla="*/ 2147483646 w 239"/>
              <a:gd name="T15" fmla="*/ 2147483646 h 116"/>
              <a:gd name="T16" fmla="*/ 2147483646 w 239"/>
              <a:gd name="T17" fmla="*/ 2147483646 h 116"/>
              <a:gd name="T18" fmla="*/ 0 w 239"/>
              <a:gd name="T19" fmla="*/ 2147483646 h 116"/>
              <a:gd name="T20" fmla="*/ 2147483646 w 239"/>
              <a:gd name="T21" fmla="*/ 2147483646 h 116"/>
              <a:gd name="T22" fmla="*/ 2147483646 w 239"/>
              <a:gd name="T23" fmla="*/ 0 h 116"/>
              <a:gd name="T24" fmla="*/ 2147483646 w 239"/>
              <a:gd name="T25" fmla="*/ 214748364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9"/>
              <a:gd name="T40" fmla="*/ 0 h 116"/>
              <a:gd name="T41" fmla="*/ 239 w 239"/>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9" h="116">
                <a:moveTo>
                  <a:pt x="108" y="16"/>
                </a:moveTo>
                <a:cubicBezTo>
                  <a:pt x="124" y="5"/>
                  <a:pt x="127" y="1"/>
                  <a:pt x="144" y="12"/>
                </a:cubicBezTo>
                <a:cubicBezTo>
                  <a:pt x="157" y="32"/>
                  <a:pt x="181" y="20"/>
                  <a:pt x="204" y="24"/>
                </a:cubicBezTo>
                <a:cubicBezTo>
                  <a:pt x="239" y="47"/>
                  <a:pt x="212" y="55"/>
                  <a:pt x="192" y="68"/>
                </a:cubicBezTo>
                <a:cubicBezTo>
                  <a:pt x="189" y="72"/>
                  <a:pt x="187" y="77"/>
                  <a:pt x="184" y="80"/>
                </a:cubicBezTo>
                <a:cubicBezTo>
                  <a:pt x="181" y="83"/>
                  <a:pt x="175" y="84"/>
                  <a:pt x="172" y="88"/>
                </a:cubicBezTo>
                <a:cubicBezTo>
                  <a:pt x="169" y="91"/>
                  <a:pt x="171" y="98"/>
                  <a:pt x="168" y="100"/>
                </a:cubicBezTo>
                <a:cubicBezTo>
                  <a:pt x="157" y="108"/>
                  <a:pt x="143" y="109"/>
                  <a:pt x="132" y="116"/>
                </a:cubicBezTo>
                <a:cubicBezTo>
                  <a:pt x="89" y="110"/>
                  <a:pt x="103" y="108"/>
                  <a:pt x="72" y="88"/>
                </a:cubicBezTo>
                <a:cubicBezTo>
                  <a:pt x="63" y="60"/>
                  <a:pt x="25" y="55"/>
                  <a:pt x="0" y="52"/>
                </a:cubicBezTo>
                <a:cubicBezTo>
                  <a:pt x="22" y="37"/>
                  <a:pt x="22" y="42"/>
                  <a:pt x="40" y="16"/>
                </a:cubicBezTo>
                <a:cubicBezTo>
                  <a:pt x="45" y="8"/>
                  <a:pt x="64" y="0"/>
                  <a:pt x="64" y="0"/>
                </a:cubicBezTo>
                <a:cubicBezTo>
                  <a:pt x="85" y="4"/>
                  <a:pt x="90" y="7"/>
                  <a:pt x="108" y="16"/>
                </a:cubicBezTo>
                <a:close/>
              </a:path>
            </a:pathLst>
          </a:custGeom>
          <a:solidFill>
            <a:srgbClr val="FF00FF"/>
          </a:solidFill>
          <a:ln w="19050">
            <a:solidFill>
              <a:schemeClr val="accent2"/>
            </a:solidFill>
            <a:round/>
          </a:ln>
        </p:spPr>
        <p:txBody>
          <a:bodyPr/>
          <a:lstStyle/>
          <a:p>
            <a:endParaRPr lang="en-US" sz="1350"/>
          </a:p>
        </p:txBody>
      </p:sp>
      <p:sp>
        <p:nvSpPr>
          <p:cNvPr id="9234" name="Freeform 23"/>
          <p:cNvSpPr/>
          <p:nvPr/>
        </p:nvSpPr>
        <p:spPr bwMode="auto">
          <a:xfrm>
            <a:off x="4933950" y="2252663"/>
            <a:ext cx="209550" cy="247650"/>
          </a:xfrm>
          <a:custGeom>
            <a:avLst/>
            <a:gdLst>
              <a:gd name="T0" fmla="*/ 2147483646 w 176"/>
              <a:gd name="T1" fmla="*/ 2147483646 h 208"/>
              <a:gd name="T2" fmla="*/ 2147483646 w 176"/>
              <a:gd name="T3" fmla="*/ 2147483646 h 208"/>
              <a:gd name="T4" fmla="*/ 2147483646 w 176"/>
              <a:gd name="T5" fmla="*/ 2147483646 h 208"/>
              <a:gd name="T6" fmla="*/ 2147483646 w 176"/>
              <a:gd name="T7" fmla="*/ 2147483646 h 208"/>
              <a:gd name="T8" fmla="*/ 2147483646 w 176"/>
              <a:gd name="T9" fmla="*/ 2147483646 h 208"/>
              <a:gd name="T10" fmla="*/ 2147483646 w 176"/>
              <a:gd name="T11" fmla="*/ 0 h 208"/>
              <a:gd name="T12" fmla="*/ 2147483646 w 176"/>
              <a:gd name="T13" fmla="*/ 2147483646 h 208"/>
              <a:gd name="T14" fmla="*/ 2147483646 w 176"/>
              <a:gd name="T15" fmla="*/ 2147483646 h 208"/>
              <a:gd name="T16" fmla="*/ 2147483646 w 176"/>
              <a:gd name="T17" fmla="*/ 2147483646 h 208"/>
              <a:gd name="T18" fmla="*/ 2147483646 w 176"/>
              <a:gd name="T19" fmla="*/ 2147483646 h 208"/>
              <a:gd name="T20" fmla="*/ 2147483646 w 176"/>
              <a:gd name="T21" fmla="*/ 2147483646 h 208"/>
              <a:gd name="T22" fmla="*/ 2147483646 w 176"/>
              <a:gd name="T23" fmla="*/ 2147483646 h 208"/>
              <a:gd name="T24" fmla="*/ 2147483646 w 176"/>
              <a:gd name="T25" fmla="*/ 2147483646 h 208"/>
              <a:gd name="T26" fmla="*/ 2147483646 w 176"/>
              <a:gd name="T27" fmla="*/ 2147483646 h 208"/>
              <a:gd name="T28" fmla="*/ 2147483646 w 176"/>
              <a:gd name="T29" fmla="*/ 2147483646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6"/>
              <a:gd name="T46" fmla="*/ 0 h 208"/>
              <a:gd name="T47" fmla="*/ 176 w 176"/>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6" h="208">
                <a:moveTo>
                  <a:pt x="4" y="192"/>
                </a:moveTo>
                <a:cubicBezTo>
                  <a:pt x="11" y="170"/>
                  <a:pt x="5" y="145"/>
                  <a:pt x="16" y="124"/>
                </a:cubicBezTo>
                <a:cubicBezTo>
                  <a:pt x="25" y="106"/>
                  <a:pt x="44" y="99"/>
                  <a:pt x="60" y="88"/>
                </a:cubicBezTo>
                <a:cubicBezTo>
                  <a:pt x="77" y="76"/>
                  <a:pt x="83" y="57"/>
                  <a:pt x="92" y="40"/>
                </a:cubicBezTo>
                <a:cubicBezTo>
                  <a:pt x="98" y="28"/>
                  <a:pt x="103" y="14"/>
                  <a:pt x="116" y="8"/>
                </a:cubicBezTo>
                <a:cubicBezTo>
                  <a:pt x="124" y="5"/>
                  <a:pt x="140" y="0"/>
                  <a:pt x="140" y="0"/>
                </a:cubicBezTo>
                <a:cubicBezTo>
                  <a:pt x="165" y="8"/>
                  <a:pt x="151" y="24"/>
                  <a:pt x="160" y="48"/>
                </a:cubicBezTo>
                <a:cubicBezTo>
                  <a:pt x="163" y="57"/>
                  <a:pt x="176" y="72"/>
                  <a:pt x="176" y="72"/>
                </a:cubicBezTo>
                <a:cubicBezTo>
                  <a:pt x="168" y="105"/>
                  <a:pt x="156" y="108"/>
                  <a:pt x="132" y="124"/>
                </a:cubicBezTo>
                <a:cubicBezTo>
                  <a:pt x="125" y="134"/>
                  <a:pt x="121" y="152"/>
                  <a:pt x="112" y="160"/>
                </a:cubicBezTo>
                <a:cubicBezTo>
                  <a:pt x="105" y="166"/>
                  <a:pt x="95" y="167"/>
                  <a:pt x="88" y="172"/>
                </a:cubicBezTo>
                <a:cubicBezTo>
                  <a:pt x="83" y="180"/>
                  <a:pt x="77" y="188"/>
                  <a:pt x="72" y="196"/>
                </a:cubicBezTo>
                <a:cubicBezTo>
                  <a:pt x="69" y="200"/>
                  <a:pt x="64" y="208"/>
                  <a:pt x="64" y="208"/>
                </a:cubicBezTo>
                <a:cubicBezTo>
                  <a:pt x="47" y="197"/>
                  <a:pt x="35" y="202"/>
                  <a:pt x="16" y="208"/>
                </a:cubicBezTo>
                <a:cubicBezTo>
                  <a:pt x="0" y="203"/>
                  <a:pt x="4" y="208"/>
                  <a:pt x="4" y="192"/>
                </a:cubicBezTo>
                <a:close/>
              </a:path>
            </a:pathLst>
          </a:custGeom>
          <a:solidFill>
            <a:schemeClr val="accent1"/>
          </a:solidFill>
          <a:ln w="19050">
            <a:solidFill>
              <a:schemeClr val="accent2"/>
            </a:solidFill>
            <a:round/>
          </a:ln>
        </p:spPr>
        <p:txBody>
          <a:bodyPr/>
          <a:lstStyle/>
          <a:p>
            <a:endParaRPr lang="en-US" sz="1350"/>
          </a:p>
        </p:txBody>
      </p:sp>
      <p:sp>
        <p:nvSpPr>
          <p:cNvPr id="9235" name="Freeform 24"/>
          <p:cNvSpPr/>
          <p:nvPr/>
        </p:nvSpPr>
        <p:spPr bwMode="auto">
          <a:xfrm>
            <a:off x="4953000" y="3024188"/>
            <a:ext cx="52388" cy="76200"/>
          </a:xfrm>
          <a:custGeom>
            <a:avLst/>
            <a:gdLst>
              <a:gd name="T0" fmla="*/ 2147483646 w 44"/>
              <a:gd name="T1" fmla="*/ 2147483646 h 64"/>
              <a:gd name="T2" fmla="*/ 2147483646 w 44"/>
              <a:gd name="T3" fmla="*/ 2147483646 h 64"/>
              <a:gd name="T4" fmla="*/ 2147483646 w 44"/>
              <a:gd name="T5" fmla="*/ 2147483646 h 64"/>
              <a:gd name="T6" fmla="*/ 0 w 44"/>
              <a:gd name="T7" fmla="*/ 2147483646 h 64"/>
              <a:gd name="T8" fmla="*/ 2147483646 w 44"/>
              <a:gd name="T9" fmla="*/ 2147483646 h 64"/>
              <a:gd name="T10" fmla="*/ 0 60000 65536"/>
              <a:gd name="T11" fmla="*/ 0 60000 65536"/>
              <a:gd name="T12" fmla="*/ 0 60000 65536"/>
              <a:gd name="T13" fmla="*/ 0 60000 65536"/>
              <a:gd name="T14" fmla="*/ 0 60000 65536"/>
              <a:gd name="T15" fmla="*/ 0 w 44"/>
              <a:gd name="T16" fmla="*/ 0 h 64"/>
              <a:gd name="T17" fmla="*/ 44 w 44"/>
              <a:gd name="T18" fmla="*/ 64 h 64"/>
            </a:gdLst>
            <a:ahLst/>
            <a:cxnLst>
              <a:cxn ang="T10">
                <a:pos x="T0" y="T1"/>
              </a:cxn>
              <a:cxn ang="T11">
                <a:pos x="T2" y="T3"/>
              </a:cxn>
              <a:cxn ang="T12">
                <a:pos x="T4" y="T5"/>
              </a:cxn>
              <a:cxn ang="T13">
                <a:pos x="T6" y="T7"/>
              </a:cxn>
              <a:cxn ang="T14">
                <a:pos x="T8" y="T9"/>
              </a:cxn>
            </a:cxnLst>
            <a:rect l="T15" t="T16" r="T17" b="T18"/>
            <a:pathLst>
              <a:path w="44" h="64">
                <a:moveTo>
                  <a:pt x="8" y="8"/>
                </a:moveTo>
                <a:cubicBezTo>
                  <a:pt x="16" y="13"/>
                  <a:pt x="24" y="19"/>
                  <a:pt x="32" y="24"/>
                </a:cubicBezTo>
                <a:cubicBezTo>
                  <a:pt x="36" y="27"/>
                  <a:pt x="44" y="32"/>
                  <a:pt x="44" y="32"/>
                </a:cubicBezTo>
                <a:cubicBezTo>
                  <a:pt x="36" y="64"/>
                  <a:pt x="22" y="39"/>
                  <a:pt x="0" y="32"/>
                </a:cubicBezTo>
                <a:cubicBezTo>
                  <a:pt x="2" y="24"/>
                  <a:pt x="8" y="0"/>
                  <a:pt x="8" y="8"/>
                </a:cubicBezTo>
                <a:close/>
              </a:path>
            </a:pathLst>
          </a:custGeom>
          <a:solidFill>
            <a:schemeClr val="accent1"/>
          </a:solidFill>
          <a:ln w="19050">
            <a:solidFill>
              <a:schemeClr val="accent2"/>
            </a:solidFill>
            <a:round/>
          </a:ln>
        </p:spPr>
        <p:txBody>
          <a:bodyPr/>
          <a:lstStyle/>
          <a:p>
            <a:endParaRPr lang="en-US" sz="1350"/>
          </a:p>
        </p:txBody>
      </p:sp>
      <p:sp>
        <p:nvSpPr>
          <p:cNvPr id="9236" name="Freeform 25"/>
          <p:cNvSpPr/>
          <p:nvPr/>
        </p:nvSpPr>
        <p:spPr bwMode="auto">
          <a:xfrm>
            <a:off x="4699398" y="1318024"/>
            <a:ext cx="132159" cy="196453"/>
          </a:xfrm>
          <a:custGeom>
            <a:avLst/>
            <a:gdLst>
              <a:gd name="T0" fmla="*/ 2147483646 w 111"/>
              <a:gd name="T1" fmla="*/ 2147483646 h 165"/>
              <a:gd name="T2" fmla="*/ 2147483646 w 111"/>
              <a:gd name="T3" fmla="*/ 2147483646 h 165"/>
              <a:gd name="T4" fmla="*/ 2147483646 w 111"/>
              <a:gd name="T5" fmla="*/ 2147483646 h 165"/>
              <a:gd name="T6" fmla="*/ 2147483646 w 111"/>
              <a:gd name="T7" fmla="*/ 2147483646 h 165"/>
              <a:gd name="T8" fmla="*/ 2147483646 w 111"/>
              <a:gd name="T9" fmla="*/ 2147483646 h 165"/>
              <a:gd name="T10" fmla="*/ 2147483646 w 111"/>
              <a:gd name="T11" fmla="*/ 2147483646 h 165"/>
              <a:gd name="T12" fmla="*/ 2147483646 w 111"/>
              <a:gd name="T13" fmla="*/ 2147483646 h 165"/>
              <a:gd name="T14" fmla="*/ 2147483646 w 111"/>
              <a:gd name="T15" fmla="*/ 2147483646 h 165"/>
              <a:gd name="T16" fmla="*/ 2147483646 w 111"/>
              <a:gd name="T17" fmla="*/ 2147483646 h 165"/>
              <a:gd name="T18" fmla="*/ 2147483646 w 111"/>
              <a:gd name="T19" fmla="*/ 2147483646 h 165"/>
              <a:gd name="T20" fmla="*/ 2147483646 w 111"/>
              <a:gd name="T21" fmla="*/ 2147483646 h 165"/>
              <a:gd name="T22" fmla="*/ 2147483646 w 111"/>
              <a:gd name="T23" fmla="*/ 2147483646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
              <a:gd name="T37" fmla="*/ 0 h 165"/>
              <a:gd name="T38" fmla="*/ 111 w 111"/>
              <a:gd name="T39" fmla="*/ 165 h 1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 h="165">
                <a:moveTo>
                  <a:pt x="41" y="1"/>
                </a:moveTo>
                <a:cubicBezTo>
                  <a:pt x="70" y="11"/>
                  <a:pt x="58" y="4"/>
                  <a:pt x="77" y="17"/>
                </a:cubicBezTo>
                <a:cubicBezTo>
                  <a:pt x="85" y="42"/>
                  <a:pt x="97" y="65"/>
                  <a:pt x="105" y="89"/>
                </a:cubicBezTo>
                <a:cubicBezTo>
                  <a:pt x="104" y="106"/>
                  <a:pt x="111" y="127"/>
                  <a:pt x="101" y="141"/>
                </a:cubicBezTo>
                <a:cubicBezTo>
                  <a:pt x="94" y="151"/>
                  <a:pt x="76" y="141"/>
                  <a:pt x="65" y="145"/>
                </a:cubicBezTo>
                <a:cubicBezTo>
                  <a:pt x="56" y="148"/>
                  <a:pt x="53" y="160"/>
                  <a:pt x="45" y="165"/>
                </a:cubicBezTo>
                <a:cubicBezTo>
                  <a:pt x="44" y="160"/>
                  <a:pt x="45" y="153"/>
                  <a:pt x="41" y="149"/>
                </a:cubicBezTo>
                <a:cubicBezTo>
                  <a:pt x="35" y="142"/>
                  <a:pt x="17" y="133"/>
                  <a:pt x="17" y="133"/>
                </a:cubicBezTo>
                <a:cubicBezTo>
                  <a:pt x="7" y="103"/>
                  <a:pt x="11" y="71"/>
                  <a:pt x="1" y="41"/>
                </a:cubicBezTo>
                <a:cubicBezTo>
                  <a:pt x="2" y="34"/>
                  <a:pt x="0" y="26"/>
                  <a:pt x="5" y="21"/>
                </a:cubicBezTo>
                <a:cubicBezTo>
                  <a:pt x="11" y="15"/>
                  <a:pt x="29" y="13"/>
                  <a:pt x="29" y="13"/>
                </a:cubicBezTo>
                <a:cubicBezTo>
                  <a:pt x="38" y="0"/>
                  <a:pt x="32" y="1"/>
                  <a:pt x="41" y="1"/>
                </a:cubicBezTo>
                <a:close/>
              </a:path>
            </a:pathLst>
          </a:custGeom>
          <a:solidFill>
            <a:schemeClr val="accent1"/>
          </a:solidFill>
          <a:ln w="19050">
            <a:solidFill>
              <a:schemeClr val="accent2"/>
            </a:solidFill>
            <a:round/>
          </a:ln>
        </p:spPr>
        <p:txBody>
          <a:bodyPr/>
          <a:lstStyle/>
          <a:p>
            <a:endParaRPr lang="en-US" sz="1350"/>
          </a:p>
        </p:txBody>
      </p:sp>
      <p:sp>
        <p:nvSpPr>
          <p:cNvPr id="9237" name="Freeform 26"/>
          <p:cNvSpPr/>
          <p:nvPr/>
        </p:nvSpPr>
        <p:spPr bwMode="auto">
          <a:xfrm>
            <a:off x="4245770" y="1627585"/>
            <a:ext cx="390525" cy="922734"/>
          </a:xfrm>
          <a:custGeom>
            <a:avLst/>
            <a:gdLst>
              <a:gd name="T0" fmla="*/ 2147483646 w 328"/>
              <a:gd name="T1" fmla="*/ 2147483646 h 775"/>
              <a:gd name="T2" fmla="*/ 2147483646 w 328"/>
              <a:gd name="T3" fmla="*/ 2147483646 h 775"/>
              <a:gd name="T4" fmla="*/ 2147483646 w 328"/>
              <a:gd name="T5" fmla="*/ 2147483646 h 775"/>
              <a:gd name="T6" fmla="*/ 2147483646 w 328"/>
              <a:gd name="T7" fmla="*/ 2147483646 h 775"/>
              <a:gd name="T8" fmla="*/ 2147483646 w 328"/>
              <a:gd name="T9" fmla="*/ 2147483646 h 775"/>
              <a:gd name="T10" fmla="*/ 2147483646 w 328"/>
              <a:gd name="T11" fmla="*/ 2147483646 h 775"/>
              <a:gd name="T12" fmla="*/ 2147483646 w 328"/>
              <a:gd name="T13" fmla="*/ 2147483646 h 775"/>
              <a:gd name="T14" fmla="*/ 2147483646 w 328"/>
              <a:gd name="T15" fmla="*/ 2147483646 h 775"/>
              <a:gd name="T16" fmla="*/ 2147483646 w 328"/>
              <a:gd name="T17" fmla="*/ 2147483646 h 775"/>
              <a:gd name="T18" fmla="*/ 2147483646 w 328"/>
              <a:gd name="T19" fmla="*/ 2147483646 h 775"/>
              <a:gd name="T20" fmla="*/ 2147483646 w 328"/>
              <a:gd name="T21" fmla="*/ 2147483646 h 775"/>
              <a:gd name="T22" fmla="*/ 2147483646 w 328"/>
              <a:gd name="T23" fmla="*/ 2147483646 h 775"/>
              <a:gd name="T24" fmla="*/ 2147483646 w 328"/>
              <a:gd name="T25" fmla="*/ 2147483646 h 775"/>
              <a:gd name="T26" fmla="*/ 2147483646 w 328"/>
              <a:gd name="T27" fmla="*/ 2147483646 h 775"/>
              <a:gd name="T28" fmla="*/ 2147483646 w 328"/>
              <a:gd name="T29" fmla="*/ 2147483646 h 775"/>
              <a:gd name="T30" fmla="*/ 2147483646 w 328"/>
              <a:gd name="T31" fmla="*/ 2147483646 h 775"/>
              <a:gd name="T32" fmla="*/ 2147483646 w 328"/>
              <a:gd name="T33" fmla="*/ 2147483646 h 775"/>
              <a:gd name="T34" fmla="*/ 2147483646 w 328"/>
              <a:gd name="T35" fmla="*/ 2147483646 h 775"/>
              <a:gd name="T36" fmla="*/ 2147483646 w 328"/>
              <a:gd name="T37" fmla="*/ 2147483646 h 775"/>
              <a:gd name="T38" fmla="*/ 2147483646 w 328"/>
              <a:gd name="T39" fmla="*/ 2147483646 h 775"/>
              <a:gd name="T40" fmla="*/ 2147483646 w 328"/>
              <a:gd name="T41" fmla="*/ 2147483646 h 775"/>
              <a:gd name="T42" fmla="*/ 2147483646 w 328"/>
              <a:gd name="T43" fmla="*/ 2147483646 h 775"/>
              <a:gd name="T44" fmla="*/ 2147483646 w 328"/>
              <a:gd name="T45" fmla="*/ 2147483646 h 775"/>
              <a:gd name="T46" fmla="*/ 2147483646 w 328"/>
              <a:gd name="T47" fmla="*/ 2147483646 h 775"/>
              <a:gd name="T48" fmla="*/ 2147483646 w 328"/>
              <a:gd name="T49" fmla="*/ 2147483646 h 775"/>
              <a:gd name="T50" fmla="*/ 2147483646 w 328"/>
              <a:gd name="T51" fmla="*/ 2147483646 h 775"/>
              <a:gd name="T52" fmla="*/ 2147483646 w 328"/>
              <a:gd name="T53" fmla="*/ 2147483646 h 775"/>
              <a:gd name="T54" fmla="*/ 2147483646 w 328"/>
              <a:gd name="T55" fmla="*/ 2147483646 h 775"/>
              <a:gd name="T56" fmla="*/ 2147483646 w 328"/>
              <a:gd name="T57" fmla="*/ 2147483646 h 775"/>
              <a:gd name="T58" fmla="*/ 2147483646 w 328"/>
              <a:gd name="T59" fmla="*/ 2147483646 h 775"/>
              <a:gd name="T60" fmla="*/ 2147483646 w 328"/>
              <a:gd name="T61" fmla="*/ 2147483646 h 775"/>
              <a:gd name="T62" fmla="*/ 2147483646 w 328"/>
              <a:gd name="T63" fmla="*/ 2147483646 h 775"/>
              <a:gd name="T64" fmla="*/ 2147483646 w 328"/>
              <a:gd name="T65" fmla="*/ 2147483646 h 775"/>
              <a:gd name="T66" fmla="*/ 2147483646 w 328"/>
              <a:gd name="T67" fmla="*/ 2147483646 h 775"/>
              <a:gd name="T68" fmla="*/ 2147483646 w 328"/>
              <a:gd name="T69" fmla="*/ 2147483646 h 775"/>
              <a:gd name="T70" fmla="*/ 2147483646 w 328"/>
              <a:gd name="T71" fmla="*/ 2147483646 h 775"/>
              <a:gd name="T72" fmla="*/ 2147483646 w 328"/>
              <a:gd name="T73" fmla="*/ 2147483646 h 775"/>
              <a:gd name="T74" fmla="*/ 2147483646 w 328"/>
              <a:gd name="T75" fmla="*/ 2147483646 h 775"/>
              <a:gd name="T76" fmla="*/ 2147483646 w 328"/>
              <a:gd name="T77" fmla="*/ 2147483646 h 775"/>
              <a:gd name="T78" fmla="*/ 2147483646 w 328"/>
              <a:gd name="T79" fmla="*/ 2147483646 h 775"/>
              <a:gd name="T80" fmla="*/ 0 w 328"/>
              <a:gd name="T81" fmla="*/ 2147483646 h 775"/>
              <a:gd name="T82" fmla="*/ 2147483646 w 328"/>
              <a:gd name="T83" fmla="*/ 2147483646 h 7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8"/>
              <a:gd name="T127" fmla="*/ 0 h 775"/>
              <a:gd name="T128" fmla="*/ 328 w 328"/>
              <a:gd name="T129" fmla="*/ 775 h 7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8" h="775">
                <a:moveTo>
                  <a:pt x="28" y="1"/>
                </a:moveTo>
                <a:cubicBezTo>
                  <a:pt x="36" y="6"/>
                  <a:pt x="43" y="14"/>
                  <a:pt x="52" y="17"/>
                </a:cubicBezTo>
                <a:cubicBezTo>
                  <a:pt x="60" y="20"/>
                  <a:pt x="76" y="25"/>
                  <a:pt x="76" y="25"/>
                </a:cubicBezTo>
                <a:cubicBezTo>
                  <a:pt x="77" y="21"/>
                  <a:pt x="80" y="0"/>
                  <a:pt x="92" y="17"/>
                </a:cubicBezTo>
                <a:cubicBezTo>
                  <a:pt x="92" y="17"/>
                  <a:pt x="102" y="47"/>
                  <a:pt x="104" y="53"/>
                </a:cubicBezTo>
                <a:cubicBezTo>
                  <a:pt x="107" y="63"/>
                  <a:pt x="120" y="67"/>
                  <a:pt x="124" y="77"/>
                </a:cubicBezTo>
                <a:cubicBezTo>
                  <a:pt x="135" y="102"/>
                  <a:pt x="136" y="130"/>
                  <a:pt x="152" y="153"/>
                </a:cubicBezTo>
                <a:cubicBezTo>
                  <a:pt x="153" y="168"/>
                  <a:pt x="150" y="184"/>
                  <a:pt x="156" y="197"/>
                </a:cubicBezTo>
                <a:cubicBezTo>
                  <a:pt x="160" y="206"/>
                  <a:pt x="180" y="213"/>
                  <a:pt x="180" y="213"/>
                </a:cubicBezTo>
                <a:cubicBezTo>
                  <a:pt x="187" y="234"/>
                  <a:pt x="188" y="248"/>
                  <a:pt x="208" y="261"/>
                </a:cubicBezTo>
                <a:cubicBezTo>
                  <a:pt x="214" y="278"/>
                  <a:pt x="206" y="296"/>
                  <a:pt x="228" y="289"/>
                </a:cubicBezTo>
                <a:cubicBezTo>
                  <a:pt x="219" y="276"/>
                  <a:pt x="206" y="251"/>
                  <a:pt x="236" y="261"/>
                </a:cubicBezTo>
                <a:cubicBezTo>
                  <a:pt x="237" y="265"/>
                  <a:pt x="240" y="269"/>
                  <a:pt x="240" y="273"/>
                </a:cubicBezTo>
                <a:cubicBezTo>
                  <a:pt x="240" y="335"/>
                  <a:pt x="230" y="316"/>
                  <a:pt x="192" y="341"/>
                </a:cubicBezTo>
                <a:cubicBezTo>
                  <a:pt x="181" y="358"/>
                  <a:pt x="167" y="364"/>
                  <a:pt x="160" y="385"/>
                </a:cubicBezTo>
                <a:cubicBezTo>
                  <a:pt x="185" y="401"/>
                  <a:pt x="180" y="392"/>
                  <a:pt x="192" y="377"/>
                </a:cubicBezTo>
                <a:cubicBezTo>
                  <a:pt x="198" y="370"/>
                  <a:pt x="208" y="368"/>
                  <a:pt x="216" y="365"/>
                </a:cubicBezTo>
                <a:cubicBezTo>
                  <a:pt x="242" y="374"/>
                  <a:pt x="243" y="377"/>
                  <a:pt x="276" y="381"/>
                </a:cubicBezTo>
                <a:cubicBezTo>
                  <a:pt x="294" y="408"/>
                  <a:pt x="276" y="449"/>
                  <a:pt x="312" y="461"/>
                </a:cubicBezTo>
                <a:cubicBezTo>
                  <a:pt x="316" y="473"/>
                  <a:pt x="320" y="485"/>
                  <a:pt x="324" y="497"/>
                </a:cubicBezTo>
                <a:cubicBezTo>
                  <a:pt x="325" y="501"/>
                  <a:pt x="328" y="509"/>
                  <a:pt x="328" y="509"/>
                </a:cubicBezTo>
                <a:cubicBezTo>
                  <a:pt x="321" y="531"/>
                  <a:pt x="307" y="547"/>
                  <a:pt x="300" y="569"/>
                </a:cubicBezTo>
                <a:cubicBezTo>
                  <a:pt x="284" y="564"/>
                  <a:pt x="277" y="561"/>
                  <a:pt x="272" y="545"/>
                </a:cubicBezTo>
                <a:cubicBezTo>
                  <a:pt x="273" y="520"/>
                  <a:pt x="278" y="494"/>
                  <a:pt x="276" y="469"/>
                </a:cubicBezTo>
                <a:cubicBezTo>
                  <a:pt x="275" y="456"/>
                  <a:pt x="240" y="453"/>
                  <a:pt x="240" y="453"/>
                </a:cubicBezTo>
                <a:cubicBezTo>
                  <a:pt x="234" y="419"/>
                  <a:pt x="231" y="417"/>
                  <a:pt x="196" y="429"/>
                </a:cubicBezTo>
                <a:cubicBezTo>
                  <a:pt x="197" y="437"/>
                  <a:pt x="195" y="446"/>
                  <a:pt x="200" y="453"/>
                </a:cubicBezTo>
                <a:cubicBezTo>
                  <a:pt x="206" y="461"/>
                  <a:pt x="216" y="464"/>
                  <a:pt x="224" y="469"/>
                </a:cubicBezTo>
                <a:cubicBezTo>
                  <a:pt x="228" y="472"/>
                  <a:pt x="236" y="477"/>
                  <a:pt x="236" y="477"/>
                </a:cubicBezTo>
                <a:cubicBezTo>
                  <a:pt x="232" y="507"/>
                  <a:pt x="220" y="516"/>
                  <a:pt x="212" y="541"/>
                </a:cubicBezTo>
                <a:cubicBezTo>
                  <a:pt x="216" y="562"/>
                  <a:pt x="219" y="575"/>
                  <a:pt x="240" y="561"/>
                </a:cubicBezTo>
                <a:cubicBezTo>
                  <a:pt x="245" y="586"/>
                  <a:pt x="251" y="584"/>
                  <a:pt x="268" y="601"/>
                </a:cubicBezTo>
                <a:cubicBezTo>
                  <a:pt x="257" y="643"/>
                  <a:pt x="219" y="649"/>
                  <a:pt x="180" y="653"/>
                </a:cubicBezTo>
                <a:cubicBezTo>
                  <a:pt x="172" y="656"/>
                  <a:pt x="164" y="658"/>
                  <a:pt x="156" y="661"/>
                </a:cubicBezTo>
                <a:cubicBezTo>
                  <a:pt x="144" y="665"/>
                  <a:pt x="144" y="685"/>
                  <a:pt x="140" y="697"/>
                </a:cubicBezTo>
                <a:cubicBezTo>
                  <a:pt x="132" y="720"/>
                  <a:pt x="121" y="740"/>
                  <a:pt x="104" y="757"/>
                </a:cubicBezTo>
                <a:cubicBezTo>
                  <a:pt x="83" y="753"/>
                  <a:pt x="76" y="751"/>
                  <a:pt x="64" y="733"/>
                </a:cubicBezTo>
                <a:cubicBezTo>
                  <a:pt x="8" y="739"/>
                  <a:pt x="12" y="745"/>
                  <a:pt x="52" y="753"/>
                </a:cubicBezTo>
                <a:cubicBezTo>
                  <a:pt x="59" y="775"/>
                  <a:pt x="45" y="773"/>
                  <a:pt x="28" y="769"/>
                </a:cubicBezTo>
                <a:cubicBezTo>
                  <a:pt x="4" y="697"/>
                  <a:pt x="12" y="589"/>
                  <a:pt x="28" y="509"/>
                </a:cubicBezTo>
                <a:cubicBezTo>
                  <a:pt x="24" y="437"/>
                  <a:pt x="12" y="368"/>
                  <a:pt x="0" y="297"/>
                </a:cubicBezTo>
                <a:cubicBezTo>
                  <a:pt x="6" y="202"/>
                  <a:pt x="2" y="92"/>
                  <a:pt x="28" y="1"/>
                </a:cubicBezTo>
                <a:close/>
              </a:path>
            </a:pathLst>
          </a:custGeom>
          <a:solidFill>
            <a:schemeClr val="accent1"/>
          </a:solidFill>
          <a:ln w="19050">
            <a:solidFill>
              <a:schemeClr val="accent2"/>
            </a:solidFill>
            <a:round/>
          </a:ln>
        </p:spPr>
        <p:txBody>
          <a:bodyPr/>
          <a:lstStyle/>
          <a:p>
            <a:endParaRPr lang="en-US" sz="1350"/>
          </a:p>
        </p:txBody>
      </p:sp>
      <p:sp>
        <p:nvSpPr>
          <p:cNvPr id="9238" name="Freeform 27"/>
          <p:cNvSpPr/>
          <p:nvPr/>
        </p:nvSpPr>
        <p:spPr bwMode="auto">
          <a:xfrm>
            <a:off x="4710113" y="1152525"/>
            <a:ext cx="76200" cy="101204"/>
          </a:xfrm>
          <a:custGeom>
            <a:avLst/>
            <a:gdLst>
              <a:gd name="T0" fmla="*/ 2147483646 w 64"/>
              <a:gd name="T1" fmla="*/ 0 h 85"/>
              <a:gd name="T2" fmla="*/ 2147483646 w 64"/>
              <a:gd name="T3" fmla="*/ 2147483646 h 85"/>
              <a:gd name="T4" fmla="*/ 2147483646 w 64"/>
              <a:gd name="T5" fmla="*/ 2147483646 h 85"/>
              <a:gd name="T6" fmla="*/ 0 w 64"/>
              <a:gd name="T7" fmla="*/ 2147483646 h 85"/>
              <a:gd name="T8" fmla="*/ 2147483646 w 64"/>
              <a:gd name="T9" fmla="*/ 0 h 85"/>
              <a:gd name="T10" fmla="*/ 0 60000 65536"/>
              <a:gd name="T11" fmla="*/ 0 60000 65536"/>
              <a:gd name="T12" fmla="*/ 0 60000 65536"/>
              <a:gd name="T13" fmla="*/ 0 60000 65536"/>
              <a:gd name="T14" fmla="*/ 0 60000 65536"/>
              <a:gd name="T15" fmla="*/ 0 w 64"/>
              <a:gd name="T16" fmla="*/ 0 h 85"/>
              <a:gd name="T17" fmla="*/ 64 w 64"/>
              <a:gd name="T18" fmla="*/ 85 h 85"/>
            </a:gdLst>
            <a:ahLst/>
            <a:cxnLst>
              <a:cxn ang="T10">
                <a:pos x="T0" y="T1"/>
              </a:cxn>
              <a:cxn ang="T11">
                <a:pos x="T2" y="T3"/>
              </a:cxn>
              <a:cxn ang="T12">
                <a:pos x="T4" y="T5"/>
              </a:cxn>
              <a:cxn ang="T13">
                <a:pos x="T6" y="T7"/>
              </a:cxn>
              <a:cxn ang="T14">
                <a:pos x="T8" y="T9"/>
              </a:cxn>
            </a:cxnLst>
            <a:rect l="T15" t="T16" r="T17" b="T18"/>
            <a:pathLst>
              <a:path w="64" h="85">
                <a:moveTo>
                  <a:pt x="48" y="0"/>
                </a:moveTo>
                <a:cubicBezTo>
                  <a:pt x="51" y="23"/>
                  <a:pt x="52" y="34"/>
                  <a:pt x="64" y="52"/>
                </a:cubicBezTo>
                <a:cubicBezTo>
                  <a:pt x="57" y="85"/>
                  <a:pt x="48" y="80"/>
                  <a:pt x="24" y="64"/>
                </a:cubicBezTo>
                <a:cubicBezTo>
                  <a:pt x="17" y="23"/>
                  <a:pt x="18" y="52"/>
                  <a:pt x="0" y="24"/>
                </a:cubicBezTo>
                <a:cubicBezTo>
                  <a:pt x="14" y="4"/>
                  <a:pt x="32" y="16"/>
                  <a:pt x="48" y="0"/>
                </a:cubicBezTo>
                <a:close/>
              </a:path>
            </a:pathLst>
          </a:custGeom>
          <a:solidFill>
            <a:schemeClr val="accent1"/>
          </a:solidFill>
          <a:ln w="12700">
            <a:solidFill>
              <a:schemeClr val="accent2"/>
            </a:solidFill>
            <a:round/>
          </a:ln>
        </p:spPr>
        <p:txBody>
          <a:bodyPr/>
          <a:lstStyle/>
          <a:p>
            <a:endParaRPr lang="en-US" sz="1350"/>
          </a:p>
        </p:txBody>
      </p:sp>
      <p:sp>
        <p:nvSpPr>
          <p:cNvPr id="9239" name="Freeform 28"/>
          <p:cNvSpPr/>
          <p:nvPr/>
        </p:nvSpPr>
        <p:spPr bwMode="auto">
          <a:xfrm>
            <a:off x="4496992" y="1162050"/>
            <a:ext cx="222647" cy="433388"/>
          </a:xfrm>
          <a:custGeom>
            <a:avLst/>
            <a:gdLst>
              <a:gd name="T0" fmla="*/ 2147483646 w 187"/>
              <a:gd name="T1" fmla="*/ 0 h 364"/>
              <a:gd name="T2" fmla="*/ 2147483646 w 187"/>
              <a:gd name="T3" fmla="*/ 2147483646 h 364"/>
              <a:gd name="T4" fmla="*/ 2147483646 w 187"/>
              <a:gd name="T5" fmla="*/ 2147483646 h 364"/>
              <a:gd name="T6" fmla="*/ 2147483646 w 187"/>
              <a:gd name="T7" fmla="*/ 2147483646 h 364"/>
              <a:gd name="T8" fmla="*/ 2147483646 w 187"/>
              <a:gd name="T9" fmla="*/ 2147483646 h 364"/>
              <a:gd name="T10" fmla="*/ 2147483646 w 187"/>
              <a:gd name="T11" fmla="*/ 2147483646 h 364"/>
              <a:gd name="T12" fmla="*/ 2147483646 w 187"/>
              <a:gd name="T13" fmla="*/ 2147483646 h 364"/>
              <a:gd name="T14" fmla="*/ 2147483646 w 187"/>
              <a:gd name="T15" fmla="*/ 2147483646 h 364"/>
              <a:gd name="T16" fmla="*/ 2147483646 w 187"/>
              <a:gd name="T17" fmla="*/ 2147483646 h 364"/>
              <a:gd name="T18" fmla="*/ 2147483646 w 187"/>
              <a:gd name="T19" fmla="*/ 2147483646 h 364"/>
              <a:gd name="T20" fmla="*/ 2147483646 w 187"/>
              <a:gd name="T21" fmla="*/ 2147483646 h 364"/>
              <a:gd name="T22" fmla="*/ 2147483646 w 187"/>
              <a:gd name="T23" fmla="*/ 2147483646 h 364"/>
              <a:gd name="T24" fmla="*/ 2147483646 w 187"/>
              <a:gd name="T25" fmla="*/ 2147483646 h 364"/>
              <a:gd name="T26" fmla="*/ 2147483646 w 187"/>
              <a:gd name="T27" fmla="*/ 2147483646 h 364"/>
              <a:gd name="T28" fmla="*/ 2147483646 w 187"/>
              <a:gd name="T29" fmla="*/ 2147483646 h 364"/>
              <a:gd name="T30" fmla="*/ 2147483646 w 187"/>
              <a:gd name="T31" fmla="*/ 2147483646 h 364"/>
              <a:gd name="T32" fmla="*/ 2147483646 w 187"/>
              <a:gd name="T33" fmla="*/ 0 h 364"/>
              <a:gd name="T34" fmla="*/ 2147483646 w 187"/>
              <a:gd name="T35" fmla="*/ 0 h 3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
              <a:gd name="T55" fmla="*/ 0 h 364"/>
              <a:gd name="T56" fmla="*/ 187 w 187"/>
              <a:gd name="T57" fmla="*/ 364 h 3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 h="364">
                <a:moveTo>
                  <a:pt x="155" y="0"/>
                </a:moveTo>
                <a:cubicBezTo>
                  <a:pt x="156" y="7"/>
                  <a:pt x="156" y="36"/>
                  <a:pt x="163" y="48"/>
                </a:cubicBezTo>
                <a:cubicBezTo>
                  <a:pt x="168" y="56"/>
                  <a:pt x="176" y="63"/>
                  <a:pt x="179" y="72"/>
                </a:cubicBezTo>
                <a:cubicBezTo>
                  <a:pt x="182" y="80"/>
                  <a:pt x="187" y="96"/>
                  <a:pt x="187" y="96"/>
                </a:cubicBezTo>
                <a:cubicBezTo>
                  <a:pt x="165" y="111"/>
                  <a:pt x="159" y="112"/>
                  <a:pt x="151" y="136"/>
                </a:cubicBezTo>
                <a:cubicBezTo>
                  <a:pt x="147" y="178"/>
                  <a:pt x="138" y="222"/>
                  <a:pt x="119" y="260"/>
                </a:cubicBezTo>
                <a:cubicBezTo>
                  <a:pt x="91" y="315"/>
                  <a:pt x="110" y="263"/>
                  <a:pt x="99" y="296"/>
                </a:cubicBezTo>
                <a:cubicBezTo>
                  <a:pt x="102" y="307"/>
                  <a:pt x="112" y="325"/>
                  <a:pt x="103" y="336"/>
                </a:cubicBezTo>
                <a:cubicBezTo>
                  <a:pt x="97" y="343"/>
                  <a:pt x="75" y="352"/>
                  <a:pt x="67" y="356"/>
                </a:cubicBezTo>
                <a:cubicBezTo>
                  <a:pt x="59" y="359"/>
                  <a:pt x="43" y="364"/>
                  <a:pt x="43" y="364"/>
                </a:cubicBezTo>
                <a:cubicBezTo>
                  <a:pt x="0" y="353"/>
                  <a:pt x="21" y="322"/>
                  <a:pt x="43" y="300"/>
                </a:cubicBezTo>
                <a:cubicBezTo>
                  <a:pt x="51" y="277"/>
                  <a:pt x="56" y="254"/>
                  <a:pt x="63" y="232"/>
                </a:cubicBezTo>
                <a:cubicBezTo>
                  <a:pt x="72" y="169"/>
                  <a:pt x="58" y="127"/>
                  <a:pt x="127" y="104"/>
                </a:cubicBezTo>
                <a:cubicBezTo>
                  <a:pt x="132" y="89"/>
                  <a:pt x="135" y="77"/>
                  <a:pt x="115" y="84"/>
                </a:cubicBezTo>
                <a:cubicBezTo>
                  <a:pt x="101" y="105"/>
                  <a:pt x="90" y="101"/>
                  <a:pt x="71" y="88"/>
                </a:cubicBezTo>
                <a:cubicBezTo>
                  <a:pt x="62" y="60"/>
                  <a:pt x="77" y="30"/>
                  <a:pt x="99" y="12"/>
                </a:cubicBezTo>
                <a:cubicBezTo>
                  <a:pt x="111" y="3"/>
                  <a:pt x="133" y="5"/>
                  <a:pt x="147" y="0"/>
                </a:cubicBezTo>
                <a:cubicBezTo>
                  <a:pt x="152" y="16"/>
                  <a:pt x="150" y="16"/>
                  <a:pt x="15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9240" name="Freeform 29"/>
          <p:cNvSpPr/>
          <p:nvPr/>
        </p:nvSpPr>
        <p:spPr bwMode="auto">
          <a:xfrm>
            <a:off x="4274345" y="1139429"/>
            <a:ext cx="159544" cy="255984"/>
          </a:xfrm>
          <a:custGeom>
            <a:avLst/>
            <a:gdLst>
              <a:gd name="T0" fmla="*/ 2147483646 w 134"/>
              <a:gd name="T1" fmla="*/ 2147483646 h 215"/>
              <a:gd name="T2" fmla="*/ 2147483646 w 134"/>
              <a:gd name="T3" fmla="*/ 2147483646 h 215"/>
              <a:gd name="T4" fmla="*/ 2147483646 w 134"/>
              <a:gd name="T5" fmla="*/ 2147483646 h 215"/>
              <a:gd name="T6" fmla="*/ 2147483646 w 134"/>
              <a:gd name="T7" fmla="*/ 2147483646 h 215"/>
              <a:gd name="T8" fmla="*/ 2147483646 w 134"/>
              <a:gd name="T9" fmla="*/ 2147483646 h 215"/>
              <a:gd name="T10" fmla="*/ 2147483646 w 134"/>
              <a:gd name="T11" fmla="*/ 2147483646 h 215"/>
              <a:gd name="T12" fmla="*/ 2147483646 w 134"/>
              <a:gd name="T13" fmla="*/ 2147483646 h 215"/>
              <a:gd name="T14" fmla="*/ 2147483646 w 134"/>
              <a:gd name="T15" fmla="*/ 2147483646 h 215"/>
              <a:gd name="T16" fmla="*/ 2147483646 w 134"/>
              <a:gd name="T17" fmla="*/ 2147483646 h 215"/>
              <a:gd name="T18" fmla="*/ 2147483646 w 134"/>
              <a:gd name="T19" fmla="*/ 2147483646 h 215"/>
              <a:gd name="T20" fmla="*/ 2147483646 w 134"/>
              <a:gd name="T21" fmla="*/ 2147483646 h 2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215"/>
              <a:gd name="T35" fmla="*/ 134 w 134"/>
              <a:gd name="T36" fmla="*/ 215 h 2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215">
                <a:moveTo>
                  <a:pt x="86" y="1"/>
                </a:moveTo>
                <a:cubicBezTo>
                  <a:pt x="96" y="32"/>
                  <a:pt x="106" y="56"/>
                  <a:pt x="114" y="89"/>
                </a:cubicBezTo>
                <a:cubicBezTo>
                  <a:pt x="116" y="97"/>
                  <a:pt x="119" y="105"/>
                  <a:pt x="122" y="113"/>
                </a:cubicBezTo>
                <a:cubicBezTo>
                  <a:pt x="123" y="117"/>
                  <a:pt x="126" y="125"/>
                  <a:pt x="126" y="125"/>
                </a:cubicBezTo>
                <a:cubicBezTo>
                  <a:pt x="119" y="208"/>
                  <a:pt x="134" y="151"/>
                  <a:pt x="82" y="185"/>
                </a:cubicBezTo>
                <a:cubicBezTo>
                  <a:pt x="72" y="215"/>
                  <a:pt x="54" y="204"/>
                  <a:pt x="22" y="201"/>
                </a:cubicBezTo>
                <a:cubicBezTo>
                  <a:pt x="16" y="182"/>
                  <a:pt x="24" y="169"/>
                  <a:pt x="34" y="153"/>
                </a:cubicBezTo>
                <a:cubicBezTo>
                  <a:pt x="36" y="130"/>
                  <a:pt x="47" y="97"/>
                  <a:pt x="34" y="77"/>
                </a:cubicBezTo>
                <a:cubicBezTo>
                  <a:pt x="12" y="84"/>
                  <a:pt x="22" y="105"/>
                  <a:pt x="14" y="81"/>
                </a:cubicBezTo>
                <a:cubicBezTo>
                  <a:pt x="7" y="15"/>
                  <a:pt x="0" y="12"/>
                  <a:pt x="66" y="5"/>
                </a:cubicBezTo>
                <a:cubicBezTo>
                  <a:pt x="81" y="0"/>
                  <a:pt x="74" y="1"/>
                  <a:pt x="86" y="1"/>
                </a:cubicBezTo>
                <a:close/>
              </a:path>
            </a:pathLst>
          </a:custGeom>
          <a:solidFill>
            <a:schemeClr val="accent1"/>
          </a:solidFill>
          <a:ln w="19050">
            <a:solidFill>
              <a:schemeClr val="accent2"/>
            </a:solidFill>
            <a:round/>
          </a:ln>
        </p:spPr>
        <p:txBody>
          <a:bodyPr/>
          <a:lstStyle/>
          <a:p>
            <a:endParaRPr lang="en-US" sz="1350"/>
          </a:p>
        </p:txBody>
      </p:sp>
      <p:sp>
        <p:nvSpPr>
          <p:cNvPr id="9241" name="Freeform 30"/>
          <p:cNvSpPr/>
          <p:nvPr/>
        </p:nvSpPr>
        <p:spPr bwMode="auto">
          <a:xfrm>
            <a:off x="4414838" y="1157289"/>
            <a:ext cx="76200" cy="104775"/>
          </a:xfrm>
          <a:custGeom>
            <a:avLst/>
            <a:gdLst>
              <a:gd name="T0" fmla="*/ 0 w 64"/>
              <a:gd name="T1" fmla="*/ 2147483646 h 88"/>
              <a:gd name="T2" fmla="*/ 2147483646 w 64"/>
              <a:gd name="T3" fmla="*/ 2147483646 h 88"/>
              <a:gd name="T4" fmla="*/ 2147483646 w 64"/>
              <a:gd name="T5" fmla="*/ 2147483646 h 88"/>
              <a:gd name="T6" fmla="*/ 2147483646 w 64"/>
              <a:gd name="T7" fmla="*/ 2147483646 h 88"/>
              <a:gd name="T8" fmla="*/ 2147483646 w 64"/>
              <a:gd name="T9" fmla="*/ 2147483646 h 88"/>
              <a:gd name="T10" fmla="*/ 2147483646 w 64"/>
              <a:gd name="T11" fmla="*/ 0 h 88"/>
              <a:gd name="T12" fmla="*/ 0 w 64"/>
              <a:gd name="T13" fmla="*/ 2147483646 h 88"/>
              <a:gd name="T14" fmla="*/ 0 60000 65536"/>
              <a:gd name="T15" fmla="*/ 0 60000 65536"/>
              <a:gd name="T16" fmla="*/ 0 60000 65536"/>
              <a:gd name="T17" fmla="*/ 0 60000 65536"/>
              <a:gd name="T18" fmla="*/ 0 60000 65536"/>
              <a:gd name="T19" fmla="*/ 0 60000 65536"/>
              <a:gd name="T20" fmla="*/ 0 60000 65536"/>
              <a:gd name="T21" fmla="*/ 0 w 64"/>
              <a:gd name="T22" fmla="*/ 0 h 88"/>
              <a:gd name="T23" fmla="*/ 64 w 64"/>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88">
                <a:moveTo>
                  <a:pt x="0" y="12"/>
                </a:moveTo>
                <a:cubicBezTo>
                  <a:pt x="4" y="48"/>
                  <a:pt x="4" y="80"/>
                  <a:pt x="44" y="88"/>
                </a:cubicBezTo>
                <a:cubicBezTo>
                  <a:pt x="48" y="87"/>
                  <a:pt x="54" y="87"/>
                  <a:pt x="56" y="84"/>
                </a:cubicBezTo>
                <a:cubicBezTo>
                  <a:pt x="61" y="77"/>
                  <a:pt x="64" y="60"/>
                  <a:pt x="64" y="60"/>
                </a:cubicBezTo>
                <a:cubicBezTo>
                  <a:pt x="64" y="58"/>
                  <a:pt x="59" y="10"/>
                  <a:pt x="52" y="8"/>
                </a:cubicBezTo>
                <a:cubicBezTo>
                  <a:pt x="44" y="5"/>
                  <a:pt x="28" y="0"/>
                  <a:pt x="28" y="0"/>
                </a:cubicBezTo>
                <a:cubicBezTo>
                  <a:pt x="10" y="6"/>
                  <a:pt x="20" y="2"/>
                  <a:pt x="0" y="12"/>
                </a:cubicBezTo>
                <a:close/>
              </a:path>
            </a:pathLst>
          </a:custGeom>
          <a:solidFill>
            <a:schemeClr val="accent1"/>
          </a:solidFill>
          <a:ln w="19050">
            <a:solidFill>
              <a:schemeClr val="accent2"/>
            </a:solidFill>
            <a:round/>
          </a:ln>
        </p:spPr>
        <p:txBody>
          <a:bodyPr/>
          <a:lstStyle/>
          <a:p>
            <a:endParaRPr lang="en-US" sz="1350"/>
          </a:p>
        </p:txBody>
      </p:sp>
      <p:sp>
        <p:nvSpPr>
          <p:cNvPr id="9242" name="Freeform 31"/>
          <p:cNvSpPr/>
          <p:nvPr/>
        </p:nvSpPr>
        <p:spPr bwMode="auto">
          <a:xfrm>
            <a:off x="4294586" y="2843214"/>
            <a:ext cx="34528" cy="69056"/>
          </a:xfrm>
          <a:custGeom>
            <a:avLst/>
            <a:gdLst>
              <a:gd name="T0" fmla="*/ 2147483646 w 29"/>
              <a:gd name="T1" fmla="*/ 0 h 58"/>
              <a:gd name="T2" fmla="*/ 2147483646 w 29"/>
              <a:gd name="T3" fmla="*/ 2147483646 h 58"/>
              <a:gd name="T4" fmla="*/ 2147483646 w 29"/>
              <a:gd name="T5" fmla="*/ 2147483646 h 58"/>
              <a:gd name="T6" fmla="*/ 2147483646 w 29"/>
              <a:gd name="T7" fmla="*/ 0 h 58"/>
              <a:gd name="T8" fmla="*/ 0 60000 65536"/>
              <a:gd name="T9" fmla="*/ 0 60000 65536"/>
              <a:gd name="T10" fmla="*/ 0 60000 65536"/>
              <a:gd name="T11" fmla="*/ 0 60000 65536"/>
              <a:gd name="T12" fmla="*/ 0 w 29"/>
              <a:gd name="T13" fmla="*/ 0 h 58"/>
              <a:gd name="T14" fmla="*/ 29 w 29"/>
              <a:gd name="T15" fmla="*/ 58 h 58"/>
            </a:gdLst>
            <a:ahLst/>
            <a:cxnLst>
              <a:cxn ang="T8">
                <a:pos x="T0" y="T1"/>
              </a:cxn>
              <a:cxn ang="T9">
                <a:pos x="T2" y="T3"/>
              </a:cxn>
              <a:cxn ang="T10">
                <a:pos x="T4" y="T5"/>
              </a:cxn>
              <a:cxn ang="T11">
                <a:pos x="T6" y="T7"/>
              </a:cxn>
            </a:cxnLst>
            <a:rect l="T12" t="T13" r="T14" b="T15"/>
            <a:pathLst>
              <a:path w="29" h="58">
                <a:moveTo>
                  <a:pt x="1" y="0"/>
                </a:moveTo>
                <a:cubicBezTo>
                  <a:pt x="14" y="4"/>
                  <a:pt x="29" y="28"/>
                  <a:pt x="29" y="28"/>
                </a:cubicBezTo>
                <a:cubicBezTo>
                  <a:pt x="26" y="36"/>
                  <a:pt x="24" y="58"/>
                  <a:pt x="5" y="36"/>
                </a:cubicBezTo>
                <a:cubicBezTo>
                  <a:pt x="0" y="31"/>
                  <a:pt x="1" y="9"/>
                  <a:pt x="1" y="0"/>
                </a:cubicBezTo>
                <a:close/>
              </a:path>
            </a:pathLst>
          </a:custGeom>
          <a:solidFill>
            <a:schemeClr val="accent1"/>
          </a:solidFill>
          <a:ln w="9525">
            <a:solidFill>
              <a:schemeClr val="tx1"/>
            </a:solidFill>
            <a:round/>
          </a:ln>
        </p:spPr>
        <p:txBody>
          <a:bodyPr/>
          <a:lstStyle/>
          <a:p>
            <a:endParaRPr lang="en-US" sz="1350"/>
          </a:p>
        </p:txBody>
      </p:sp>
      <p:sp>
        <p:nvSpPr>
          <p:cNvPr id="9243" name="Freeform 32"/>
          <p:cNvSpPr/>
          <p:nvPr/>
        </p:nvSpPr>
        <p:spPr bwMode="auto">
          <a:xfrm>
            <a:off x="4300539" y="2962277"/>
            <a:ext cx="47625" cy="40481"/>
          </a:xfrm>
          <a:custGeom>
            <a:avLst/>
            <a:gdLst>
              <a:gd name="T0" fmla="*/ 2147483646 w 40"/>
              <a:gd name="T1" fmla="*/ 0 h 34"/>
              <a:gd name="T2" fmla="*/ 2147483646 w 40"/>
              <a:gd name="T3" fmla="*/ 2147483646 h 34"/>
              <a:gd name="T4" fmla="*/ 0 w 40"/>
              <a:gd name="T5" fmla="*/ 2147483646 h 34"/>
              <a:gd name="T6" fmla="*/ 2147483646 w 40"/>
              <a:gd name="T7" fmla="*/ 0 h 34"/>
              <a:gd name="T8" fmla="*/ 0 60000 65536"/>
              <a:gd name="T9" fmla="*/ 0 60000 65536"/>
              <a:gd name="T10" fmla="*/ 0 60000 65536"/>
              <a:gd name="T11" fmla="*/ 0 60000 65536"/>
              <a:gd name="T12" fmla="*/ 0 w 40"/>
              <a:gd name="T13" fmla="*/ 0 h 34"/>
              <a:gd name="T14" fmla="*/ 40 w 40"/>
              <a:gd name="T15" fmla="*/ 34 h 34"/>
            </a:gdLst>
            <a:ahLst/>
            <a:cxnLst>
              <a:cxn ang="T8">
                <a:pos x="T0" y="T1"/>
              </a:cxn>
              <a:cxn ang="T9">
                <a:pos x="T2" y="T3"/>
              </a:cxn>
              <a:cxn ang="T10">
                <a:pos x="T4" y="T5"/>
              </a:cxn>
              <a:cxn ang="T11">
                <a:pos x="T6" y="T7"/>
              </a:cxn>
            </a:cxnLst>
            <a:rect l="T12" t="T13" r="T14" b="T15"/>
            <a:pathLst>
              <a:path w="40" h="34">
                <a:moveTo>
                  <a:pt x="4" y="0"/>
                </a:moveTo>
                <a:cubicBezTo>
                  <a:pt x="17" y="4"/>
                  <a:pt x="40" y="20"/>
                  <a:pt x="40" y="20"/>
                </a:cubicBezTo>
                <a:cubicBezTo>
                  <a:pt x="21" y="26"/>
                  <a:pt x="12" y="34"/>
                  <a:pt x="0" y="16"/>
                </a:cubicBezTo>
                <a:cubicBezTo>
                  <a:pt x="4" y="3"/>
                  <a:pt x="4" y="8"/>
                  <a:pt x="4" y="0"/>
                </a:cubicBezTo>
                <a:close/>
              </a:path>
            </a:pathLst>
          </a:custGeom>
          <a:solidFill>
            <a:schemeClr val="accent1"/>
          </a:solidFill>
          <a:ln w="9525">
            <a:solidFill>
              <a:schemeClr val="tx1"/>
            </a:solidFill>
            <a:round/>
          </a:ln>
        </p:spPr>
        <p:txBody>
          <a:bodyPr/>
          <a:lstStyle/>
          <a:p>
            <a:endParaRPr lang="en-US" sz="1350"/>
          </a:p>
        </p:txBody>
      </p:sp>
      <p:sp>
        <p:nvSpPr>
          <p:cNvPr id="9244" name="Freeform 33"/>
          <p:cNvSpPr/>
          <p:nvPr/>
        </p:nvSpPr>
        <p:spPr bwMode="auto">
          <a:xfrm>
            <a:off x="4258867" y="3033713"/>
            <a:ext cx="61913" cy="385763"/>
          </a:xfrm>
          <a:custGeom>
            <a:avLst/>
            <a:gdLst>
              <a:gd name="T0" fmla="*/ 0 w 52"/>
              <a:gd name="T1" fmla="*/ 0 h 324"/>
              <a:gd name="T2" fmla="*/ 2147483646 w 52"/>
              <a:gd name="T3" fmla="*/ 2147483646 h 324"/>
              <a:gd name="T4" fmla="*/ 2147483646 w 52"/>
              <a:gd name="T5" fmla="*/ 2147483646 h 324"/>
              <a:gd name="T6" fmla="*/ 2147483646 w 52"/>
              <a:gd name="T7" fmla="*/ 2147483646 h 324"/>
              <a:gd name="T8" fmla="*/ 2147483646 w 52"/>
              <a:gd name="T9" fmla="*/ 2147483646 h 324"/>
              <a:gd name="T10" fmla="*/ 2147483646 w 52"/>
              <a:gd name="T11" fmla="*/ 2147483646 h 324"/>
              <a:gd name="T12" fmla="*/ 2147483646 w 52"/>
              <a:gd name="T13" fmla="*/ 2147483646 h 324"/>
              <a:gd name="T14" fmla="*/ 2147483646 w 52"/>
              <a:gd name="T15" fmla="*/ 2147483646 h 324"/>
              <a:gd name="T16" fmla="*/ 2147483646 w 52"/>
              <a:gd name="T17" fmla="*/ 2147483646 h 324"/>
              <a:gd name="T18" fmla="*/ 0 w 52"/>
              <a:gd name="T19" fmla="*/ 0 h 3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324"/>
              <a:gd name="T32" fmla="*/ 52 w 52"/>
              <a:gd name="T33" fmla="*/ 324 h 3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324">
                <a:moveTo>
                  <a:pt x="0" y="0"/>
                </a:moveTo>
                <a:cubicBezTo>
                  <a:pt x="8" y="3"/>
                  <a:pt x="21" y="0"/>
                  <a:pt x="24" y="8"/>
                </a:cubicBezTo>
                <a:cubicBezTo>
                  <a:pt x="27" y="16"/>
                  <a:pt x="32" y="32"/>
                  <a:pt x="32" y="32"/>
                </a:cubicBezTo>
                <a:cubicBezTo>
                  <a:pt x="35" y="71"/>
                  <a:pt x="51" y="133"/>
                  <a:pt x="28" y="168"/>
                </a:cubicBezTo>
                <a:cubicBezTo>
                  <a:pt x="33" y="184"/>
                  <a:pt x="38" y="191"/>
                  <a:pt x="52" y="200"/>
                </a:cubicBezTo>
                <a:cubicBezTo>
                  <a:pt x="46" y="219"/>
                  <a:pt x="32" y="243"/>
                  <a:pt x="20" y="260"/>
                </a:cubicBezTo>
                <a:cubicBezTo>
                  <a:pt x="19" y="280"/>
                  <a:pt x="19" y="300"/>
                  <a:pt x="16" y="320"/>
                </a:cubicBezTo>
                <a:cubicBezTo>
                  <a:pt x="15" y="324"/>
                  <a:pt x="12" y="312"/>
                  <a:pt x="12" y="308"/>
                </a:cubicBezTo>
                <a:cubicBezTo>
                  <a:pt x="4" y="163"/>
                  <a:pt x="22" y="222"/>
                  <a:pt x="4" y="168"/>
                </a:cubicBezTo>
                <a:cubicBezTo>
                  <a:pt x="0" y="19"/>
                  <a:pt x="0" y="75"/>
                  <a:pt x="0" y="0"/>
                </a:cubicBezTo>
                <a:close/>
              </a:path>
            </a:pathLst>
          </a:custGeom>
          <a:solidFill>
            <a:schemeClr val="accent1"/>
          </a:solidFill>
          <a:ln w="9525">
            <a:solidFill>
              <a:schemeClr val="tx1"/>
            </a:solidFill>
            <a:round/>
          </a:ln>
        </p:spPr>
        <p:txBody>
          <a:bodyPr/>
          <a:lstStyle/>
          <a:p>
            <a:endParaRPr lang="en-US" sz="1350"/>
          </a:p>
        </p:txBody>
      </p:sp>
      <p:sp>
        <p:nvSpPr>
          <p:cNvPr id="82978" name="Freeform 34"/>
          <p:cNvSpPr/>
          <p:nvPr/>
        </p:nvSpPr>
        <p:spPr bwMode="auto">
          <a:xfrm>
            <a:off x="5942411" y="1275161"/>
            <a:ext cx="1243013" cy="1585913"/>
          </a:xfrm>
          <a:custGeom>
            <a:avLst/>
            <a:gdLst>
              <a:gd name="T0" fmla="*/ 2147483646 w 1044"/>
              <a:gd name="T1" fmla="*/ 2147483646 h 1332"/>
              <a:gd name="T2" fmla="*/ 2147483646 w 1044"/>
              <a:gd name="T3" fmla="*/ 2147483646 h 1332"/>
              <a:gd name="T4" fmla="*/ 2147483646 w 1044"/>
              <a:gd name="T5" fmla="*/ 2147483646 h 1332"/>
              <a:gd name="T6" fmla="*/ 2147483646 w 1044"/>
              <a:gd name="T7" fmla="*/ 2147483646 h 1332"/>
              <a:gd name="T8" fmla="*/ 2147483646 w 1044"/>
              <a:gd name="T9" fmla="*/ 2147483646 h 1332"/>
              <a:gd name="T10" fmla="*/ 2147483646 w 1044"/>
              <a:gd name="T11" fmla="*/ 2147483646 h 1332"/>
              <a:gd name="T12" fmla="*/ 2147483646 w 1044"/>
              <a:gd name="T13" fmla="*/ 2147483646 h 1332"/>
              <a:gd name="T14" fmla="*/ 2147483646 w 1044"/>
              <a:gd name="T15" fmla="*/ 2147483646 h 1332"/>
              <a:gd name="T16" fmla="*/ 2147483646 w 1044"/>
              <a:gd name="T17" fmla="*/ 2147483646 h 1332"/>
              <a:gd name="T18" fmla="*/ 2147483646 w 1044"/>
              <a:gd name="T19" fmla="*/ 2147483646 h 1332"/>
              <a:gd name="T20" fmla="*/ 2147483646 w 1044"/>
              <a:gd name="T21" fmla="*/ 2147483646 h 1332"/>
              <a:gd name="T22" fmla="*/ 2147483646 w 1044"/>
              <a:gd name="T23" fmla="*/ 2147483646 h 1332"/>
              <a:gd name="T24" fmla="*/ 2147483646 w 1044"/>
              <a:gd name="T25" fmla="*/ 2147483646 h 1332"/>
              <a:gd name="T26" fmla="*/ 2147483646 w 1044"/>
              <a:gd name="T27" fmla="*/ 2147483646 h 1332"/>
              <a:gd name="T28" fmla="*/ 2147483646 w 1044"/>
              <a:gd name="T29" fmla="*/ 2147483646 h 1332"/>
              <a:gd name="T30" fmla="*/ 2147483646 w 1044"/>
              <a:gd name="T31" fmla="*/ 2147483646 h 1332"/>
              <a:gd name="T32" fmla="*/ 2147483646 w 1044"/>
              <a:gd name="T33" fmla="*/ 2147483646 h 1332"/>
              <a:gd name="T34" fmla="*/ 2147483646 w 1044"/>
              <a:gd name="T35" fmla="*/ 2147483646 h 1332"/>
              <a:gd name="T36" fmla="*/ 2147483646 w 1044"/>
              <a:gd name="T37" fmla="*/ 2147483646 h 1332"/>
              <a:gd name="T38" fmla="*/ 2147483646 w 1044"/>
              <a:gd name="T39" fmla="*/ 2147483646 h 1332"/>
              <a:gd name="T40" fmla="*/ 2147483646 w 1044"/>
              <a:gd name="T41" fmla="*/ 2147483646 h 1332"/>
              <a:gd name="T42" fmla="*/ 2147483646 w 1044"/>
              <a:gd name="T43" fmla="*/ 2147483646 h 1332"/>
              <a:gd name="T44" fmla="*/ 2147483646 w 1044"/>
              <a:gd name="T45" fmla="*/ 2147483646 h 1332"/>
              <a:gd name="T46" fmla="*/ 2147483646 w 1044"/>
              <a:gd name="T47" fmla="*/ 2147483646 h 1332"/>
              <a:gd name="T48" fmla="*/ 2147483646 w 1044"/>
              <a:gd name="T49" fmla="*/ 2147483646 h 1332"/>
              <a:gd name="T50" fmla="*/ 2147483646 w 1044"/>
              <a:gd name="T51" fmla="*/ 2147483646 h 1332"/>
              <a:gd name="T52" fmla="*/ 2147483646 w 1044"/>
              <a:gd name="T53" fmla="*/ 2147483646 h 1332"/>
              <a:gd name="T54" fmla="*/ 2147483646 w 1044"/>
              <a:gd name="T55" fmla="*/ 2147483646 h 1332"/>
              <a:gd name="T56" fmla="*/ 0 w 1044"/>
              <a:gd name="T57" fmla="*/ 2147483646 h 1332"/>
              <a:gd name="T58" fmla="*/ 2147483646 w 1044"/>
              <a:gd name="T59" fmla="*/ 2147483646 h 1332"/>
              <a:gd name="T60" fmla="*/ 2147483646 w 1044"/>
              <a:gd name="T61" fmla="*/ 2147483646 h 1332"/>
              <a:gd name="T62" fmla="*/ 2147483646 w 1044"/>
              <a:gd name="T63" fmla="*/ 2147483646 h 1332"/>
              <a:gd name="T64" fmla="*/ 2147483646 w 1044"/>
              <a:gd name="T65" fmla="*/ 2147483646 h 1332"/>
              <a:gd name="T66" fmla="*/ 2147483646 w 1044"/>
              <a:gd name="T67" fmla="*/ 0 h 13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4"/>
              <a:gd name="T103" fmla="*/ 0 h 1332"/>
              <a:gd name="T104" fmla="*/ 1044 w 1044"/>
              <a:gd name="T105" fmla="*/ 1332 h 13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4" h="1332">
                <a:moveTo>
                  <a:pt x="216" y="0"/>
                </a:moveTo>
                <a:cubicBezTo>
                  <a:pt x="222" y="25"/>
                  <a:pt x="230" y="45"/>
                  <a:pt x="252" y="60"/>
                </a:cubicBezTo>
                <a:cubicBezTo>
                  <a:pt x="257" y="68"/>
                  <a:pt x="259" y="81"/>
                  <a:pt x="268" y="84"/>
                </a:cubicBezTo>
                <a:cubicBezTo>
                  <a:pt x="292" y="92"/>
                  <a:pt x="319" y="102"/>
                  <a:pt x="340" y="116"/>
                </a:cubicBezTo>
                <a:cubicBezTo>
                  <a:pt x="348" y="141"/>
                  <a:pt x="363" y="162"/>
                  <a:pt x="372" y="188"/>
                </a:cubicBezTo>
                <a:cubicBezTo>
                  <a:pt x="375" y="196"/>
                  <a:pt x="377" y="204"/>
                  <a:pt x="380" y="212"/>
                </a:cubicBezTo>
                <a:cubicBezTo>
                  <a:pt x="381" y="216"/>
                  <a:pt x="384" y="224"/>
                  <a:pt x="384" y="224"/>
                </a:cubicBezTo>
                <a:cubicBezTo>
                  <a:pt x="380" y="261"/>
                  <a:pt x="371" y="284"/>
                  <a:pt x="392" y="316"/>
                </a:cubicBezTo>
                <a:cubicBezTo>
                  <a:pt x="380" y="351"/>
                  <a:pt x="402" y="376"/>
                  <a:pt x="420" y="404"/>
                </a:cubicBezTo>
                <a:cubicBezTo>
                  <a:pt x="425" y="411"/>
                  <a:pt x="428" y="420"/>
                  <a:pt x="432" y="428"/>
                </a:cubicBezTo>
                <a:cubicBezTo>
                  <a:pt x="435" y="436"/>
                  <a:pt x="440" y="452"/>
                  <a:pt x="440" y="452"/>
                </a:cubicBezTo>
                <a:cubicBezTo>
                  <a:pt x="439" y="457"/>
                  <a:pt x="440" y="464"/>
                  <a:pt x="436" y="468"/>
                </a:cubicBezTo>
                <a:cubicBezTo>
                  <a:pt x="430" y="473"/>
                  <a:pt x="412" y="476"/>
                  <a:pt x="412" y="476"/>
                </a:cubicBezTo>
                <a:cubicBezTo>
                  <a:pt x="396" y="500"/>
                  <a:pt x="424" y="497"/>
                  <a:pt x="444" y="500"/>
                </a:cubicBezTo>
                <a:cubicBezTo>
                  <a:pt x="452" y="525"/>
                  <a:pt x="469" y="548"/>
                  <a:pt x="480" y="572"/>
                </a:cubicBezTo>
                <a:cubicBezTo>
                  <a:pt x="483" y="580"/>
                  <a:pt x="481" y="591"/>
                  <a:pt x="488" y="596"/>
                </a:cubicBezTo>
                <a:cubicBezTo>
                  <a:pt x="496" y="601"/>
                  <a:pt x="512" y="612"/>
                  <a:pt x="512" y="612"/>
                </a:cubicBezTo>
                <a:cubicBezTo>
                  <a:pt x="522" y="643"/>
                  <a:pt x="530" y="692"/>
                  <a:pt x="500" y="712"/>
                </a:cubicBezTo>
                <a:cubicBezTo>
                  <a:pt x="491" y="739"/>
                  <a:pt x="476" y="736"/>
                  <a:pt x="512" y="748"/>
                </a:cubicBezTo>
                <a:cubicBezTo>
                  <a:pt x="519" y="728"/>
                  <a:pt x="519" y="715"/>
                  <a:pt x="540" y="708"/>
                </a:cubicBezTo>
                <a:cubicBezTo>
                  <a:pt x="585" y="714"/>
                  <a:pt x="605" y="735"/>
                  <a:pt x="652" y="740"/>
                </a:cubicBezTo>
                <a:cubicBezTo>
                  <a:pt x="664" y="744"/>
                  <a:pt x="677" y="750"/>
                  <a:pt x="688" y="756"/>
                </a:cubicBezTo>
                <a:cubicBezTo>
                  <a:pt x="696" y="761"/>
                  <a:pt x="704" y="767"/>
                  <a:pt x="712" y="772"/>
                </a:cubicBezTo>
                <a:cubicBezTo>
                  <a:pt x="716" y="775"/>
                  <a:pt x="724" y="780"/>
                  <a:pt x="724" y="780"/>
                </a:cubicBezTo>
                <a:cubicBezTo>
                  <a:pt x="729" y="788"/>
                  <a:pt x="735" y="796"/>
                  <a:pt x="740" y="804"/>
                </a:cubicBezTo>
                <a:cubicBezTo>
                  <a:pt x="745" y="811"/>
                  <a:pt x="764" y="812"/>
                  <a:pt x="764" y="812"/>
                </a:cubicBezTo>
                <a:cubicBezTo>
                  <a:pt x="776" y="830"/>
                  <a:pt x="781" y="843"/>
                  <a:pt x="800" y="856"/>
                </a:cubicBezTo>
                <a:cubicBezTo>
                  <a:pt x="808" y="869"/>
                  <a:pt x="822" y="874"/>
                  <a:pt x="828" y="888"/>
                </a:cubicBezTo>
                <a:cubicBezTo>
                  <a:pt x="841" y="917"/>
                  <a:pt x="833" y="926"/>
                  <a:pt x="864" y="936"/>
                </a:cubicBezTo>
                <a:cubicBezTo>
                  <a:pt x="865" y="940"/>
                  <a:pt x="872" y="967"/>
                  <a:pt x="880" y="972"/>
                </a:cubicBezTo>
                <a:cubicBezTo>
                  <a:pt x="887" y="976"/>
                  <a:pt x="904" y="980"/>
                  <a:pt x="904" y="980"/>
                </a:cubicBezTo>
                <a:cubicBezTo>
                  <a:pt x="922" y="1008"/>
                  <a:pt x="917" y="995"/>
                  <a:pt x="924" y="1016"/>
                </a:cubicBezTo>
                <a:cubicBezTo>
                  <a:pt x="904" y="1023"/>
                  <a:pt x="913" y="1016"/>
                  <a:pt x="904" y="1044"/>
                </a:cubicBezTo>
                <a:cubicBezTo>
                  <a:pt x="903" y="1048"/>
                  <a:pt x="900" y="1056"/>
                  <a:pt x="900" y="1056"/>
                </a:cubicBezTo>
                <a:cubicBezTo>
                  <a:pt x="905" y="1120"/>
                  <a:pt x="897" y="1138"/>
                  <a:pt x="948" y="1172"/>
                </a:cubicBezTo>
                <a:cubicBezTo>
                  <a:pt x="957" y="1186"/>
                  <a:pt x="963" y="1198"/>
                  <a:pt x="976" y="1208"/>
                </a:cubicBezTo>
                <a:cubicBezTo>
                  <a:pt x="984" y="1214"/>
                  <a:pt x="992" y="1219"/>
                  <a:pt x="1000" y="1224"/>
                </a:cubicBezTo>
                <a:cubicBezTo>
                  <a:pt x="1004" y="1227"/>
                  <a:pt x="1012" y="1232"/>
                  <a:pt x="1012" y="1232"/>
                </a:cubicBezTo>
                <a:cubicBezTo>
                  <a:pt x="1033" y="1263"/>
                  <a:pt x="1025" y="1247"/>
                  <a:pt x="1036" y="1280"/>
                </a:cubicBezTo>
                <a:cubicBezTo>
                  <a:pt x="1039" y="1288"/>
                  <a:pt x="1044" y="1304"/>
                  <a:pt x="1044" y="1304"/>
                </a:cubicBezTo>
                <a:cubicBezTo>
                  <a:pt x="1040" y="1317"/>
                  <a:pt x="1042" y="1318"/>
                  <a:pt x="1028" y="1324"/>
                </a:cubicBezTo>
                <a:cubicBezTo>
                  <a:pt x="1020" y="1327"/>
                  <a:pt x="1004" y="1332"/>
                  <a:pt x="1004" y="1332"/>
                </a:cubicBezTo>
                <a:cubicBezTo>
                  <a:pt x="998" y="1300"/>
                  <a:pt x="987" y="1308"/>
                  <a:pt x="952" y="1304"/>
                </a:cubicBezTo>
                <a:cubicBezTo>
                  <a:pt x="926" y="1295"/>
                  <a:pt x="942" y="1286"/>
                  <a:pt x="928" y="1268"/>
                </a:cubicBezTo>
                <a:cubicBezTo>
                  <a:pt x="908" y="1242"/>
                  <a:pt x="864" y="1248"/>
                  <a:pt x="836" y="1244"/>
                </a:cubicBezTo>
                <a:cubicBezTo>
                  <a:pt x="803" y="1249"/>
                  <a:pt x="781" y="1256"/>
                  <a:pt x="752" y="1236"/>
                </a:cubicBezTo>
                <a:cubicBezTo>
                  <a:pt x="735" y="1237"/>
                  <a:pt x="717" y="1236"/>
                  <a:pt x="700" y="1240"/>
                </a:cubicBezTo>
                <a:cubicBezTo>
                  <a:pt x="676" y="1246"/>
                  <a:pt x="662" y="1273"/>
                  <a:pt x="640" y="1280"/>
                </a:cubicBezTo>
                <a:cubicBezTo>
                  <a:pt x="607" y="1275"/>
                  <a:pt x="576" y="1264"/>
                  <a:pt x="544" y="1256"/>
                </a:cubicBezTo>
                <a:cubicBezTo>
                  <a:pt x="529" y="1246"/>
                  <a:pt x="518" y="1244"/>
                  <a:pt x="500" y="1240"/>
                </a:cubicBezTo>
                <a:cubicBezTo>
                  <a:pt x="449" y="1206"/>
                  <a:pt x="371" y="1211"/>
                  <a:pt x="312" y="1204"/>
                </a:cubicBezTo>
                <a:cubicBezTo>
                  <a:pt x="278" y="1193"/>
                  <a:pt x="250" y="1176"/>
                  <a:pt x="220" y="1156"/>
                </a:cubicBezTo>
                <a:cubicBezTo>
                  <a:pt x="204" y="1145"/>
                  <a:pt x="184" y="1143"/>
                  <a:pt x="168" y="1132"/>
                </a:cubicBezTo>
                <a:cubicBezTo>
                  <a:pt x="153" y="1122"/>
                  <a:pt x="159" y="1120"/>
                  <a:pt x="148" y="1108"/>
                </a:cubicBezTo>
                <a:cubicBezTo>
                  <a:pt x="118" y="1074"/>
                  <a:pt x="82" y="1039"/>
                  <a:pt x="64" y="996"/>
                </a:cubicBezTo>
                <a:cubicBezTo>
                  <a:pt x="46" y="954"/>
                  <a:pt x="45" y="908"/>
                  <a:pt x="36" y="864"/>
                </a:cubicBezTo>
                <a:cubicBezTo>
                  <a:pt x="34" y="829"/>
                  <a:pt x="32" y="794"/>
                  <a:pt x="24" y="760"/>
                </a:cubicBezTo>
                <a:cubicBezTo>
                  <a:pt x="16" y="730"/>
                  <a:pt x="5" y="703"/>
                  <a:pt x="0" y="672"/>
                </a:cubicBezTo>
                <a:cubicBezTo>
                  <a:pt x="5" y="584"/>
                  <a:pt x="10" y="579"/>
                  <a:pt x="40" y="512"/>
                </a:cubicBezTo>
                <a:cubicBezTo>
                  <a:pt x="47" y="497"/>
                  <a:pt x="51" y="480"/>
                  <a:pt x="56" y="464"/>
                </a:cubicBezTo>
                <a:cubicBezTo>
                  <a:pt x="59" y="456"/>
                  <a:pt x="64" y="440"/>
                  <a:pt x="64" y="440"/>
                </a:cubicBezTo>
                <a:cubicBezTo>
                  <a:pt x="61" y="401"/>
                  <a:pt x="71" y="384"/>
                  <a:pt x="36" y="372"/>
                </a:cubicBezTo>
                <a:cubicBezTo>
                  <a:pt x="48" y="335"/>
                  <a:pt x="84" y="306"/>
                  <a:pt x="116" y="284"/>
                </a:cubicBezTo>
                <a:cubicBezTo>
                  <a:pt x="128" y="265"/>
                  <a:pt x="140" y="240"/>
                  <a:pt x="156" y="224"/>
                </a:cubicBezTo>
                <a:cubicBezTo>
                  <a:pt x="169" y="184"/>
                  <a:pt x="163" y="145"/>
                  <a:pt x="156" y="104"/>
                </a:cubicBezTo>
                <a:cubicBezTo>
                  <a:pt x="157" y="83"/>
                  <a:pt x="155" y="61"/>
                  <a:pt x="160" y="40"/>
                </a:cubicBezTo>
                <a:cubicBezTo>
                  <a:pt x="162" y="31"/>
                  <a:pt x="176" y="16"/>
                  <a:pt x="176" y="16"/>
                </a:cubicBezTo>
                <a:cubicBezTo>
                  <a:pt x="212" y="21"/>
                  <a:pt x="199" y="28"/>
                  <a:pt x="216" y="0"/>
                </a:cubicBezTo>
                <a:close/>
              </a:path>
            </a:pathLst>
          </a:custGeom>
          <a:solidFill>
            <a:srgbClr val="00FF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82979" name="Freeform 35"/>
          <p:cNvSpPr/>
          <p:nvPr/>
        </p:nvSpPr>
        <p:spPr bwMode="auto">
          <a:xfrm>
            <a:off x="5865021" y="2638426"/>
            <a:ext cx="1422797" cy="1307306"/>
          </a:xfrm>
          <a:custGeom>
            <a:avLst/>
            <a:gdLst>
              <a:gd name="T0" fmla="*/ 2147483646 w 1195"/>
              <a:gd name="T1" fmla="*/ 2147483646 h 1098"/>
              <a:gd name="T2" fmla="*/ 2147483646 w 1195"/>
              <a:gd name="T3" fmla="*/ 2147483646 h 1098"/>
              <a:gd name="T4" fmla="*/ 2147483646 w 1195"/>
              <a:gd name="T5" fmla="*/ 2147483646 h 1098"/>
              <a:gd name="T6" fmla="*/ 2147483646 w 1195"/>
              <a:gd name="T7" fmla="*/ 2147483646 h 1098"/>
              <a:gd name="T8" fmla="*/ 2147483646 w 1195"/>
              <a:gd name="T9" fmla="*/ 2147483646 h 1098"/>
              <a:gd name="T10" fmla="*/ 2147483646 w 1195"/>
              <a:gd name="T11" fmla="*/ 2147483646 h 1098"/>
              <a:gd name="T12" fmla="*/ 2147483646 w 1195"/>
              <a:gd name="T13" fmla="*/ 2147483646 h 1098"/>
              <a:gd name="T14" fmla="*/ 2147483646 w 1195"/>
              <a:gd name="T15" fmla="*/ 2147483646 h 1098"/>
              <a:gd name="T16" fmla="*/ 2147483646 w 1195"/>
              <a:gd name="T17" fmla="*/ 2147483646 h 1098"/>
              <a:gd name="T18" fmla="*/ 2147483646 w 1195"/>
              <a:gd name="T19" fmla="*/ 2147483646 h 1098"/>
              <a:gd name="T20" fmla="*/ 2147483646 w 1195"/>
              <a:gd name="T21" fmla="*/ 2147483646 h 1098"/>
              <a:gd name="T22" fmla="*/ 2147483646 w 1195"/>
              <a:gd name="T23" fmla="*/ 2147483646 h 1098"/>
              <a:gd name="T24" fmla="*/ 2147483646 w 1195"/>
              <a:gd name="T25" fmla="*/ 2147483646 h 1098"/>
              <a:gd name="T26" fmla="*/ 2147483646 w 1195"/>
              <a:gd name="T27" fmla="*/ 2147483646 h 1098"/>
              <a:gd name="T28" fmla="*/ 2147483646 w 1195"/>
              <a:gd name="T29" fmla="*/ 2147483646 h 1098"/>
              <a:gd name="T30" fmla="*/ 2147483646 w 1195"/>
              <a:gd name="T31" fmla="*/ 2147483646 h 1098"/>
              <a:gd name="T32" fmla="*/ 2147483646 w 1195"/>
              <a:gd name="T33" fmla="*/ 2147483646 h 1098"/>
              <a:gd name="T34" fmla="*/ 2147483646 w 1195"/>
              <a:gd name="T35" fmla="*/ 2147483646 h 1098"/>
              <a:gd name="T36" fmla="*/ 2147483646 w 1195"/>
              <a:gd name="T37" fmla="*/ 2147483646 h 1098"/>
              <a:gd name="T38" fmla="*/ 2147483646 w 1195"/>
              <a:gd name="T39" fmla="*/ 2147483646 h 1098"/>
              <a:gd name="T40" fmla="*/ 2147483646 w 1195"/>
              <a:gd name="T41" fmla="*/ 2147483646 h 1098"/>
              <a:gd name="T42" fmla="*/ 2147483646 w 1195"/>
              <a:gd name="T43" fmla="*/ 2147483646 h 1098"/>
              <a:gd name="T44" fmla="*/ 2147483646 w 1195"/>
              <a:gd name="T45" fmla="*/ 2147483646 h 1098"/>
              <a:gd name="T46" fmla="*/ 2147483646 w 1195"/>
              <a:gd name="T47" fmla="*/ 2147483646 h 1098"/>
              <a:gd name="T48" fmla="*/ 2147483646 w 1195"/>
              <a:gd name="T49" fmla="*/ 2147483646 h 1098"/>
              <a:gd name="T50" fmla="*/ 2147483646 w 1195"/>
              <a:gd name="T51" fmla="*/ 2147483646 h 1098"/>
              <a:gd name="T52" fmla="*/ 2147483646 w 1195"/>
              <a:gd name="T53" fmla="*/ 2147483646 h 1098"/>
              <a:gd name="T54" fmla="*/ 2147483646 w 1195"/>
              <a:gd name="T55" fmla="*/ 2147483646 h 1098"/>
              <a:gd name="T56" fmla="*/ 2147483646 w 1195"/>
              <a:gd name="T57" fmla="*/ 2147483646 h 1098"/>
              <a:gd name="T58" fmla="*/ 2147483646 w 1195"/>
              <a:gd name="T59" fmla="*/ 2147483646 h 1098"/>
              <a:gd name="T60" fmla="*/ 2147483646 w 1195"/>
              <a:gd name="T61" fmla="*/ 2147483646 h 1098"/>
              <a:gd name="T62" fmla="*/ 2147483646 w 1195"/>
              <a:gd name="T63" fmla="*/ 2147483646 h 1098"/>
              <a:gd name="T64" fmla="*/ 2147483646 w 1195"/>
              <a:gd name="T65" fmla="*/ 2147483646 h 1098"/>
              <a:gd name="T66" fmla="*/ 2147483646 w 1195"/>
              <a:gd name="T67" fmla="*/ 2147483646 h 10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5"/>
              <a:gd name="T103" fmla="*/ 0 h 1098"/>
              <a:gd name="T104" fmla="*/ 1195 w 1195"/>
              <a:gd name="T105" fmla="*/ 1098 h 10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5" h="1098">
                <a:moveTo>
                  <a:pt x="958" y="44"/>
                </a:moveTo>
                <a:cubicBezTo>
                  <a:pt x="959" y="56"/>
                  <a:pt x="960" y="68"/>
                  <a:pt x="962" y="80"/>
                </a:cubicBezTo>
                <a:cubicBezTo>
                  <a:pt x="963" y="85"/>
                  <a:pt x="973" y="103"/>
                  <a:pt x="962" y="108"/>
                </a:cubicBezTo>
                <a:cubicBezTo>
                  <a:pt x="948" y="114"/>
                  <a:pt x="933" y="111"/>
                  <a:pt x="918" y="112"/>
                </a:cubicBezTo>
                <a:cubicBezTo>
                  <a:pt x="879" y="109"/>
                  <a:pt x="850" y="101"/>
                  <a:pt x="814" y="92"/>
                </a:cubicBezTo>
                <a:cubicBezTo>
                  <a:pt x="784" y="95"/>
                  <a:pt x="766" y="100"/>
                  <a:pt x="742" y="116"/>
                </a:cubicBezTo>
                <a:cubicBezTo>
                  <a:pt x="732" y="130"/>
                  <a:pt x="728" y="135"/>
                  <a:pt x="734" y="152"/>
                </a:cubicBezTo>
                <a:cubicBezTo>
                  <a:pt x="804" y="149"/>
                  <a:pt x="841" y="144"/>
                  <a:pt x="902" y="132"/>
                </a:cubicBezTo>
                <a:cubicBezTo>
                  <a:pt x="935" y="137"/>
                  <a:pt x="950" y="145"/>
                  <a:pt x="978" y="164"/>
                </a:cubicBezTo>
                <a:cubicBezTo>
                  <a:pt x="986" y="169"/>
                  <a:pt x="994" y="175"/>
                  <a:pt x="1002" y="180"/>
                </a:cubicBezTo>
                <a:cubicBezTo>
                  <a:pt x="1006" y="183"/>
                  <a:pt x="1014" y="188"/>
                  <a:pt x="1014" y="188"/>
                </a:cubicBezTo>
                <a:cubicBezTo>
                  <a:pt x="1042" y="230"/>
                  <a:pt x="1032" y="198"/>
                  <a:pt x="1066" y="232"/>
                </a:cubicBezTo>
                <a:cubicBezTo>
                  <a:pt x="1070" y="236"/>
                  <a:pt x="1073" y="241"/>
                  <a:pt x="1078" y="244"/>
                </a:cubicBezTo>
                <a:cubicBezTo>
                  <a:pt x="1085" y="248"/>
                  <a:pt x="1095" y="247"/>
                  <a:pt x="1102" y="252"/>
                </a:cubicBezTo>
                <a:cubicBezTo>
                  <a:pt x="1106" y="255"/>
                  <a:pt x="1110" y="257"/>
                  <a:pt x="1114" y="260"/>
                </a:cubicBezTo>
                <a:cubicBezTo>
                  <a:pt x="1126" y="277"/>
                  <a:pt x="1126" y="306"/>
                  <a:pt x="1142" y="320"/>
                </a:cubicBezTo>
                <a:cubicBezTo>
                  <a:pt x="1149" y="326"/>
                  <a:pt x="1158" y="331"/>
                  <a:pt x="1166" y="336"/>
                </a:cubicBezTo>
                <a:cubicBezTo>
                  <a:pt x="1170" y="339"/>
                  <a:pt x="1178" y="344"/>
                  <a:pt x="1178" y="344"/>
                </a:cubicBezTo>
                <a:cubicBezTo>
                  <a:pt x="1183" y="352"/>
                  <a:pt x="1195" y="358"/>
                  <a:pt x="1194" y="368"/>
                </a:cubicBezTo>
                <a:cubicBezTo>
                  <a:pt x="1190" y="406"/>
                  <a:pt x="1182" y="435"/>
                  <a:pt x="1166" y="468"/>
                </a:cubicBezTo>
                <a:cubicBezTo>
                  <a:pt x="1159" y="482"/>
                  <a:pt x="1152" y="507"/>
                  <a:pt x="1138" y="516"/>
                </a:cubicBezTo>
                <a:cubicBezTo>
                  <a:pt x="1126" y="524"/>
                  <a:pt x="1114" y="532"/>
                  <a:pt x="1102" y="540"/>
                </a:cubicBezTo>
                <a:cubicBezTo>
                  <a:pt x="1094" y="545"/>
                  <a:pt x="1078" y="556"/>
                  <a:pt x="1078" y="556"/>
                </a:cubicBezTo>
                <a:cubicBezTo>
                  <a:pt x="1072" y="565"/>
                  <a:pt x="1061" y="575"/>
                  <a:pt x="1074" y="588"/>
                </a:cubicBezTo>
                <a:cubicBezTo>
                  <a:pt x="1080" y="594"/>
                  <a:pt x="1098" y="596"/>
                  <a:pt x="1098" y="596"/>
                </a:cubicBezTo>
                <a:cubicBezTo>
                  <a:pt x="1108" y="611"/>
                  <a:pt x="1110" y="621"/>
                  <a:pt x="1126" y="628"/>
                </a:cubicBezTo>
                <a:cubicBezTo>
                  <a:pt x="1134" y="631"/>
                  <a:pt x="1142" y="633"/>
                  <a:pt x="1150" y="636"/>
                </a:cubicBezTo>
                <a:cubicBezTo>
                  <a:pt x="1154" y="637"/>
                  <a:pt x="1162" y="640"/>
                  <a:pt x="1162" y="640"/>
                </a:cubicBezTo>
                <a:cubicBezTo>
                  <a:pt x="1159" y="644"/>
                  <a:pt x="1158" y="649"/>
                  <a:pt x="1154" y="652"/>
                </a:cubicBezTo>
                <a:cubicBezTo>
                  <a:pt x="1151" y="655"/>
                  <a:pt x="1145" y="653"/>
                  <a:pt x="1142" y="656"/>
                </a:cubicBezTo>
                <a:cubicBezTo>
                  <a:pt x="1139" y="659"/>
                  <a:pt x="1141" y="666"/>
                  <a:pt x="1138" y="668"/>
                </a:cubicBezTo>
                <a:cubicBezTo>
                  <a:pt x="1115" y="685"/>
                  <a:pt x="1067" y="686"/>
                  <a:pt x="1042" y="688"/>
                </a:cubicBezTo>
                <a:cubicBezTo>
                  <a:pt x="1024" y="694"/>
                  <a:pt x="1015" y="713"/>
                  <a:pt x="998" y="724"/>
                </a:cubicBezTo>
                <a:cubicBezTo>
                  <a:pt x="985" y="743"/>
                  <a:pt x="992" y="731"/>
                  <a:pt x="982" y="760"/>
                </a:cubicBezTo>
                <a:cubicBezTo>
                  <a:pt x="979" y="769"/>
                  <a:pt x="966" y="771"/>
                  <a:pt x="958" y="776"/>
                </a:cubicBezTo>
                <a:cubicBezTo>
                  <a:pt x="933" y="793"/>
                  <a:pt x="903" y="810"/>
                  <a:pt x="874" y="820"/>
                </a:cubicBezTo>
                <a:cubicBezTo>
                  <a:pt x="866" y="817"/>
                  <a:pt x="858" y="815"/>
                  <a:pt x="850" y="812"/>
                </a:cubicBezTo>
                <a:cubicBezTo>
                  <a:pt x="846" y="811"/>
                  <a:pt x="838" y="808"/>
                  <a:pt x="838" y="808"/>
                </a:cubicBezTo>
                <a:cubicBezTo>
                  <a:pt x="820" y="812"/>
                  <a:pt x="810" y="813"/>
                  <a:pt x="798" y="828"/>
                </a:cubicBezTo>
                <a:cubicBezTo>
                  <a:pt x="795" y="832"/>
                  <a:pt x="794" y="837"/>
                  <a:pt x="790" y="840"/>
                </a:cubicBezTo>
                <a:cubicBezTo>
                  <a:pt x="783" y="846"/>
                  <a:pt x="773" y="847"/>
                  <a:pt x="766" y="852"/>
                </a:cubicBezTo>
                <a:cubicBezTo>
                  <a:pt x="763" y="856"/>
                  <a:pt x="761" y="861"/>
                  <a:pt x="758" y="864"/>
                </a:cubicBezTo>
                <a:cubicBezTo>
                  <a:pt x="755" y="867"/>
                  <a:pt x="749" y="868"/>
                  <a:pt x="746" y="872"/>
                </a:cubicBezTo>
                <a:cubicBezTo>
                  <a:pt x="737" y="883"/>
                  <a:pt x="734" y="897"/>
                  <a:pt x="726" y="908"/>
                </a:cubicBezTo>
                <a:cubicBezTo>
                  <a:pt x="721" y="916"/>
                  <a:pt x="710" y="919"/>
                  <a:pt x="702" y="924"/>
                </a:cubicBezTo>
                <a:cubicBezTo>
                  <a:pt x="675" y="942"/>
                  <a:pt x="646" y="953"/>
                  <a:pt x="618" y="968"/>
                </a:cubicBezTo>
                <a:cubicBezTo>
                  <a:pt x="589" y="984"/>
                  <a:pt x="566" y="1005"/>
                  <a:pt x="534" y="1016"/>
                </a:cubicBezTo>
                <a:cubicBezTo>
                  <a:pt x="525" y="1029"/>
                  <a:pt x="516" y="1052"/>
                  <a:pt x="502" y="1060"/>
                </a:cubicBezTo>
                <a:cubicBezTo>
                  <a:pt x="490" y="1067"/>
                  <a:pt x="462" y="1076"/>
                  <a:pt x="462" y="1076"/>
                </a:cubicBezTo>
                <a:cubicBezTo>
                  <a:pt x="447" y="1098"/>
                  <a:pt x="439" y="1098"/>
                  <a:pt x="418" y="1084"/>
                </a:cubicBezTo>
                <a:cubicBezTo>
                  <a:pt x="408" y="1069"/>
                  <a:pt x="404" y="1061"/>
                  <a:pt x="410" y="1044"/>
                </a:cubicBezTo>
                <a:cubicBezTo>
                  <a:pt x="407" y="1019"/>
                  <a:pt x="408" y="993"/>
                  <a:pt x="394" y="972"/>
                </a:cubicBezTo>
                <a:cubicBezTo>
                  <a:pt x="391" y="960"/>
                  <a:pt x="390" y="948"/>
                  <a:pt x="386" y="936"/>
                </a:cubicBezTo>
                <a:cubicBezTo>
                  <a:pt x="380" y="921"/>
                  <a:pt x="363" y="909"/>
                  <a:pt x="354" y="896"/>
                </a:cubicBezTo>
                <a:cubicBezTo>
                  <a:pt x="331" y="863"/>
                  <a:pt x="313" y="839"/>
                  <a:pt x="306" y="800"/>
                </a:cubicBezTo>
                <a:cubicBezTo>
                  <a:pt x="305" y="777"/>
                  <a:pt x="307" y="726"/>
                  <a:pt x="294" y="700"/>
                </a:cubicBezTo>
                <a:cubicBezTo>
                  <a:pt x="286" y="683"/>
                  <a:pt x="271" y="676"/>
                  <a:pt x="258" y="664"/>
                </a:cubicBezTo>
                <a:cubicBezTo>
                  <a:pt x="250" y="657"/>
                  <a:pt x="235" y="638"/>
                  <a:pt x="222" y="632"/>
                </a:cubicBezTo>
                <a:cubicBezTo>
                  <a:pt x="195" y="620"/>
                  <a:pt x="162" y="617"/>
                  <a:pt x="134" y="608"/>
                </a:cubicBezTo>
                <a:cubicBezTo>
                  <a:pt x="115" y="602"/>
                  <a:pt x="98" y="587"/>
                  <a:pt x="78" y="580"/>
                </a:cubicBezTo>
                <a:cubicBezTo>
                  <a:pt x="60" y="562"/>
                  <a:pt x="51" y="554"/>
                  <a:pt x="42" y="532"/>
                </a:cubicBezTo>
                <a:cubicBezTo>
                  <a:pt x="37" y="520"/>
                  <a:pt x="30" y="496"/>
                  <a:pt x="30" y="496"/>
                </a:cubicBezTo>
                <a:cubicBezTo>
                  <a:pt x="27" y="474"/>
                  <a:pt x="22" y="454"/>
                  <a:pt x="18" y="432"/>
                </a:cubicBezTo>
                <a:cubicBezTo>
                  <a:pt x="11" y="343"/>
                  <a:pt x="0" y="259"/>
                  <a:pt x="50" y="184"/>
                </a:cubicBezTo>
                <a:cubicBezTo>
                  <a:pt x="61" y="167"/>
                  <a:pt x="65" y="152"/>
                  <a:pt x="82" y="140"/>
                </a:cubicBezTo>
                <a:cubicBezTo>
                  <a:pt x="98" y="116"/>
                  <a:pt x="123" y="105"/>
                  <a:pt x="150" y="96"/>
                </a:cubicBezTo>
                <a:cubicBezTo>
                  <a:pt x="229" y="70"/>
                  <a:pt x="307" y="14"/>
                  <a:pt x="390" y="0"/>
                </a:cubicBezTo>
                <a:cubicBezTo>
                  <a:pt x="531" y="6"/>
                  <a:pt x="670" y="21"/>
                  <a:pt x="810" y="32"/>
                </a:cubicBezTo>
                <a:cubicBezTo>
                  <a:pt x="857" y="36"/>
                  <a:pt x="911" y="53"/>
                  <a:pt x="958" y="44"/>
                </a:cubicBezTo>
                <a:close/>
              </a:path>
            </a:pathLst>
          </a:custGeom>
          <a:solidFill>
            <a:srgbClr val="00FF00"/>
          </a:solidFill>
          <a:ln w="9525">
            <a:solidFill>
              <a:schemeClr val="folHlink"/>
            </a:solidFill>
            <a:round/>
          </a:ln>
        </p:spPr>
        <p:txBody>
          <a:bodyPr/>
          <a:lstStyle/>
          <a:p>
            <a:endParaRPr lang="en-US" sz="1350"/>
          </a:p>
        </p:txBody>
      </p:sp>
      <p:sp>
        <p:nvSpPr>
          <p:cNvPr id="82980" name="Freeform 36"/>
          <p:cNvSpPr/>
          <p:nvPr/>
        </p:nvSpPr>
        <p:spPr bwMode="auto">
          <a:xfrm>
            <a:off x="4881563" y="3086101"/>
            <a:ext cx="1543050" cy="1000125"/>
          </a:xfrm>
          <a:custGeom>
            <a:avLst/>
            <a:gdLst>
              <a:gd name="T0" fmla="*/ 2147483646 w 1186"/>
              <a:gd name="T1" fmla="*/ 2147483646 h 824"/>
              <a:gd name="T2" fmla="*/ 2147483646 w 1186"/>
              <a:gd name="T3" fmla="*/ 2147483646 h 824"/>
              <a:gd name="T4" fmla="*/ 2147483646 w 1186"/>
              <a:gd name="T5" fmla="*/ 2147483646 h 824"/>
              <a:gd name="T6" fmla="*/ 2147483646 w 1186"/>
              <a:gd name="T7" fmla="*/ 2147483646 h 824"/>
              <a:gd name="T8" fmla="*/ 2147483646 w 1186"/>
              <a:gd name="T9" fmla="*/ 2147483646 h 824"/>
              <a:gd name="T10" fmla="*/ 2147483646 w 1186"/>
              <a:gd name="T11" fmla="*/ 2147483646 h 824"/>
              <a:gd name="T12" fmla="*/ 2147483646 w 1186"/>
              <a:gd name="T13" fmla="*/ 2147483646 h 824"/>
              <a:gd name="T14" fmla="*/ 2147483646 w 1186"/>
              <a:gd name="T15" fmla="*/ 2147483646 h 824"/>
              <a:gd name="T16" fmla="*/ 2147483646 w 1186"/>
              <a:gd name="T17" fmla="*/ 2147483646 h 824"/>
              <a:gd name="T18" fmla="*/ 2147483646 w 1186"/>
              <a:gd name="T19" fmla="*/ 2147483646 h 824"/>
              <a:gd name="T20" fmla="*/ 2147483646 w 1186"/>
              <a:gd name="T21" fmla="*/ 2147483646 h 824"/>
              <a:gd name="T22" fmla="*/ 2147483646 w 1186"/>
              <a:gd name="T23" fmla="*/ 2147483646 h 824"/>
              <a:gd name="T24" fmla="*/ 2147483646 w 1186"/>
              <a:gd name="T25" fmla="*/ 2147483646 h 824"/>
              <a:gd name="T26" fmla="*/ 2147483646 w 1186"/>
              <a:gd name="T27" fmla="*/ 2147483646 h 824"/>
              <a:gd name="T28" fmla="*/ 2147483646 w 1186"/>
              <a:gd name="T29" fmla="*/ 2147483646 h 824"/>
              <a:gd name="T30" fmla="*/ 2147483646 w 1186"/>
              <a:gd name="T31" fmla="*/ 2147483646 h 824"/>
              <a:gd name="T32" fmla="*/ 2147483646 w 1186"/>
              <a:gd name="T33" fmla="*/ 2147483646 h 824"/>
              <a:gd name="T34" fmla="*/ 2147483646 w 1186"/>
              <a:gd name="T35" fmla="*/ 2147483646 h 824"/>
              <a:gd name="T36" fmla="*/ 2147483646 w 1186"/>
              <a:gd name="T37" fmla="*/ 2147483646 h 824"/>
              <a:gd name="T38" fmla="*/ 2147483646 w 1186"/>
              <a:gd name="T39" fmla="*/ 2147483646 h 824"/>
              <a:gd name="T40" fmla="*/ 2147483646 w 1186"/>
              <a:gd name="T41" fmla="*/ 2147483646 h 824"/>
              <a:gd name="T42" fmla="*/ 2147483646 w 1186"/>
              <a:gd name="T43" fmla="*/ 2147483646 h 824"/>
              <a:gd name="T44" fmla="*/ 2147483646 w 1186"/>
              <a:gd name="T45" fmla="*/ 2147483646 h 824"/>
              <a:gd name="T46" fmla="*/ 2147483646 w 1186"/>
              <a:gd name="T47" fmla="*/ 2147483646 h 824"/>
              <a:gd name="T48" fmla="*/ 2147483646 w 1186"/>
              <a:gd name="T49" fmla="*/ 2147483646 h 824"/>
              <a:gd name="T50" fmla="*/ 2147483646 w 1186"/>
              <a:gd name="T51" fmla="*/ 2147483646 h 824"/>
              <a:gd name="T52" fmla="*/ 2147483646 w 1186"/>
              <a:gd name="T53" fmla="*/ 2147483646 h 824"/>
              <a:gd name="T54" fmla="*/ 2147483646 w 1186"/>
              <a:gd name="T55" fmla="*/ 2147483646 h 824"/>
              <a:gd name="T56" fmla="*/ 2147483646 w 1186"/>
              <a:gd name="T57" fmla="*/ 2147483646 h 824"/>
              <a:gd name="T58" fmla="*/ 2147483646 w 1186"/>
              <a:gd name="T59" fmla="*/ 2147483646 h 824"/>
              <a:gd name="T60" fmla="*/ 2147483646 w 1186"/>
              <a:gd name="T61" fmla="*/ 2147483646 h 824"/>
              <a:gd name="T62" fmla="*/ 2147483646 w 1186"/>
              <a:gd name="T63" fmla="*/ 2147483646 h 824"/>
              <a:gd name="T64" fmla="*/ 2147483646 w 1186"/>
              <a:gd name="T65" fmla="*/ 0 h 824"/>
              <a:gd name="T66" fmla="*/ 2147483646 w 1186"/>
              <a:gd name="T67" fmla="*/ 2147483646 h 824"/>
              <a:gd name="T68" fmla="*/ 2147483646 w 1186"/>
              <a:gd name="T69" fmla="*/ 2147483646 h 824"/>
              <a:gd name="T70" fmla="*/ 2147483646 w 1186"/>
              <a:gd name="T71" fmla="*/ 2147483646 h 824"/>
              <a:gd name="T72" fmla="*/ 2147483646 w 1186"/>
              <a:gd name="T73" fmla="*/ 2147483646 h 824"/>
              <a:gd name="T74" fmla="*/ 2147483646 w 1186"/>
              <a:gd name="T75" fmla="*/ 2147483646 h 824"/>
              <a:gd name="T76" fmla="*/ 2147483646 w 1186"/>
              <a:gd name="T77" fmla="*/ 2147483646 h 824"/>
              <a:gd name="T78" fmla="*/ 2147483646 w 1186"/>
              <a:gd name="T79" fmla="*/ 2147483646 h 824"/>
              <a:gd name="T80" fmla="*/ 2147483646 w 1186"/>
              <a:gd name="T81" fmla="*/ 2147483646 h 824"/>
              <a:gd name="T82" fmla="*/ 2147483646 w 1186"/>
              <a:gd name="T83" fmla="*/ 2147483646 h 824"/>
              <a:gd name="T84" fmla="*/ 2147483646 w 1186"/>
              <a:gd name="T85" fmla="*/ 2147483646 h 824"/>
              <a:gd name="T86" fmla="*/ 2147483646 w 1186"/>
              <a:gd name="T87" fmla="*/ 2147483646 h 824"/>
              <a:gd name="T88" fmla="*/ 2147483646 w 1186"/>
              <a:gd name="T89" fmla="*/ 2147483646 h 824"/>
              <a:gd name="T90" fmla="*/ 2147483646 w 1186"/>
              <a:gd name="T91" fmla="*/ 2147483646 h 824"/>
              <a:gd name="T92" fmla="*/ 2147483646 w 1186"/>
              <a:gd name="T93" fmla="*/ 2147483646 h 824"/>
              <a:gd name="T94" fmla="*/ 2147483646 w 1186"/>
              <a:gd name="T95" fmla="*/ 2147483646 h 824"/>
              <a:gd name="T96" fmla="*/ 2147483646 w 1186"/>
              <a:gd name="T97" fmla="*/ 2147483646 h 824"/>
              <a:gd name="T98" fmla="*/ 2147483646 w 1186"/>
              <a:gd name="T99" fmla="*/ 2147483646 h 824"/>
              <a:gd name="T100" fmla="*/ 2147483646 w 1186"/>
              <a:gd name="T101" fmla="*/ 2147483646 h 824"/>
              <a:gd name="T102" fmla="*/ 2147483646 w 1186"/>
              <a:gd name="T103" fmla="*/ 2147483646 h 824"/>
              <a:gd name="T104" fmla="*/ 2147483646 w 1186"/>
              <a:gd name="T105" fmla="*/ 2147483646 h 824"/>
              <a:gd name="T106" fmla="*/ 2147483646 w 1186"/>
              <a:gd name="T107" fmla="*/ 2147483646 h 824"/>
              <a:gd name="T108" fmla="*/ 2147483646 w 1186"/>
              <a:gd name="T109" fmla="*/ 2147483646 h 824"/>
              <a:gd name="T110" fmla="*/ 2147483646 w 1186"/>
              <a:gd name="T111" fmla="*/ 2147483646 h 824"/>
              <a:gd name="T112" fmla="*/ 2147483646 w 1186"/>
              <a:gd name="T113" fmla="*/ 2147483646 h 824"/>
              <a:gd name="T114" fmla="*/ 2147483646 w 1186"/>
              <a:gd name="T115" fmla="*/ 2147483646 h 8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6"/>
              <a:gd name="T175" fmla="*/ 0 h 824"/>
              <a:gd name="T176" fmla="*/ 1186 w 1186"/>
              <a:gd name="T177" fmla="*/ 824 h 8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6" h="824">
                <a:moveTo>
                  <a:pt x="166" y="616"/>
                </a:moveTo>
                <a:cubicBezTo>
                  <a:pt x="168" y="601"/>
                  <a:pt x="165" y="584"/>
                  <a:pt x="174" y="572"/>
                </a:cubicBezTo>
                <a:cubicBezTo>
                  <a:pt x="185" y="559"/>
                  <a:pt x="208" y="558"/>
                  <a:pt x="222" y="548"/>
                </a:cubicBezTo>
                <a:cubicBezTo>
                  <a:pt x="235" y="529"/>
                  <a:pt x="228" y="541"/>
                  <a:pt x="238" y="512"/>
                </a:cubicBezTo>
                <a:cubicBezTo>
                  <a:pt x="239" y="508"/>
                  <a:pt x="242" y="500"/>
                  <a:pt x="242" y="500"/>
                </a:cubicBezTo>
                <a:cubicBezTo>
                  <a:pt x="243" y="476"/>
                  <a:pt x="238" y="451"/>
                  <a:pt x="246" y="428"/>
                </a:cubicBezTo>
                <a:cubicBezTo>
                  <a:pt x="249" y="420"/>
                  <a:pt x="270" y="420"/>
                  <a:pt x="270" y="420"/>
                </a:cubicBezTo>
                <a:cubicBezTo>
                  <a:pt x="298" y="429"/>
                  <a:pt x="286" y="431"/>
                  <a:pt x="306" y="424"/>
                </a:cubicBezTo>
                <a:cubicBezTo>
                  <a:pt x="295" y="408"/>
                  <a:pt x="288" y="409"/>
                  <a:pt x="270" y="404"/>
                </a:cubicBezTo>
                <a:cubicBezTo>
                  <a:pt x="266" y="401"/>
                  <a:pt x="261" y="400"/>
                  <a:pt x="258" y="396"/>
                </a:cubicBezTo>
                <a:cubicBezTo>
                  <a:pt x="254" y="389"/>
                  <a:pt x="250" y="372"/>
                  <a:pt x="250" y="372"/>
                </a:cubicBezTo>
                <a:cubicBezTo>
                  <a:pt x="254" y="352"/>
                  <a:pt x="253" y="343"/>
                  <a:pt x="270" y="332"/>
                </a:cubicBezTo>
                <a:cubicBezTo>
                  <a:pt x="269" y="324"/>
                  <a:pt x="269" y="315"/>
                  <a:pt x="266" y="308"/>
                </a:cubicBezTo>
                <a:cubicBezTo>
                  <a:pt x="262" y="299"/>
                  <a:pt x="250" y="284"/>
                  <a:pt x="250" y="284"/>
                </a:cubicBezTo>
                <a:cubicBezTo>
                  <a:pt x="251" y="264"/>
                  <a:pt x="252" y="244"/>
                  <a:pt x="254" y="224"/>
                </a:cubicBezTo>
                <a:cubicBezTo>
                  <a:pt x="254" y="220"/>
                  <a:pt x="259" y="216"/>
                  <a:pt x="258" y="212"/>
                </a:cubicBezTo>
                <a:cubicBezTo>
                  <a:pt x="256" y="200"/>
                  <a:pt x="226" y="192"/>
                  <a:pt x="226" y="192"/>
                </a:cubicBezTo>
                <a:cubicBezTo>
                  <a:pt x="196" y="198"/>
                  <a:pt x="160" y="207"/>
                  <a:pt x="134" y="224"/>
                </a:cubicBezTo>
                <a:cubicBezTo>
                  <a:pt x="123" y="241"/>
                  <a:pt x="109" y="247"/>
                  <a:pt x="102" y="268"/>
                </a:cubicBezTo>
                <a:cubicBezTo>
                  <a:pt x="73" y="262"/>
                  <a:pt x="85" y="256"/>
                  <a:pt x="62" y="248"/>
                </a:cubicBezTo>
                <a:cubicBezTo>
                  <a:pt x="59" y="252"/>
                  <a:pt x="58" y="257"/>
                  <a:pt x="54" y="260"/>
                </a:cubicBezTo>
                <a:cubicBezTo>
                  <a:pt x="47" y="264"/>
                  <a:pt x="30" y="268"/>
                  <a:pt x="30" y="268"/>
                </a:cubicBezTo>
                <a:cubicBezTo>
                  <a:pt x="2" y="259"/>
                  <a:pt x="9" y="268"/>
                  <a:pt x="2" y="248"/>
                </a:cubicBezTo>
                <a:cubicBezTo>
                  <a:pt x="4" y="236"/>
                  <a:pt x="0" y="219"/>
                  <a:pt x="10" y="212"/>
                </a:cubicBezTo>
                <a:cubicBezTo>
                  <a:pt x="10" y="212"/>
                  <a:pt x="40" y="202"/>
                  <a:pt x="46" y="200"/>
                </a:cubicBezTo>
                <a:cubicBezTo>
                  <a:pt x="51" y="198"/>
                  <a:pt x="54" y="194"/>
                  <a:pt x="58" y="192"/>
                </a:cubicBezTo>
                <a:cubicBezTo>
                  <a:pt x="79" y="183"/>
                  <a:pt x="99" y="181"/>
                  <a:pt x="118" y="168"/>
                </a:cubicBezTo>
                <a:cubicBezTo>
                  <a:pt x="134" y="144"/>
                  <a:pt x="145" y="117"/>
                  <a:pt x="170" y="100"/>
                </a:cubicBezTo>
                <a:cubicBezTo>
                  <a:pt x="183" y="80"/>
                  <a:pt x="174" y="91"/>
                  <a:pt x="202" y="72"/>
                </a:cubicBezTo>
                <a:cubicBezTo>
                  <a:pt x="206" y="69"/>
                  <a:pt x="214" y="64"/>
                  <a:pt x="214" y="64"/>
                </a:cubicBezTo>
                <a:cubicBezTo>
                  <a:pt x="222" y="41"/>
                  <a:pt x="258" y="35"/>
                  <a:pt x="278" y="24"/>
                </a:cubicBezTo>
                <a:cubicBezTo>
                  <a:pt x="286" y="19"/>
                  <a:pt x="294" y="13"/>
                  <a:pt x="302" y="8"/>
                </a:cubicBezTo>
                <a:cubicBezTo>
                  <a:pt x="309" y="3"/>
                  <a:pt x="326" y="0"/>
                  <a:pt x="326" y="0"/>
                </a:cubicBezTo>
                <a:cubicBezTo>
                  <a:pt x="360" y="3"/>
                  <a:pt x="373" y="5"/>
                  <a:pt x="402" y="12"/>
                </a:cubicBezTo>
                <a:cubicBezTo>
                  <a:pt x="426" y="28"/>
                  <a:pt x="459" y="40"/>
                  <a:pt x="486" y="52"/>
                </a:cubicBezTo>
                <a:cubicBezTo>
                  <a:pt x="494" y="55"/>
                  <a:pt x="502" y="57"/>
                  <a:pt x="510" y="60"/>
                </a:cubicBezTo>
                <a:cubicBezTo>
                  <a:pt x="520" y="63"/>
                  <a:pt x="542" y="68"/>
                  <a:pt x="542" y="68"/>
                </a:cubicBezTo>
                <a:cubicBezTo>
                  <a:pt x="612" y="64"/>
                  <a:pt x="653" y="52"/>
                  <a:pt x="718" y="36"/>
                </a:cubicBezTo>
                <a:cubicBezTo>
                  <a:pt x="738" y="31"/>
                  <a:pt x="751" y="21"/>
                  <a:pt x="770" y="16"/>
                </a:cubicBezTo>
                <a:cubicBezTo>
                  <a:pt x="819" y="17"/>
                  <a:pt x="869" y="18"/>
                  <a:pt x="918" y="20"/>
                </a:cubicBezTo>
                <a:cubicBezTo>
                  <a:pt x="946" y="21"/>
                  <a:pt x="962" y="45"/>
                  <a:pt x="986" y="52"/>
                </a:cubicBezTo>
                <a:cubicBezTo>
                  <a:pt x="1013" y="60"/>
                  <a:pt x="1039" y="71"/>
                  <a:pt x="1066" y="80"/>
                </a:cubicBezTo>
                <a:cubicBezTo>
                  <a:pt x="1086" y="100"/>
                  <a:pt x="1116" y="122"/>
                  <a:pt x="1134" y="144"/>
                </a:cubicBezTo>
                <a:cubicBezTo>
                  <a:pt x="1147" y="161"/>
                  <a:pt x="1151" y="175"/>
                  <a:pt x="1162" y="192"/>
                </a:cubicBezTo>
                <a:cubicBezTo>
                  <a:pt x="1169" y="222"/>
                  <a:pt x="1181" y="249"/>
                  <a:pt x="1186" y="280"/>
                </a:cubicBezTo>
                <a:cubicBezTo>
                  <a:pt x="1183" y="323"/>
                  <a:pt x="1182" y="340"/>
                  <a:pt x="1170" y="376"/>
                </a:cubicBezTo>
                <a:cubicBezTo>
                  <a:pt x="1165" y="390"/>
                  <a:pt x="1147" y="405"/>
                  <a:pt x="1138" y="416"/>
                </a:cubicBezTo>
                <a:cubicBezTo>
                  <a:pt x="1092" y="469"/>
                  <a:pt x="1044" y="518"/>
                  <a:pt x="994" y="568"/>
                </a:cubicBezTo>
                <a:cubicBezTo>
                  <a:pt x="958" y="604"/>
                  <a:pt x="938" y="656"/>
                  <a:pt x="902" y="692"/>
                </a:cubicBezTo>
                <a:cubicBezTo>
                  <a:pt x="864" y="730"/>
                  <a:pt x="815" y="770"/>
                  <a:pt x="766" y="792"/>
                </a:cubicBezTo>
                <a:cubicBezTo>
                  <a:pt x="702" y="820"/>
                  <a:pt x="592" y="810"/>
                  <a:pt x="526" y="812"/>
                </a:cubicBezTo>
                <a:cubicBezTo>
                  <a:pt x="498" y="816"/>
                  <a:pt x="470" y="821"/>
                  <a:pt x="442" y="824"/>
                </a:cubicBezTo>
                <a:cubicBezTo>
                  <a:pt x="401" y="823"/>
                  <a:pt x="359" y="822"/>
                  <a:pt x="318" y="820"/>
                </a:cubicBezTo>
                <a:cubicBezTo>
                  <a:pt x="305" y="819"/>
                  <a:pt x="287" y="812"/>
                  <a:pt x="274" y="808"/>
                </a:cubicBezTo>
                <a:cubicBezTo>
                  <a:pt x="266" y="806"/>
                  <a:pt x="250" y="800"/>
                  <a:pt x="250" y="800"/>
                </a:cubicBezTo>
                <a:cubicBezTo>
                  <a:pt x="246" y="796"/>
                  <a:pt x="241" y="793"/>
                  <a:pt x="238" y="788"/>
                </a:cubicBezTo>
                <a:cubicBezTo>
                  <a:pt x="234" y="781"/>
                  <a:pt x="230" y="764"/>
                  <a:pt x="230" y="764"/>
                </a:cubicBezTo>
                <a:cubicBezTo>
                  <a:pt x="217" y="672"/>
                  <a:pt x="266" y="616"/>
                  <a:pt x="166" y="616"/>
                </a:cubicBezTo>
                <a:close/>
              </a:path>
            </a:pathLst>
          </a:custGeom>
          <a:solidFill>
            <a:srgbClr val="00FF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82981" name="Freeform 37"/>
          <p:cNvSpPr/>
          <p:nvPr/>
        </p:nvSpPr>
        <p:spPr bwMode="auto">
          <a:xfrm>
            <a:off x="5268517" y="2457450"/>
            <a:ext cx="1209675" cy="928688"/>
          </a:xfrm>
          <a:custGeom>
            <a:avLst/>
            <a:gdLst>
              <a:gd name="T0" fmla="*/ 2147483646 w 1016"/>
              <a:gd name="T1" fmla="*/ 2147483646 h 772"/>
              <a:gd name="T2" fmla="*/ 2147483646 w 1016"/>
              <a:gd name="T3" fmla="*/ 2147483646 h 772"/>
              <a:gd name="T4" fmla="*/ 2147483646 w 1016"/>
              <a:gd name="T5" fmla="*/ 2147483646 h 772"/>
              <a:gd name="T6" fmla="*/ 2147483646 w 1016"/>
              <a:gd name="T7" fmla="*/ 2147483646 h 772"/>
              <a:gd name="T8" fmla="*/ 2147483646 w 1016"/>
              <a:gd name="T9" fmla="*/ 2147483646 h 772"/>
              <a:gd name="T10" fmla="*/ 2147483646 w 1016"/>
              <a:gd name="T11" fmla="*/ 2147483646 h 772"/>
              <a:gd name="T12" fmla="*/ 2147483646 w 1016"/>
              <a:gd name="T13" fmla="*/ 2147483646 h 772"/>
              <a:gd name="T14" fmla="*/ 2147483646 w 1016"/>
              <a:gd name="T15" fmla="*/ 2147483646 h 772"/>
              <a:gd name="T16" fmla="*/ 2147483646 w 1016"/>
              <a:gd name="T17" fmla="*/ 2147483646 h 772"/>
              <a:gd name="T18" fmla="*/ 2147483646 w 1016"/>
              <a:gd name="T19" fmla="*/ 2147483646 h 772"/>
              <a:gd name="T20" fmla="*/ 2147483646 w 1016"/>
              <a:gd name="T21" fmla="*/ 2147483646 h 772"/>
              <a:gd name="T22" fmla="*/ 2147483646 w 1016"/>
              <a:gd name="T23" fmla="*/ 2147483646 h 772"/>
              <a:gd name="T24" fmla="*/ 2147483646 w 1016"/>
              <a:gd name="T25" fmla="*/ 2147483646 h 772"/>
              <a:gd name="T26" fmla="*/ 2147483646 w 1016"/>
              <a:gd name="T27" fmla="*/ 2147483646 h 772"/>
              <a:gd name="T28" fmla="*/ 2147483646 w 1016"/>
              <a:gd name="T29" fmla="*/ 2147483646 h 772"/>
              <a:gd name="T30" fmla="*/ 2147483646 w 1016"/>
              <a:gd name="T31" fmla="*/ 2147483646 h 772"/>
              <a:gd name="T32" fmla="*/ 2147483646 w 1016"/>
              <a:gd name="T33" fmla="*/ 2147483646 h 772"/>
              <a:gd name="T34" fmla="*/ 2147483646 w 1016"/>
              <a:gd name="T35" fmla="*/ 2147483646 h 772"/>
              <a:gd name="T36" fmla="*/ 2147483646 w 1016"/>
              <a:gd name="T37" fmla="*/ 2147483646 h 772"/>
              <a:gd name="T38" fmla="*/ 2147483646 w 1016"/>
              <a:gd name="T39" fmla="*/ 2147483646 h 772"/>
              <a:gd name="T40" fmla="*/ 2147483646 w 1016"/>
              <a:gd name="T41" fmla="*/ 2147483646 h 772"/>
              <a:gd name="T42" fmla="*/ 2147483646 w 1016"/>
              <a:gd name="T43" fmla="*/ 2147483646 h 772"/>
              <a:gd name="T44" fmla="*/ 2147483646 w 1016"/>
              <a:gd name="T45" fmla="*/ 2147483646 h 772"/>
              <a:gd name="T46" fmla="*/ 2147483646 w 1016"/>
              <a:gd name="T47" fmla="*/ 2147483646 h 772"/>
              <a:gd name="T48" fmla="*/ 2147483646 w 1016"/>
              <a:gd name="T49" fmla="*/ 2147483646 h 772"/>
              <a:gd name="T50" fmla="*/ 2147483646 w 1016"/>
              <a:gd name="T51" fmla="*/ 2147483646 h 772"/>
              <a:gd name="T52" fmla="*/ 2147483646 w 1016"/>
              <a:gd name="T53" fmla="*/ 2147483646 h 772"/>
              <a:gd name="T54" fmla="*/ 2147483646 w 1016"/>
              <a:gd name="T55" fmla="*/ 2147483646 h 772"/>
              <a:gd name="T56" fmla="*/ 2147483646 w 1016"/>
              <a:gd name="T57" fmla="*/ 2147483646 h 772"/>
              <a:gd name="T58" fmla="*/ 2147483646 w 1016"/>
              <a:gd name="T59" fmla="*/ 2147483646 h 772"/>
              <a:gd name="T60" fmla="*/ 2147483646 w 1016"/>
              <a:gd name="T61" fmla="*/ 0 h 772"/>
              <a:gd name="T62" fmla="*/ 2147483646 w 1016"/>
              <a:gd name="T63" fmla="*/ 2147483646 h 772"/>
              <a:gd name="T64" fmla="*/ 2147483646 w 1016"/>
              <a:gd name="T65" fmla="*/ 2147483646 h 772"/>
              <a:gd name="T66" fmla="*/ 2147483646 w 1016"/>
              <a:gd name="T67" fmla="*/ 2147483646 h 772"/>
              <a:gd name="T68" fmla="*/ 2147483646 w 1016"/>
              <a:gd name="T69" fmla="*/ 2147483646 h 772"/>
              <a:gd name="T70" fmla="*/ 2147483646 w 1016"/>
              <a:gd name="T71" fmla="*/ 2147483646 h 772"/>
              <a:gd name="T72" fmla="*/ 2147483646 w 1016"/>
              <a:gd name="T73" fmla="*/ 2147483646 h 772"/>
              <a:gd name="T74" fmla="*/ 2147483646 w 1016"/>
              <a:gd name="T75" fmla="*/ 2147483646 h 772"/>
              <a:gd name="T76" fmla="*/ 2147483646 w 1016"/>
              <a:gd name="T77" fmla="*/ 2147483646 h 772"/>
              <a:gd name="T78" fmla="*/ 2147483646 w 1016"/>
              <a:gd name="T79" fmla="*/ 2147483646 h 772"/>
              <a:gd name="T80" fmla="*/ 2147483646 w 1016"/>
              <a:gd name="T81" fmla="*/ 2147483646 h 772"/>
              <a:gd name="T82" fmla="*/ 2147483646 w 1016"/>
              <a:gd name="T83" fmla="*/ 2147483646 h 772"/>
              <a:gd name="T84" fmla="*/ 2147483646 w 1016"/>
              <a:gd name="T85" fmla="*/ 2147483646 h 772"/>
              <a:gd name="T86" fmla="*/ 2147483646 w 1016"/>
              <a:gd name="T87" fmla="*/ 2147483646 h 772"/>
              <a:gd name="T88" fmla="*/ 2147483646 w 1016"/>
              <a:gd name="T89" fmla="*/ 2147483646 h 772"/>
              <a:gd name="T90" fmla="*/ 2147483646 w 1016"/>
              <a:gd name="T91" fmla="*/ 2147483646 h 772"/>
              <a:gd name="T92" fmla="*/ 2147483646 w 1016"/>
              <a:gd name="T93" fmla="*/ 2147483646 h 772"/>
              <a:gd name="T94" fmla="*/ 2147483646 w 1016"/>
              <a:gd name="T95" fmla="*/ 2147483646 h 772"/>
              <a:gd name="T96" fmla="*/ 2147483646 w 1016"/>
              <a:gd name="T97" fmla="*/ 2147483646 h 772"/>
              <a:gd name="T98" fmla="*/ 2147483646 w 1016"/>
              <a:gd name="T99" fmla="*/ 2147483646 h 772"/>
              <a:gd name="T100" fmla="*/ 2147483646 w 1016"/>
              <a:gd name="T101" fmla="*/ 2147483646 h 772"/>
              <a:gd name="T102" fmla="*/ 2147483646 w 1016"/>
              <a:gd name="T103" fmla="*/ 2147483646 h 772"/>
              <a:gd name="T104" fmla="*/ 2147483646 w 1016"/>
              <a:gd name="T105" fmla="*/ 2147483646 h 772"/>
              <a:gd name="T106" fmla="*/ 2147483646 w 1016"/>
              <a:gd name="T107" fmla="*/ 2147483646 h 7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6"/>
              <a:gd name="T163" fmla="*/ 0 h 772"/>
              <a:gd name="T164" fmla="*/ 1016 w 1016"/>
              <a:gd name="T165" fmla="*/ 772 h 7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6" h="772">
                <a:moveTo>
                  <a:pt x="23" y="576"/>
                </a:moveTo>
                <a:cubicBezTo>
                  <a:pt x="24" y="561"/>
                  <a:pt x="23" y="546"/>
                  <a:pt x="27" y="532"/>
                </a:cubicBezTo>
                <a:cubicBezTo>
                  <a:pt x="28" y="527"/>
                  <a:pt x="36" y="527"/>
                  <a:pt x="39" y="524"/>
                </a:cubicBezTo>
                <a:cubicBezTo>
                  <a:pt x="54" y="509"/>
                  <a:pt x="49" y="492"/>
                  <a:pt x="67" y="480"/>
                </a:cubicBezTo>
                <a:cubicBezTo>
                  <a:pt x="74" y="481"/>
                  <a:pt x="81" y="481"/>
                  <a:pt x="87" y="484"/>
                </a:cubicBezTo>
                <a:cubicBezTo>
                  <a:pt x="96" y="488"/>
                  <a:pt x="111" y="500"/>
                  <a:pt x="111" y="500"/>
                </a:cubicBezTo>
                <a:cubicBezTo>
                  <a:pt x="138" y="499"/>
                  <a:pt x="164" y="498"/>
                  <a:pt x="191" y="496"/>
                </a:cubicBezTo>
                <a:cubicBezTo>
                  <a:pt x="205" y="495"/>
                  <a:pt x="227" y="476"/>
                  <a:pt x="227" y="476"/>
                </a:cubicBezTo>
                <a:cubicBezTo>
                  <a:pt x="255" y="479"/>
                  <a:pt x="266" y="478"/>
                  <a:pt x="287" y="492"/>
                </a:cubicBezTo>
                <a:cubicBezTo>
                  <a:pt x="296" y="519"/>
                  <a:pt x="320" y="535"/>
                  <a:pt x="347" y="544"/>
                </a:cubicBezTo>
                <a:cubicBezTo>
                  <a:pt x="352" y="543"/>
                  <a:pt x="358" y="542"/>
                  <a:pt x="363" y="540"/>
                </a:cubicBezTo>
                <a:cubicBezTo>
                  <a:pt x="384" y="531"/>
                  <a:pt x="376" y="514"/>
                  <a:pt x="359" y="508"/>
                </a:cubicBezTo>
                <a:cubicBezTo>
                  <a:pt x="347" y="490"/>
                  <a:pt x="334" y="469"/>
                  <a:pt x="327" y="448"/>
                </a:cubicBezTo>
                <a:cubicBezTo>
                  <a:pt x="332" y="413"/>
                  <a:pt x="348" y="392"/>
                  <a:pt x="359" y="360"/>
                </a:cubicBezTo>
                <a:cubicBezTo>
                  <a:pt x="364" y="308"/>
                  <a:pt x="356" y="294"/>
                  <a:pt x="407" y="284"/>
                </a:cubicBezTo>
                <a:cubicBezTo>
                  <a:pt x="421" y="274"/>
                  <a:pt x="421" y="266"/>
                  <a:pt x="435" y="256"/>
                </a:cubicBezTo>
                <a:cubicBezTo>
                  <a:pt x="451" y="266"/>
                  <a:pt x="461" y="267"/>
                  <a:pt x="467" y="248"/>
                </a:cubicBezTo>
                <a:cubicBezTo>
                  <a:pt x="437" y="238"/>
                  <a:pt x="451" y="238"/>
                  <a:pt x="423" y="244"/>
                </a:cubicBezTo>
                <a:cubicBezTo>
                  <a:pt x="402" y="258"/>
                  <a:pt x="411" y="266"/>
                  <a:pt x="383" y="260"/>
                </a:cubicBezTo>
                <a:cubicBezTo>
                  <a:pt x="368" y="238"/>
                  <a:pt x="380" y="258"/>
                  <a:pt x="371" y="224"/>
                </a:cubicBezTo>
                <a:cubicBezTo>
                  <a:pt x="369" y="216"/>
                  <a:pt x="363" y="200"/>
                  <a:pt x="363" y="200"/>
                </a:cubicBezTo>
                <a:cubicBezTo>
                  <a:pt x="364" y="180"/>
                  <a:pt x="361" y="159"/>
                  <a:pt x="367" y="140"/>
                </a:cubicBezTo>
                <a:cubicBezTo>
                  <a:pt x="368" y="136"/>
                  <a:pt x="377" y="140"/>
                  <a:pt x="379" y="144"/>
                </a:cubicBezTo>
                <a:cubicBezTo>
                  <a:pt x="395" y="167"/>
                  <a:pt x="372" y="164"/>
                  <a:pt x="407" y="176"/>
                </a:cubicBezTo>
                <a:cubicBezTo>
                  <a:pt x="415" y="175"/>
                  <a:pt x="431" y="180"/>
                  <a:pt x="431" y="172"/>
                </a:cubicBezTo>
                <a:cubicBezTo>
                  <a:pt x="431" y="162"/>
                  <a:pt x="407" y="156"/>
                  <a:pt x="407" y="156"/>
                </a:cubicBezTo>
                <a:cubicBezTo>
                  <a:pt x="397" y="126"/>
                  <a:pt x="424" y="126"/>
                  <a:pt x="447" y="120"/>
                </a:cubicBezTo>
                <a:cubicBezTo>
                  <a:pt x="461" y="99"/>
                  <a:pt x="469" y="87"/>
                  <a:pt x="439" y="80"/>
                </a:cubicBezTo>
                <a:cubicBezTo>
                  <a:pt x="438" y="71"/>
                  <a:pt x="426" y="38"/>
                  <a:pt x="443" y="28"/>
                </a:cubicBezTo>
                <a:cubicBezTo>
                  <a:pt x="463" y="16"/>
                  <a:pt x="508" y="11"/>
                  <a:pt x="527" y="8"/>
                </a:cubicBezTo>
                <a:cubicBezTo>
                  <a:pt x="538" y="6"/>
                  <a:pt x="559" y="0"/>
                  <a:pt x="559" y="0"/>
                </a:cubicBezTo>
                <a:cubicBezTo>
                  <a:pt x="595" y="1"/>
                  <a:pt x="631" y="2"/>
                  <a:pt x="667" y="4"/>
                </a:cubicBezTo>
                <a:cubicBezTo>
                  <a:pt x="706" y="7"/>
                  <a:pt x="745" y="32"/>
                  <a:pt x="783" y="40"/>
                </a:cubicBezTo>
                <a:cubicBezTo>
                  <a:pt x="818" y="57"/>
                  <a:pt x="851" y="73"/>
                  <a:pt x="883" y="96"/>
                </a:cubicBezTo>
                <a:cubicBezTo>
                  <a:pt x="906" y="112"/>
                  <a:pt x="919" y="145"/>
                  <a:pt x="931" y="168"/>
                </a:cubicBezTo>
                <a:cubicBezTo>
                  <a:pt x="949" y="204"/>
                  <a:pt x="969" y="237"/>
                  <a:pt x="979" y="276"/>
                </a:cubicBezTo>
                <a:cubicBezTo>
                  <a:pt x="980" y="296"/>
                  <a:pt x="982" y="316"/>
                  <a:pt x="983" y="336"/>
                </a:cubicBezTo>
                <a:cubicBezTo>
                  <a:pt x="986" y="411"/>
                  <a:pt x="1016" y="570"/>
                  <a:pt x="907" y="592"/>
                </a:cubicBezTo>
                <a:cubicBezTo>
                  <a:pt x="869" y="611"/>
                  <a:pt x="842" y="623"/>
                  <a:pt x="799" y="628"/>
                </a:cubicBezTo>
                <a:cubicBezTo>
                  <a:pt x="758" y="640"/>
                  <a:pt x="781" y="634"/>
                  <a:pt x="731" y="644"/>
                </a:cubicBezTo>
                <a:cubicBezTo>
                  <a:pt x="718" y="647"/>
                  <a:pt x="691" y="652"/>
                  <a:pt x="691" y="652"/>
                </a:cubicBezTo>
                <a:cubicBezTo>
                  <a:pt x="667" y="664"/>
                  <a:pt x="650" y="679"/>
                  <a:pt x="623" y="684"/>
                </a:cubicBezTo>
                <a:cubicBezTo>
                  <a:pt x="599" y="700"/>
                  <a:pt x="569" y="725"/>
                  <a:pt x="543" y="732"/>
                </a:cubicBezTo>
                <a:cubicBezTo>
                  <a:pt x="513" y="752"/>
                  <a:pt x="474" y="762"/>
                  <a:pt x="439" y="772"/>
                </a:cubicBezTo>
                <a:cubicBezTo>
                  <a:pt x="353" y="769"/>
                  <a:pt x="323" y="762"/>
                  <a:pt x="251" y="752"/>
                </a:cubicBezTo>
                <a:cubicBezTo>
                  <a:pt x="218" y="739"/>
                  <a:pt x="238" y="745"/>
                  <a:pt x="191" y="736"/>
                </a:cubicBezTo>
                <a:cubicBezTo>
                  <a:pt x="178" y="733"/>
                  <a:pt x="151" y="728"/>
                  <a:pt x="151" y="728"/>
                </a:cubicBezTo>
                <a:cubicBezTo>
                  <a:pt x="129" y="717"/>
                  <a:pt x="107" y="709"/>
                  <a:pt x="87" y="696"/>
                </a:cubicBezTo>
                <a:cubicBezTo>
                  <a:pt x="84" y="688"/>
                  <a:pt x="82" y="680"/>
                  <a:pt x="79" y="672"/>
                </a:cubicBezTo>
                <a:cubicBezTo>
                  <a:pt x="78" y="668"/>
                  <a:pt x="75" y="660"/>
                  <a:pt x="75" y="660"/>
                </a:cubicBezTo>
                <a:cubicBezTo>
                  <a:pt x="74" y="640"/>
                  <a:pt x="78" y="619"/>
                  <a:pt x="71" y="600"/>
                </a:cubicBezTo>
                <a:cubicBezTo>
                  <a:pt x="69" y="594"/>
                  <a:pt x="57" y="599"/>
                  <a:pt x="51" y="596"/>
                </a:cubicBezTo>
                <a:cubicBezTo>
                  <a:pt x="0" y="567"/>
                  <a:pt x="83" y="597"/>
                  <a:pt x="31" y="580"/>
                </a:cubicBezTo>
                <a:cubicBezTo>
                  <a:pt x="22" y="566"/>
                  <a:pt x="23" y="563"/>
                  <a:pt x="23" y="576"/>
                </a:cubicBezTo>
                <a:close/>
              </a:path>
            </a:pathLst>
          </a:custGeom>
          <a:solidFill>
            <a:srgbClr val="00FF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82982" name="Freeform 38"/>
          <p:cNvSpPr/>
          <p:nvPr/>
        </p:nvSpPr>
        <p:spPr bwMode="auto">
          <a:xfrm>
            <a:off x="5443537" y="1309688"/>
            <a:ext cx="871538" cy="1295400"/>
          </a:xfrm>
          <a:custGeom>
            <a:avLst/>
            <a:gdLst>
              <a:gd name="T0" fmla="*/ 2147483646 w 732"/>
              <a:gd name="T1" fmla="*/ 2147483646 h 1088"/>
              <a:gd name="T2" fmla="*/ 2147483646 w 732"/>
              <a:gd name="T3" fmla="*/ 2147483646 h 1088"/>
              <a:gd name="T4" fmla="*/ 2147483646 w 732"/>
              <a:gd name="T5" fmla="*/ 2147483646 h 1088"/>
              <a:gd name="T6" fmla="*/ 2147483646 w 732"/>
              <a:gd name="T7" fmla="*/ 2147483646 h 1088"/>
              <a:gd name="T8" fmla="*/ 2147483646 w 732"/>
              <a:gd name="T9" fmla="*/ 2147483646 h 1088"/>
              <a:gd name="T10" fmla="*/ 2147483646 w 732"/>
              <a:gd name="T11" fmla="*/ 2147483646 h 1088"/>
              <a:gd name="T12" fmla="*/ 2147483646 w 732"/>
              <a:gd name="T13" fmla="*/ 2147483646 h 1088"/>
              <a:gd name="T14" fmla="*/ 2147483646 w 732"/>
              <a:gd name="T15" fmla="*/ 2147483646 h 1088"/>
              <a:gd name="T16" fmla="*/ 2147483646 w 732"/>
              <a:gd name="T17" fmla="*/ 2147483646 h 1088"/>
              <a:gd name="T18" fmla="*/ 2147483646 w 732"/>
              <a:gd name="T19" fmla="*/ 2147483646 h 1088"/>
              <a:gd name="T20" fmla="*/ 2147483646 w 732"/>
              <a:gd name="T21" fmla="*/ 2147483646 h 1088"/>
              <a:gd name="T22" fmla="*/ 2147483646 w 732"/>
              <a:gd name="T23" fmla="*/ 2147483646 h 1088"/>
              <a:gd name="T24" fmla="*/ 2147483646 w 732"/>
              <a:gd name="T25" fmla="*/ 2147483646 h 1088"/>
              <a:gd name="T26" fmla="*/ 2147483646 w 732"/>
              <a:gd name="T27" fmla="*/ 2147483646 h 1088"/>
              <a:gd name="T28" fmla="*/ 2147483646 w 732"/>
              <a:gd name="T29" fmla="*/ 2147483646 h 1088"/>
              <a:gd name="T30" fmla="*/ 2147483646 w 732"/>
              <a:gd name="T31" fmla="*/ 2147483646 h 1088"/>
              <a:gd name="T32" fmla="*/ 2147483646 w 732"/>
              <a:gd name="T33" fmla="*/ 2147483646 h 1088"/>
              <a:gd name="T34" fmla="*/ 2147483646 w 732"/>
              <a:gd name="T35" fmla="*/ 2147483646 h 1088"/>
              <a:gd name="T36" fmla="*/ 2147483646 w 732"/>
              <a:gd name="T37" fmla="*/ 2147483646 h 1088"/>
              <a:gd name="T38" fmla="*/ 2147483646 w 732"/>
              <a:gd name="T39" fmla="*/ 2147483646 h 1088"/>
              <a:gd name="T40" fmla="*/ 0 w 732"/>
              <a:gd name="T41" fmla="*/ 2147483646 h 1088"/>
              <a:gd name="T42" fmla="*/ 2147483646 w 732"/>
              <a:gd name="T43" fmla="*/ 2147483646 h 1088"/>
              <a:gd name="T44" fmla="*/ 2147483646 w 732"/>
              <a:gd name="T45" fmla="*/ 2147483646 h 1088"/>
              <a:gd name="T46" fmla="*/ 2147483646 w 732"/>
              <a:gd name="T47" fmla="*/ 2147483646 h 1088"/>
              <a:gd name="T48" fmla="*/ 2147483646 w 732"/>
              <a:gd name="T49" fmla="*/ 2147483646 h 1088"/>
              <a:gd name="T50" fmla="*/ 2147483646 w 732"/>
              <a:gd name="T51" fmla="*/ 2147483646 h 1088"/>
              <a:gd name="T52" fmla="*/ 2147483646 w 732"/>
              <a:gd name="T53" fmla="*/ 2147483646 h 1088"/>
              <a:gd name="T54" fmla="*/ 2147483646 w 732"/>
              <a:gd name="T55" fmla="*/ 2147483646 h 1088"/>
              <a:gd name="T56" fmla="*/ 2147483646 w 732"/>
              <a:gd name="T57" fmla="*/ 2147483646 h 1088"/>
              <a:gd name="T58" fmla="*/ 2147483646 w 732"/>
              <a:gd name="T59" fmla="*/ 2147483646 h 1088"/>
              <a:gd name="T60" fmla="*/ 2147483646 w 732"/>
              <a:gd name="T61" fmla="*/ 2147483646 h 1088"/>
              <a:gd name="T62" fmla="*/ 2147483646 w 732"/>
              <a:gd name="T63" fmla="*/ 2147483646 h 1088"/>
              <a:gd name="T64" fmla="*/ 2147483646 w 732"/>
              <a:gd name="T65" fmla="*/ 2147483646 h 1088"/>
              <a:gd name="T66" fmla="*/ 2147483646 w 732"/>
              <a:gd name="T67" fmla="*/ 2147483646 h 1088"/>
              <a:gd name="T68" fmla="*/ 2147483646 w 732"/>
              <a:gd name="T69" fmla="*/ 2147483646 h 1088"/>
              <a:gd name="T70" fmla="*/ 2147483646 w 732"/>
              <a:gd name="T71" fmla="*/ 2147483646 h 1088"/>
              <a:gd name="T72" fmla="*/ 2147483646 w 732"/>
              <a:gd name="T73" fmla="*/ 2147483646 h 1088"/>
              <a:gd name="T74" fmla="*/ 2147483646 w 732"/>
              <a:gd name="T75" fmla="*/ 2147483646 h 1088"/>
              <a:gd name="T76" fmla="*/ 2147483646 w 732"/>
              <a:gd name="T77" fmla="*/ 2147483646 h 1088"/>
              <a:gd name="T78" fmla="*/ 2147483646 w 732"/>
              <a:gd name="T79" fmla="*/ 2147483646 h 1088"/>
              <a:gd name="T80" fmla="*/ 2147483646 w 732"/>
              <a:gd name="T81" fmla="*/ 2147483646 h 1088"/>
              <a:gd name="T82" fmla="*/ 2147483646 w 732"/>
              <a:gd name="T83" fmla="*/ 2147483646 h 1088"/>
              <a:gd name="T84" fmla="*/ 2147483646 w 732"/>
              <a:gd name="T85" fmla="*/ 2147483646 h 1088"/>
              <a:gd name="T86" fmla="*/ 2147483646 w 732"/>
              <a:gd name="T87" fmla="*/ 0 h 1088"/>
              <a:gd name="T88" fmla="*/ 2147483646 w 732"/>
              <a:gd name="T89" fmla="*/ 2147483646 h 1088"/>
              <a:gd name="T90" fmla="*/ 2147483646 w 732"/>
              <a:gd name="T91" fmla="*/ 2147483646 h 1088"/>
              <a:gd name="T92" fmla="*/ 2147483646 w 732"/>
              <a:gd name="T93" fmla="*/ 2147483646 h 1088"/>
              <a:gd name="T94" fmla="*/ 2147483646 w 732"/>
              <a:gd name="T95" fmla="*/ 2147483646 h 1088"/>
              <a:gd name="T96" fmla="*/ 2147483646 w 732"/>
              <a:gd name="T97" fmla="*/ 2147483646 h 1088"/>
              <a:gd name="T98" fmla="*/ 2147483646 w 732"/>
              <a:gd name="T99" fmla="*/ 2147483646 h 1088"/>
              <a:gd name="T100" fmla="*/ 2147483646 w 732"/>
              <a:gd name="T101" fmla="*/ 2147483646 h 1088"/>
              <a:gd name="T102" fmla="*/ 2147483646 w 732"/>
              <a:gd name="T103" fmla="*/ 2147483646 h 1088"/>
              <a:gd name="T104" fmla="*/ 2147483646 w 732"/>
              <a:gd name="T105" fmla="*/ 2147483646 h 10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32"/>
              <a:gd name="T160" fmla="*/ 0 h 1088"/>
              <a:gd name="T161" fmla="*/ 732 w 732"/>
              <a:gd name="T162" fmla="*/ 1088 h 10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32" h="1088">
                <a:moveTo>
                  <a:pt x="340" y="1064"/>
                </a:moveTo>
                <a:cubicBezTo>
                  <a:pt x="332" y="1041"/>
                  <a:pt x="334" y="1032"/>
                  <a:pt x="316" y="1020"/>
                </a:cubicBezTo>
                <a:cubicBezTo>
                  <a:pt x="312" y="998"/>
                  <a:pt x="307" y="979"/>
                  <a:pt x="304" y="956"/>
                </a:cubicBezTo>
                <a:cubicBezTo>
                  <a:pt x="310" y="938"/>
                  <a:pt x="318" y="946"/>
                  <a:pt x="324" y="928"/>
                </a:cubicBezTo>
                <a:cubicBezTo>
                  <a:pt x="323" y="924"/>
                  <a:pt x="324" y="918"/>
                  <a:pt x="320" y="916"/>
                </a:cubicBezTo>
                <a:cubicBezTo>
                  <a:pt x="297" y="907"/>
                  <a:pt x="304" y="938"/>
                  <a:pt x="292" y="944"/>
                </a:cubicBezTo>
                <a:cubicBezTo>
                  <a:pt x="281" y="949"/>
                  <a:pt x="268" y="948"/>
                  <a:pt x="256" y="952"/>
                </a:cubicBezTo>
                <a:cubicBezTo>
                  <a:pt x="241" y="947"/>
                  <a:pt x="233" y="937"/>
                  <a:pt x="220" y="928"/>
                </a:cubicBezTo>
                <a:cubicBezTo>
                  <a:pt x="189" y="938"/>
                  <a:pt x="206" y="985"/>
                  <a:pt x="172" y="996"/>
                </a:cubicBezTo>
                <a:cubicBezTo>
                  <a:pt x="163" y="994"/>
                  <a:pt x="141" y="990"/>
                  <a:pt x="140" y="988"/>
                </a:cubicBezTo>
                <a:cubicBezTo>
                  <a:pt x="136" y="971"/>
                  <a:pt x="147" y="950"/>
                  <a:pt x="156" y="936"/>
                </a:cubicBezTo>
                <a:cubicBezTo>
                  <a:pt x="151" y="933"/>
                  <a:pt x="139" y="923"/>
                  <a:pt x="132" y="924"/>
                </a:cubicBezTo>
                <a:cubicBezTo>
                  <a:pt x="124" y="925"/>
                  <a:pt x="108" y="932"/>
                  <a:pt x="108" y="932"/>
                </a:cubicBezTo>
                <a:cubicBezTo>
                  <a:pt x="88" y="925"/>
                  <a:pt x="102" y="933"/>
                  <a:pt x="92" y="916"/>
                </a:cubicBezTo>
                <a:cubicBezTo>
                  <a:pt x="87" y="908"/>
                  <a:pt x="76" y="892"/>
                  <a:pt x="76" y="892"/>
                </a:cubicBezTo>
                <a:cubicBezTo>
                  <a:pt x="81" y="863"/>
                  <a:pt x="86" y="869"/>
                  <a:pt x="100" y="848"/>
                </a:cubicBezTo>
                <a:cubicBezTo>
                  <a:pt x="92" y="825"/>
                  <a:pt x="69" y="831"/>
                  <a:pt x="48" y="824"/>
                </a:cubicBezTo>
                <a:cubicBezTo>
                  <a:pt x="33" y="780"/>
                  <a:pt x="58" y="845"/>
                  <a:pt x="32" y="804"/>
                </a:cubicBezTo>
                <a:cubicBezTo>
                  <a:pt x="28" y="797"/>
                  <a:pt x="29" y="787"/>
                  <a:pt x="24" y="780"/>
                </a:cubicBezTo>
                <a:cubicBezTo>
                  <a:pt x="19" y="772"/>
                  <a:pt x="13" y="764"/>
                  <a:pt x="8" y="756"/>
                </a:cubicBezTo>
                <a:cubicBezTo>
                  <a:pt x="5" y="752"/>
                  <a:pt x="0" y="744"/>
                  <a:pt x="0" y="744"/>
                </a:cubicBezTo>
                <a:cubicBezTo>
                  <a:pt x="8" y="694"/>
                  <a:pt x="38" y="656"/>
                  <a:pt x="60" y="612"/>
                </a:cubicBezTo>
                <a:cubicBezTo>
                  <a:pt x="64" y="605"/>
                  <a:pt x="75" y="566"/>
                  <a:pt x="84" y="564"/>
                </a:cubicBezTo>
                <a:cubicBezTo>
                  <a:pt x="108" y="559"/>
                  <a:pt x="132" y="561"/>
                  <a:pt x="156" y="560"/>
                </a:cubicBezTo>
                <a:cubicBezTo>
                  <a:pt x="172" y="555"/>
                  <a:pt x="179" y="552"/>
                  <a:pt x="184" y="536"/>
                </a:cubicBezTo>
                <a:cubicBezTo>
                  <a:pt x="166" y="530"/>
                  <a:pt x="147" y="528"/>
                  <a:pt x="128" y="524"/>
                </a:cubicBezTo>
                <a:cubicBezTo>
                  <a:pt x="148" y="493"/>
                  <a:pt x="186" y="498"/>
                  <a:pt x="220" y="496"/>
                </a:cubicBezTo>
                <a:cubicBezTo>
                  <a:pt x="224" y="495"/>
                  <a:pt x="230" y="495"/>
                  <a:pt x="232" y="492"/>
                </a:cubicBezTo>
                <a:cubicBezTo>
                  <a:pt x="237" y="485"/>
                  <a:pt x="240" y="468"/>
                  <a:pt x="240" y="468"/>
                </a:cubicBezTo>
                <a:cubicBezTo>
                  <a:pt x="224" y="463"/>
                  <a:pt x="225" y="454"/>
                  <a:pt x="216" y="440"/>
                </a:cubicBezTo>
                <a:cubicBezTo>
                  <a:pt x="216" y="440"/>
                  <a:pt x="242" y="434"/>
                  <a:pt x="244" y="432"/>
                </a:cubicBezTo>
                <a:cubicBezTo>
                  <a:pt x="291" y="385"/>
                  <a:pt x="238" y="423"/>
                  <a:pt x="272" y="400"/>
                </a:cubicBezTo>
                <a:cubicBezTo>
                  <a:pt x="290" y="373"/>
                  <a:pt x="269" y="399"/>
                  <a:pt x="292" y="384"/>
                </a:cubicBezTo>
                <a:cubicBezTo>
                  <a:pt x="306" y="375"/>
                  <a:pt x="310" y="361"/>
                  <a:pt x="324" y="352"/>
                </a:cubicBezTo>
                <a:cubicBezTo>
                  <a:pt x="339" y="329"/>
                  <a:pt x="377" y="305"/>
                  <a:pt x="404" y="296"/>
                </a:cubicBezTo>
                <a:cubicBezTo>
                  <a:pt x="408" y="292"/>
                  <a:pt x="411" y="287"/>
                  <a:pt x="416" y="284"/>
                </a:cubicBezTo>
                <a:cubicBezTo>
                  <a:pt x="420" y="282"/>
                  <a:pt x="425" y="283"/>
                  <a:pt x="428" y="280"/>
                </a:cubicBezTo>
                <a:cubicBezTo>
                  <a:pt x="432" y="277"/>
                  <a:pt x="432" y="271"/>
                  <a:pt x="436" y="268"/>
                </a:cubicBezTo>
                <a:cubicBezTo>
                  <a:pt x="443" y="262"/>
                  <a:pt x="460" y="252"/>
                  <a:pt x="460" y="252"/>
                </a:cubicBezTo>
                <a:cubicBezTo>
                  <a:pt x="473" y="233"/>
                  <a:pt x="481" y="209"/>
                  <a:pt x="500" y="196"/>
                </a:cubicBezTo>
                <a:cubicBezTo>
                  <a:pt x="508" y="184"/>
                  <a:pt x="512" y="172"/>
                  <a:pt x="520" y="160"/>
                </a:cubicBezTo>
                <a:cubicBezTo>
                  <a:pt x="513" y="75"/>
                  <a:pt x="522" y="136"/>
                  <a:pt x="512" y="100"/>
                </a:cubicBezTo>
                <a:cubicBezTo>
                  <a:pt x="509" y="89"/>
                  <a:pt x="504" y="68"/>
                  <a:pt x="504" y="68"/>
                </a:cubicBezTo>
                <a:cubicBezTo>
                  <a:pt x="509" y="31"/>
                  <a:pt x="526" y="20"/>
                  <a:pt x="556" y="0"/>
                </a:cubicBezTo>
                <a:cubicBezTo>
                  <a:pt x="593" y="9"/>
                  <a:pt x="597" y="47"/>
                  <a:pt x="628" y="68"/>
                </a:cubicBezTo>
                <a:cubicBezTo>
                  <a:pt x="642" y="89"/>
                  <a:pt x="656" y="116"/>
                  <a:pt x="664" y="140"/>
                </a:cubicBezTo>
                <a:cubicBezTo>
                  <a:pt x="691" y="383"/>
                  <a:pt x="697" y="630"/>
                  <a:pt x="732" y="872"/>
                </a:cubicBezTo>
                <a:cubicBezTo>
                  <a:pt x="731" y="903"/>
                  <a:pt x="731" y="933"/>
                  <a:pt x="728" y="964"/>
                </a:cubicBezTo>
                <a:cubicBezTo>
                  <a:pt x="725" y="995"/>
                  <a:pt x="701" y="1018"/>
                  <a:pt x="676" y="1032"/>
                </a:cubicBezTo>
                <a:cubicBezTo>
                  <a:pt x="630" y="1058"/>
                  <a:pt x="702" y="1019"/>
                  <a:pt x="652" y="1052"/>
                </a:cubicBezTo>
                <a:cubicBezTo>
                  <a:pt x="621" y="1073"/>
                  <a:pt x="581" y="1082"/>
                  <a:pt x="544" y="1088"/>
                </a:cubicBezTo>
                <a:cubicBezTo>
                  <a:pt x="523" y="1087"/>
                  <a:pt x="456" y="1084"/>
                  <a:pt x="428" y="1080"/>
                </a:cubicBezTo>
                <a:cubicBezTo>
                  <a:pt x="398" y="1076"/>
                  <a:pt x="370" y="1064"/>
                  <a:pt x="340" y="1064"/>
                </a:cubicBezTo>
                <a:close/>
              </a:path>
            </a:pathLst>
          </a:custGeom>
          <a:solidFill>
            <a:srgbClr val="00FF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82983" name="Freeform 39"/>
          <p:cNvSpPr/>
          <p:nvPr/>
        </p:nvSpPr>
        <p:spPr bwMode="auto">
          <a:xfrm>
            <a:off x="6786563" y="2438402"/>
            <a:ext cx="309563" cy="302419"/>
          </a:xfrm>
          <a:custGeom>
            <a:avLst/>
            <a:gdLst>
              <a:gd name="T0" fmla="*/ 2147483646 w 260"/>
              <a:gd name="T1" fmla="*/ 2147483646 h 254"/>
              <a:gd name="T2" fmla="*/ 2147483646 w 260"/>
              <a:gd name="T3" fmla="*/ 2147483646 h 254"/>
              <a:gd name="T4" fmla="*/ 2147483646 w 260"/>
              <a:gd name="T5" fmla="*/ 2147483646 h 254"/>
              <a:gd name="T6" fmla="*/ 2147483646 w 260"/>
              <a:gd name="T7" fmla="*/ 2147483646 h 254"/>
              <a:gd name="T8" fmla="*/ 2147483646 w 260"/>
              <a:gd name="T9" fmla="*/ 2147483646 h 254"/>
              <a:gd name="T10" fmla="*/ 2147483646 w 260"/>
              <a:gd name="T11" fmla="*/ 2147483646 h 254"/>
              <a:gd name="T12" fmla="*/ 2147483646 w 260"/>
              <a:gd name="T13" fmla="*/ 2147483646 h 254"/>
              <a:gd name="T14" fmla="*/ 2147483646 w 260"/>
              <a:gd name="T15" fmla="*/ 2147483646 h 254"/>
              <a:gd name="T16" fmla="*/ 2147483646 w 260"/>
              <a:gd name="T17" fmla="*/ 2147483646 h 254"/>
              <a:gd name="T18" fmla="*/ 2147483646 w 260"/>
              <a:gd name="T19" fmla="*/ 2147483646 h 254"/>
              <a:gd name="T20" fmla="*/ 2147483646 w 260"/>
              <a:gd name="T21" fmla="*/ 2147483646 h 254"/>
              <a:gd name="T22" fmla="*/ 0 w 260"/>
              <a:gd name="T23" fmla="*/ 2147483646 h 254"/>
              <a:gd name="T24" fmla="*/ 2147483646 w 260"/>
              <a:gd name="T25" fmla="*/ 0 h 254"/>
              <a:gd name="T26" fmla="*/ 2147483646 w 260"/>
              <a:gd name="T27" fmla="*/ 2147483646 h 254"/>
              <a:gd name="T28" fmla="*/ 2147483646 w 260"/>
              <a:gd name="T29" fmla="*/ 2147483646 h 2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0"/>
              <a:gd name="T46" fmla="*/ 0 h 254"/>
              <a:gd name="T47" fmla="*/ 260 w 260"/>
              <a:gd name="T48" fmla="*/ 254 h 2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0" h="254">
                <a:moveTo>
                  <a:pt x="188" y="28"/>
                </a:moveTo>
                <a:cubicBezTo>
                  <a:pt x="196" y="31"/>
                  <a:pt x="204" y="33"/>
                  <a:pt x="212" y="36"/>
                </a:cubicBezTo>
                <a:cubicBezTo>
                  <a:pt x="220" y="39"/>
                  <a:pt x="210" y="52"/>
                  <a:pt x="208" y="60"/>
                </a:cubicBezTo>
                <a:cubicBezTo>
                  <a:pt x="206" y="68"/>
                  <a:pt x="200" y="84"/>
                  <a:pt x="200" y="84"/>
                </a:cubicBezTo>
                <a:cubicBezTo>
                  <a:pt x="207" y="125"/>
                  <a:pt x="227" y="154"/>
                  <a:pt x="240" y="192"/>
                </a:cubicBezTo>
                <a:cubicBezTo>
                  <a:pt x="255" y="236"/>
                  <a:pt x="231" y="169"/>
                  <a:pt x="252" y="216"/>
                </a:cubicBezTo>
                <a:cubicBezTo>
                  <a:pt x="255" y="224"/>
                  <a:pt x="260" y="240"/>
                  <a:pt x="260" y="240"/>
                </a:cubicBezTo>
                <a:cubicBezTo>
                  <a:pt x="239" y="254"/>
                  <a:pt x="223" y="243"/>
                  <a:pt x="204" y="232"/>
                </a:cubicBezTo>
                <a:cubicBezTo>
                  <a:pt x="159" y="207"/>
                  <a:pt x="127" y="185"/>
                  <a:pt x="76" y="176"/>
                </a:cubicBezTo>
                <a:cubicBezTo>
                  <a:pt x="64" y="168"/>
                  <a:pt x="52" y="160"/>
                  <a:pt x="40" y="152"/>
                </a:cubicBezTo>
                <a:cubicBezTo>
                  <a:pt x="32" y="147"/>
                  <a:pt x="16" y="136"/>
                  <a:pt x="16" y="136"/>
                </a:cubicBezTo>
                <a:cubicBezTo>
                  <a:pt x="7" y="122"/>
                  <a:pt x="4" y="112"/>
                  <a:pt x="0" y="96"/>
                </a:cubicBezTo>
                <a:cubicBezTo>
                  <a:pt x="13" y="17"/>
                  <a:pt x="47" y="10"/>
                  <a:pt x="120" y="0"/>
                </a:cubicBezTo>
                <a:cubicBezTo>
                  <a:pt x="134" y="2"/>
                  <a:pt x="163" y="3"/>
                  <a:pt x="176" y="12"/>
                </a:cubicBezTo>
                <a:cubicBezTo>
                  <a:pt x="203" y="30"/>
                  <a:pt x="210" y="28"/>
                  <a:pt x="188" y="28"/>
                </a:cubicBezTo>
                <a:close/>
              </a:path>
            </a:pathLst>
          </a:custGeom>
          <a:solidFill>
            <a:srgbClr val="00FF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82984" name="Freeform 40"/>
          <p:cNvSpPr/>
          <p:nvPr/>
        </p:nvSpPr>
        <p:spPr bwMode="auto">
          <a:xfrm>
            <a:off x="7215189" y="3267076"/>
            <a:ext cx="733425" cy="594122"/>
          </a:xfrm>
          <a:custGeom>
            <a:avLst/>
            <a:gdLst>
              <a:gd name="T0" fmla="*/ 0 w 616"/>
              <a:gd name="T1" fmla="*/ 2147483646 h 499"/>
              <a:gd name="T2" fmla="*/ 2147483646 w 616"/>
              <a:gd name="T3" fmla="*/ 2147483646 h 499"/>
              <a:gd name="T4" fmla="*/ 2147483646 w 616"/>
              <a:gd name="T5" fmla="*/ 2147483646 h 499"/>
              <a:gd name="T6" fmla="*/ 2147483646 w 616"/>
              <a:gd name="T7" fmla="*/ 2147483646 h 499"/>
              <a:gd name="T8" fmla="*/ 2147483646 w 616"/>
              <a:gd name="T9" fmla="*/ 2147483646 h 499"/>
              <a:gd name="T10" fmla="*/ 2147483646 w 616"/>
              <a:gd name="T11" fmla="*/ 2147483646 h 499"/>
              <a:gd name="T12" fmla="*/ 2147483646 w 616"/>
              <a:gd name="T13" fmla="*/ 2147483646 h 499"/>
              <a:gd name="T14" fmla="*/ 2147483646 w 616"/>
              <a:gd name="T15" fmla="*/ 2147483646 h 499"/>
              <a:gd name="T16" fmla="*/ 2147483646 w 616"/>
              <a:gd name="T17" fmla="*/ 2147483646 h 499"/>
              <a:gd name="T18" fmla="*/ 2147483646 w 616"/>
              <a:gd name="T19" fmla="*/ 0 h 499"/>
              <a:gd name="T20" fmla="*/ 2147483646 w 616"/>
              <a:gd name="T21" fmla="*/ 2147483646 h 499"/>
              <a:gd name="T22" fmla="*/ 2147483646 w 616"/>
              <a:gd name="T23" fmla="*/ 2147483646 h 499"/>
              <a:gd name="T24" fmla="*/ 2147483646 w 616"/>
              <a:gd name="T25" fmla="*/ 2147483646 h 499"/>
              <a:gd name="T26" fmla="*/ 2147483646 w 616"/>
              <a:gd name="T27" fmla="*/ 2147483646 h 499"/>
              <a:gd name="T28" fmla="*/ 2147483646 w 616"/>
              <a:gd name="T29" fmla="*/ 2147483646 h 499"/>
              <a:gd name="T30" fmla="*/ 2147483646 w 616"/>
              <a:gd name="T31" fmla="*/ 2147483646 h 499"/>
              <a:gd name="T32" fmla="*/ 2147483646 w 616"/>
              <a:gd name="T33" fmla="*/ 2147483646 h 499"/>
              <a:gd name="T34" fmla="*/ 2147483646 w 616"/>
              <a:gd name="T35" fmla="*/ 2147483646 h 499"/>
              <a:gd name="T36" fmla="*/ 2147483646 w 616"/>
              <a:gd name="T37" fmla="*/ 2147483646 h 499"/>
              <a:gd name="T38" fmla="*/ 2147483646 w 616"/>
              <a:gd name="T39" fmla="*/ 2147483646 h 499"/>
              <a:gd name="T40" fmla="*/ 2147483646 w 616"/>
              <a:gd name="T41" fmla="*/ 2147483646 h 499"/>
              <a:gd name="T42" fmla="*/ 2147483646 w 616"/>
              <a:gd name="T43" fmla="*/ 2147483646 h 499"/>
              <a:gd name="T44" fmla="*/ 2147483646 w 616"/>
              <a:gd name="T45" fmla="*/ 2147483646 h 499"/>
              <a:gd name="T46" fmla="*/ 2147483646 w 616"/>
              <a:gd name="T47" fmla="*/ 2147483646 h 499"/>
              <a:gd name="T48" fmla="*/ 2147483646 w 616"/>
              <a:gd name="T49" fmla="*/ 2147483646 h 499"/>
              <a:gd name="T50" fmla="*/ 2147483646 w 616"/>
              <a:gd name="T51" fmla="*/ 2147483646 h 499"/>
              <a:gd name="T52" fmla="*/ 2147483646 w 616"/>
              <a:gd name="T53" fmla="*/ 2147483646 h 499"/>
              <a:gd name="T54" fmla="*/ 2147483646 w 616"/>
              <a:gd name="T55" fmla="*/ 2147483646 h 499"/>
              <a:gd name="T56" fmla="*/ 2147483646 w 616"/>
              <a:gd name="T57" fmla="*/ 2147483646 h 499"/>
              <a:gd name="T58" fmla="*/ 2147483646 w 616"/>
              <a:gd name="T59" fmla="*/ 2147483646 h 499"/>
              <a:gd name="T60" fmla="*/ 2147483646 w 616"/>
              <a:gd name="T61" fmla="*/ 2147483646 h 499"/>
              <a:gd name="T62" fmla="*/ 2147483646 w 616"/>
              <a:gd name="T63" fmla="*/ 2147483646 h 499"/>
              <a:gd name="T64" fmla="*/ 2147483646 w 616"/>
              <a:gd name="T65" fmla="*/ 2147483646 h 499"/>
              <a:gd name="T66" fmla="*/ 2147483646 w 616"/>
              <a:gd name="T67" fmla="*/ 2147483646 h 499"/>
              <a:gd name="T68" fmla="*/ 0 w 616"/>
              <a:gd name="T69" fmla="*/ 2147483646 h 4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6"/>
              <a:gd name="T106" fmla="*/ 0 h 499"/>
              <a:gd name="T107" fmla="*/ 616 w 616"/>
              <a:gd name="T108" fmla="*/ 499 h 4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6" h="499">
                <a:moveTo>
                  <a:pt x="0" y="100"/>
                </a:moveTo>
                <a:cubicBezTo>
                  <a:pt x="9" y="103"/>
                  <a:pt x="21" y="102"/>
                  <a:pt x="28" y="108"/>
                </a:cubicBezTo>
                <a:cubicBezTo>
                  <a:pt x="52" y="129"/>
                  <a:pt x="41" y="139"/>
                  <a:pt x="80" y="152"/>
                </a:cubicBezTo>
                <a:cubicBezTo>
                  <a:pt x="83" y="147"/>
                  <a:pt x="93" y="135"/>
                  <a:pt x="92" y="128"/>
                </a:cubicBezTo>
                <a:cubicBezTo>
                  <a:pt x="91" y="120"/>
                  <a:pt x="87" y="112"/>
                  <a:pt x="84" y="104"/>
                </a:cubicBezTo>
                <a:cubicBezTo>
                  <a:pt x="83" y="100"/>
                  <a:pt x="80" y="92"/>
                  <a:pt x="80" y="92"/>
                </a:cubicBezTo>
                <a:cubicBezTo>
                  <a:pt x="81" y="80"/>
                  <a:pt x="78" y="67"/>
                  <a:pt x="84" y="56"/>
                </a:cubicBezTo>
                <a:cubicBezTo>
                  <a:pt x="89" y="48"/>
                  <a:pt x="100" y="45"/>
                  <a:pt x="108" y="40"/>
                </a:cubicBezTo>
                <a:cubicBezTo>
                  <a:pt x="112" y="37"/>
                  <a:pt x="120" y="32"/>
                  <a:pt x="120" y="32"/>
                </a:cubicBezTo>
                <a:cubicBezTo>
                  <a:pt x="136" y="8"/>
                  <a:pt x="180" y="7"/>
                  <a:pt x="208" y="0"/>
                </a:cubicBezTo>
                <a:cubicBezTo>
                  <a:pt x="250" y="5"/>
                  <a:pt x="274" y="9"/>
                  <a:pt x="320" y="12"/>
                </a:cubicBezTo>
                <a:cubicBezTo>
                  <a:pt x="347" y="21"/>
                  <a:pt x="356" y="24"/>
                  <a:pt x="380" y="40"/>
                </a:cubicBezTo>
                <a:cubicBezTo>
                  <a:pt x="387" y="45"/>
                  <a:pt x="397" y="43"/>
                  <a:pt x="404" y="48"/>
                </a:cubicBezTo>
                <a:cubicBezTo>
                  <a:pt x="435" y="69"/>
                  <a:pt x="476" y="80"/>
                  <a:pt x="512" y="92"/>
                </a:cubicBezTo>
                <a:cubicBezTo>
                  <a:pt x="532" y="99"/>
                  <a:pt x="551" y="113"/>
                  <a:pt x="572" y="120"/>
                </a:cubicBezTo>
                <a:cubicBezTo>
                  <a:pt x="576" y="124"/>
                  <a:pt x="581" y="127"/>
                  <a:pt x="584" y="132"/>
                </a:cubicBezTo>
                <a:cubicBezTo>
                  <a:pt x="588" y="139"/>
                  <a:pt x="592" y="156"/>
                  <a:pt x="592" y="156"/>
                </a:cubicBezTo>
                <a:cubicBezTo>
                  <a:pt x="593" y="163"/>
                  <a:pt x="595" y="186"/>
                  <a:pt x="600" y="196"/>
                </a:cubicBezTo>
                <a:cubicBezTo>
                  <a:pt x="605" y="204"/>
                  <a:pt x="616" y="220"/>
                  <a:pt x="616" y="220"/>
                </a:cubicBezTo>
                <a:cubicBezTo>
                  <a:pt x="595" y="227"/>
                  <a:pt x="594" y="235"/>
                  <a:pt x="600" y="256"/>
                </a:cubicBezTo>
                <a:cubicBezTo>
                  <a:pt x="602" y="264"/>
                  <a:pt x="605" y="272"/>
                  <a:pt x="608" y="280"/>
                </a:cubicBezTo>
                <a:cubicBezTo>
                  <a:pt x="609" y="284"/>
                  <a:pt x="612" y="292"/>
                  <a:pt x="612" y="292"/>
                </a:cubicBezTo>
                <a:cubicBezTo>
                  <a:pt x="609" y="322"/>
                  <a:pt x="608" y="373"/>
                  <a:pt x="580" y="392"/>
                </a:cubicBezTo>
                <a:cubicBezTo>
                  <a:pt x="574" y="410"/>
                  <a:pt x="568" y="426"/>
                  <a:pt x="564" y="444"/>
                </a:cubicBezTo>
                <a:cubicBezTo>
                  <a:pt x="563" y="456"/>
                  <a:pt x="562" y="468"/>
                  <a:pt x="560" y="480"/>
                </a:cubicBezTo>
                <a:cubicBezTo>
                  <a:pt x="559" y="485"/>
                  <a:pt x="561" y="499"/>
                  <a:pt x="556" y="496"/>
                </a:cubicBezTo>
                <a:cubicBezTo>
                  <a:pt x="549" y="491"/>
                  <a:pt x="556" y="475"/>
                  <a:pt x="548" y="472"/>
                </a:cubicBezTo>
                <a:cubicBezTo>
                  <a:pt x="486" y="451"/>
                  <a:pt x="425" y="425"/>
                  <a:pt x="360" y="412"/>
                </a:cubicBezTo>
                <a:cubicBezTo>
                  <a:pt x="295" y="399"/>
                  <a:pt x="230" y="391"/>
                  <a:pt x="164" y="384"/>
                </a:cubicBezTo>
                <a:cubicBezTo>
                  <a:pt x="142" y="382"/>
                  <a:pt x="118" y="378"/>
                  <a:pt x="96" y="372"/>
                </a:cubicBezTo>
                <a:cubicBezTo>
                  <a:pt x="88" y="370"/>
                  <a:pt x="72" y="364"/>
                  <a:pt x="72" y="364"/>
                </a:cubicBezTo>
                <a:cubicBezTo>
                  <a:pt x="57" y="345"/>
                  <a:pt x="50" y="331"/>
                  <a:pt x="44" y="308"/>
                </a:cubicBezTo>
                <a:cubicBezTo>
                  <a:pt x="39" y="258"/>
                  <a:pt x="38" y="206"/>
                  <a:pt x="32" y="156"/>
                </a:cubicBezTo>
                <a:cubicBezTo>
                  <a:pt x="31" y="148"/>
                  <a:pt x="24" y="132"/>
                  <a:pt x="24" y="132"/>
                </a:cubicBezTo>
                <a:cubicBezTo>
                  <a:pt x="30" y="113"/>
                  <a:pt x="15" y="111"/>
                  <a:pt x="0" y="100"/>
                </a:cubicBez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82985" name="Freeform 41"/>
          <p:cNvSpPr/>
          <p:nvPr/>
        </p:nvSpPr>
        <p:spPr bwMode="auto">
          <a:xfrm>
            <a:off x="6506767" y="3386138"/>
            <a:ext cx="1378744" cy="971550"/>
          </a:xfrm>
          <a:custGeom>
            <a:avLst/>
            <a:gdLst>
              <a:gd name="T0" fmla="*/ 2147483646 w 1158"/>
              <a:gd name="T1" fmla="*/ 2147483646 h 816"/>
              <a:gd name="T2" fmla="*/ 2147483646 w 1158"/>
              <a:gd name="T3" fmla="*/ 2147483646 h 816"/>
              <a:gd name="T4" fmla="*/ 2147483646 w 1158"/>
              <a:gd name="T5" fmla="*/ 2147483646 h 816"/>
              <a:gd name="T6" fmla="*/ 2147483646 w 1158"/>
              <a:gd name="T7" fmla="*/ 2147483646 h 816"/>
              <a:gd name="T8" fmla="*/ 2147483646 w 1158"/>
              <a:gd name="T9" fmla="*/ 2147483646 h 816"/>
              <a:gd name="T10" fmla="*/ 2147483646 w 1158"/>
              <a:gd name="T11" fmla="*/ 2147483646 h 816"/>
              <a:gd name="T12" fmla="*/ 2147483646 w 1158"/>
              <a:gd name="T13" fmla="*/ 2147483646 h 816"/>
              <a:gd name="T14" fmla="*/ 2147483646 w 1158"/>
              <a:gd name="T15" fmla="*/ 2147483646 h 816"/>
              <a:gd name="T16" fmla="*/ 2147483646 w 1158"/>
              <a:gd name="T17" fmla="*/ 2147483646 h 816"/>
              <a:gd name="T18" fmla="*/ 2147483646 w 1158"/>
              <a:gd name="T19" fmla="*/ 2147483646 h 816"/>
              <a:gd name="T20" fmla="*/ 2147483646 w 1158"/>
              <a:gd name="T21" fmla="*/ 2147483646 h 816"/>
              <a:gd name="T22" fmla="*/ 2147483646 w 1158"/>
              <a:gd name="T23" fmla="*/ 2147483646 h 816"/>
              <a:gd name="T24" fmla="*/ 2147483646 w 1158"/>
              <a:gd name="T25" fmla="*/ 2147483646 h 816"/>
              <a:gd name="T26" fmla="*/ 2147483646 w 1158"/>
              <a:gd name="T27" fmla="*/ 2147483646 h 816"/>
              <a:gd name="T28" fmla="*/ 2147483646 w 1158"/>
              <a:gd name="T29" fmla="*/ 2147483646 h 816"/>
              <a:gd name="T30" fmla="*/ 2147483646 w 1158"/>
              <a:gd name="T31" fmla="*/ 2147483646 h 816"/>
              <a:gd name="T32" fmla="*/ 2147483646 w 1158"/>
              <a:gd name="T33" fmla="*/ 2147483646 h 816"/>
              <a:gd name="T34" fmla="*/ 2147483646 w 1158"/>
              <a:gd name="T35" fmla="*/ 2147483646 h 816"/>
              <a:gd name="T36" fmla="*/ 2147483646 w 1158"/>
              <a:gd name="T37" fmla="*/ 2147483646 h 816"/>
              <a:gd name="T38" fmla="*/ 2147483646 w 1158"/>
              <a:gd name="T39" fmla="*/ 2147483646 h 816"/>
              <a:gd name="T40" fmla="*/ 2147483646 w 1158"/>
              <a:gd name="T41" fmla="*/ 2147483646 h 816"/>
              <a:gd name="T42" fmla="*/ 2147483646 w 1158"/>
              <a:gd name="T43" fmla="*/ 2147483646 h 816"/>
              <a:gd name="T44" fmla="*/ 2147483646 w 1158"/>
              <a:gd name="T45" fmla="*/ 2147483646 h 816"/>
              <a:gd name="T46" fmla="*/ 2147483646 w 1158"/>
              <a:gd name="T47" fmla="*/ 2147483646 h 816"/>
              <a:gd name="T48" fmla="*/ 2147483646 w 1158"/>
              <a:gd name="T49" fmla="*/ 2147483646 h 816"/>
              <a:gd name="T50" fmla="*/ 2147483646 w 1158"/>
              <a:gd name="T51" fmla="*/ 2147483646 h 816"/>
              <a:gd name="T52" fmla="*/ 2147483646 w 1158"/>
              <a:gd name="T53" fmla="*/ 2147483646 h 816"/>
              <a:gd name="T54" fmla="*/ 2147483646 w 1158"/>
              <a:gd name="T55" fmla="*/ 2147483646 h 816"/>
              <a:gd name="T56" fmla="*/ 2147483646 w 1158"/>
              <a:gd name="T57" fmla="*/ 2147483646 h 816"/>
              <a:gd name="T58" fmla="*/ 2147483646 w 1158"/>
              <a:gd name="T59" fmla="*/ 2147483646 h 816"/>
              <a:gd name="T60" fmla="*/ 2147483646 w 1158"/>
              <a:gd name="T61" fmla="*/ 2147483646 h 816"/>
              <a:gd name="T62" fmla="*/ 2147483646 w 1158"/>
              <a:gd name="T63" fmla="*/ 2147483646 h 816"/>
              <a:gd name="T64" fmla="*/ 2147483646 w 1158"/>
              <a:gd name="T65" fmla="*/ 2147483646 h 816"/>
              <a:gd name="T66" fmla="*/ 2147483646 w 1158"/>
              <a:gd name="T67" fmla="*/ 2147483646 h 8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58"/>
              <a:gd name="T103" fmla="*/ 0 h 816"/>
              <a:gd name="T104" fmla="*/ 1158 w 1158"/>
              <a:gd name="T105" fmla="*/ 816 h 8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58" h="816">
                <a:moveTo>
                  <a:pt x="1139" y="324"/>
                </a:moveTo>
                <a:cubicBezTo>
                  <a:pt x="1140" y="330"/>
                  <a:pt x="1158" y="379"/>
                  <a:pt x="1155" y="384"/>
                </a:cubicBezTo>
                <a:cubicBezTo>
                  <a:pt x="1153" y="388"/>
                  <a:pt x="1147" y="381"/>
                  <a:pt x="1143" y="380"/>
                </a:cubicBezTo>
                <a:cubicBezTo>
                  <a:pt x="1115" y="386"/>
                  <a:pt x="1122" y="388"/>
                  <a:pt x="1135" y="408"/>
                </a:cubicBezTo>
                <a:cubicBezTo>
                  <a:pt x="1124" y="442"/>
                  <a:pt x="1145" y="391"/>
                  <a:pt x="1107" y="424"/>
                </a:cubicBezTo>
                <a:cubicBezTo>
                  <a:pt x="1103" y="427"/>
                  <a:pt x="1097" y="457"/>
                  <a:pt x="1095" y="464"/>
                </a:cubicBezTo>
                <a:cubicBezTo>
                  <a:pt x="1093" y="472"/>
                  <a:pt x="1087" y="488"/>
                  <a:pt x="1087" y="488"/>
                </a:cubicBezTo>
                <a:cubicBezTo>
                  <a:pt x="1080" y="477"/>
                  <a:pt x="1070" y="433"/>
                  <a:pt x="1055" y="428"/>
                </a:cubicBezTo>
                <a:cubicBezTo>
                  <a:pt x="1047" y="425"/>
                  <a:pt x="1031" y="420"/>
                  <a:pt x="1031" y="420"/>
                </a:cubicBezTo>
                <a:cubicBezTo>
                  <a:pt x="1015" y="444"/>
                  <a:pt x="1033" y="452"/>
                  <a:pt x="1051" y="464"/>
                </a:cubicBezTo>
                <a:cubicBezTo>
                  <a:pt x="1063" y="481"/>
                  <a:pt x="1085" y="501"/>
                  <a:pt x="1051" y="512"/>
                </a:cubicBezTo>
                <a:cubicBezTo>
                  <a:pt x="1033" y="506"/>
                  <a:pt x="1033" y="487"/>
                  <a:pt x="1023" y="472"/>
                </a:cubicBezTo>
                <a:cubicBezTo>
                  <a:pt x="1016" y="473"/>
                  <a:pt x="1008" y="471"/>
                  <a:pt x="1003" y="476"/>
                </a:cubicBezTo>
                <a:cubicBezTo>
                  <a:pt x="1000" y="479"/>
                  <a:pt x="1007" y="484"/>
                  <a:pt x="1007" y="488"/>
                </a:cubicBezTo>
                <a:cubicBezTo>
                  <a:pt x="1007" y="492"/>
                  <a:pt x="1006" y="498"/>
                  <a:pt x="1003" y="500"/>
                </a:cubicBezTo>
                <a:cubicBezTo>
                  <a:pt x="996" y="505"/>
                  <a:pt x="979" y="508"/>
                  <a:pt x="979" y="508"/>
                </a:cubicBezTo>
                <a:cubicBezTo>
                  <a:pt x="952" y="548"/>
                  <a:pt x="985" y="537"/>
                  <a:pt x="1027" y="540"/>
                </a:cubicBezTo>
                <a:cubicBezTo>
                  <a:pt x="1026" y="547"/>
                  <a:pt x="1012" y="580"/>
                  <a:pt x="1007" y="584"/>
                </a:cubicBezTo>
                <a:cubicBezTo>
                  <a:pt x="1000" y="589"/>
                  <a:pt x="983" y="592"/>
                  <a:pt x="983" y="592"/>
                </a:cubicBezTo>
                <a:cubicBezTo>
                  <a:pt x="974" y="606"/>
                  <a:pt x="967" y="611"/>
                  <a:pt x="951" y="616"/>
                </a:cubicBezTo>
                <a:cubicBezTo>
                  <a:pt x="946" y="608"/>
                  <a:pt x="944" y="595"/>
                  <a:pt x="935" y="592"/>
                </a:cubicBezTo>
                <a:cubicBezTo>
                  <a:pt x="927" y="589"/>
                  <a:pt x="919" y="587"/>
                  <a:pt x="911" y="584"/>
                </a:cubicBezTo>
                <a:cubicBezTo>
                  <a:pt x="907" y="583"/>
                  <a:pt x="899" y="580"/>
                  <a:pt x="899" y="580"/>
                </a:cubicBezTo>
                <a:cubicBezTo>
                  <a:pt x="896" y="584"/>
                  <a:pt x="893" y="588"/>
                  <a:pt x="891" y="592"/>
                </a:cubicBezTo>
                <a:cubicBezTo>
                  <a:pt x="889" y="597"/>
                  <a:pt x="891" y="604"/>
                  <a:pt x="887" y="608"/>
                </a:cubicBezTo>
                <a:cubicBezTo>
                  <a:pt x="881" y="613"/>
                  <a:pt x="863" y="616"/>
                  <a:pt x="863" y="616"/>
                </a:cubicBezTo>
                <a:cubicBezTo>
                  <a:pt x="857" y="635"/>
                  <a:pt x="843" y="629"/>
                  <a:pt x="827" y="640"/>
                </a:cubicBezTo>
                <a:cubicBezTo>
                  <a:pt x="816" y="656"/>
                  <a:pt x="809" y="660"/>
                  <a:pt x="827" y="672"/>
                </a:cubicBezTo>
                <a:cubicBezTo>
                  <a:pt x="854" y="668"/>
                  <a:pt x="867" y="660"/>
                  <a:pt x="891" y="652"/>
                </a:cubicBezTo>
                <a:cubicBezTo>
                  <a:pt x="894" y="673"/>
                  <a:pt x="905" y="703"/>
                  <a:pt x="879" y="712"/>
                </a:cubicBezTo>
                <a:cubicBezTo>
                  <a:pt x="863" y="708"/>
                  <a:pt x="854" y="703"/>
                  <a:pt x="839" y="696"/>
                </a:cubicBezTo>
                <a:cubicBezTo>
                  <a:pt x="831" y="693"/>
                  <a:pt x="815" y="688"/>
                  <a:pt x="815" y="688"/>
                </a:cubicBezTo>
                <a:cubicBezTo>
                  <a:pt x="806" y="689"/>
                  <a:pt x="795" y="688"/>
                  <a:pt x="787" y="692"/>
                </a:cubicBezTo>
                <a:cubicBezTo>
                  <a:pt x="768" y="702"/>
                  <a:pt x="797" y="718"/>
                  <a:pt x="803" y="720"/>
                </a:cubicBezTo>
                <a:cubicBezTo>
                  <a:pt x="805" y="723"/>
                  <a:pt x="817" y="739"/>
                  <a:pt x="815" y="744"/>
                </a:cubicBezTo>
                <a:cubicBezTo>
                  <a:pt x="811" y="754"/>
                  <a:pt x="783" y="755"/>
                  <a:pt x="779" y="756"/>
                </a:cubicBezTo>
                <a:cubicBezTo>
                  <a:pt x="751" y="763"/>
                  <a:pt x="727" y="772"/>
                  <a:pt x="703" y="788"/>
                </a:cubicBezTo>
                <a:cubicBezTo>
                  <a:pt x="699" y="791"/>
                  <a:pt x="696" y="794"/>
                  <a:pt x="691" y="796"/>
                </a:cubicBezTo>
                <a:cubicBezTo>
                  <a:pt x="687" y="797"/>
                  <a:pt x="683" y="798"/>
                  <a:pt x="679" y="800"/>
                </a:cubicBezTo>
                <a:cubicBezTo>
                  <a:pt x="671" y="805"/>
                  <a:pt x="655" y="816"/>
                  <a:pt x="655" y="816"/>
                </a:cubicBezTo>
                <a:cubicBezTo>
                  <a:pt x="611" y="801"/>
                  <a:pt x="568" y="788"/>
                  <a:pt x="523" y="776"/>
                </a:cubicBezTo>
                <a:cubicBezTo>
                  <a:pt x="501" y="770"/>
                  <a:pt x="482" y="758"/>
                  <a:pt x="459" y="752"/>
                </a:cubicBezTo>
                <a:cubicBezTo>
                  <a:pt x="407" y="739"/>
                  <a:pt x="356" y="721"/>
                  <a:pt x="303" y="712"/>
                </a:cubicBezTo>
                <a:cubicBezTo>
                  <a:pt x="186" y="717"/>
                  <a:pt x="213" y="715"/>
                  <a:pt x="139" y="740"/>
                </a:cubicBezTo>
                <a:cubicBezTo>
                  <a:pt x="109" y="736"/>
                  <a:pt x="80" y="733"/>
                  <a:pt x="55" y="716"/>
                </a:cubicBezTo>
                <a:cubicBezTo>
                  <a:pt x="48" y="705"/>
                  <a:pt x="39" y="680"/>
                  <a:pt x="39" y="680"/>
                </a:cubicBezTo>
                <a:cubicBezTo>
                  <a:pt x="44" y="626"/>
                  <a:pt x="51" y="608"/>
                  <a:pt x="43" y="548"/>
                </a:cubicBezTo>
                <a:cubicBezTo>
                  <a:pt x="42" y="538"/>
                  <a:pt x="27" y="521"/>
                  <a:pt x="23" y="512"/>
                </a:cubicBezTo>
                <a:cubicBezTo>
                  <a:pt x="15" y="494"/>
                  <a:pt x="11" y="475"/>
                  <a:pt x="7" y="456"/>
                </a:cubicBezTo>
                <a:cubicBezTo>
                  <a:pt x="10" y="423"/>
                  <a:pt x="0" y="398"/>
                  <a:pt x="31" y="388"/>
                </a:cubicBezTo>
                <a:cubicBezTo>
                  <a:pt x="44" y="348"/>
                  <a:pt x="106" y="334"/>
                  <a:pt x="139" y="312"/>
                </a:cubicBezTo>
                <a:cubicBezTo>
                  <a:pt x="151" y="304"/>
                  <a:pt x="163" y="296"/>
                  <a:pt x="175" y="288"/>
                </a:cubicBezTo>
                <a:cubicBezTo>
                  <a:pt x="179" y="285"/>
                  <a:pt x="187" y="280"/>
                  <a:pt x="187" y="280"/>
                </a:cubicBezTo>
                <a:cubicBezTo>
                  <a:pt x="190" y="271"/>
                  <a:pt x="197" y="250"/>
                  <a:pt x="203" y="244"/>
                </a:cubicBezTo>
                <a:cubicBezTo>
                  <a:pt x="210" y="237"/>
                  <a:pt x="219" y="233"/>
                  <a:pt x="227" y="228"/>
                </a:cubicBezTo>
                <a:cubicBezTo>
                  <a:pt x="231" y="225"/>
                  <a:pt x="239" y="220"/>
                  <a:pt x="239" y="220"/>
                </a:cubicBezTo>
                <a:cubicBezTo>
                  <a:pt x="273" y="169"/>
                  <a:pt x="318" y="179"/>
                  <a:pt x="379" y="176"/>
                </a:cubicBezTo>
                <a:cubicBezTo>
                  <a:pt x="387" y="173"/>
                  <a:pt x="395" y="171"/>
                  <a:pt x="403" y="168"/>
                </a:cubicBezTo>
                <a:cubicBezTo>
                  <a:pt x="412" y="165"/>
                  <a:pt x="427" y="152"/>
                  <a:pt x="427" y="152"/>
                </a:cubicBezTo>
                <a:cubicBezTo>
                  <a:pt x="442" y="129"/>
                  <a:pt x="456" y="100"/>
                  <a:pt x="479" y="84"/>
                </a:cubicBezTo>
                <a:cubicBezTo>
                  <a:pt x="487" y="72"/>
                  <a:pt x="489" y="51"/>
                  <a:pt x="503" y="48"/>
                </a:cubicBezTo>
                <a:cubicBezTo>
                  <a:pt x="539" y="39"/>
                  <a:pt x="569" y="35"/>
                  <a:pt x="607" y="32"/>
                </a:cubicBezTo>
                <a:cubicBezTo>
                  <a:pt x="617" y="3"/>
                  <a:pt x="593" y="29"/>
                  <a:pt x="603" y="0"/>
                </a:cubicBezTo>
                <a:cubicBezTo>
                  <a:pt x="622" y="6"/>
                  <a:pt x="626" y="25"/>
                  <a:pt x="643" y="36"/>
                </a:cubicBezTo>
                <a:cubicBezTo>
                  <a:pt x="674" y="83"/>
                  <a:pt x="748" y="125"/>
                  <a:pt x="803" y="136"/>
                </a:cubicBezTo>
                <a:cubicBezTo>
                  <a:pt x="862" y="166"/>
                  <a:pt x="933" y="159"/>
                  <a:pt x="995" y="180"/>
                </a:cubicBezTo>
                <a:cubicBezTo>
                  <a:pt x="1028" y="191"/>
                  <a:pt x="1046" y="221"/>
                  <a:pt x="1079" y="232"/>
                </a:cubicBezTo>
                <a:cubicBezTo>
                  <a:pt x="1099" y="263"/>
                  <a:pt x="1139" y="284"/>
                  <a:pt x="1139" y="324"/>
                </a:cubicBezTo>
                <a:close/>
              </a:path>
            </a:pathLst>
          </a:custGeom>
          <a:solidFill>
            <a:srgbClr val="FF00FF"/>
          </a:solidFill>
          <a:ln>
            <a:noFill/>
          </a:ln>
          <a:extLst>
            <a:ext uri="{91240B29-F687-4F45-9708-019B960494DF}">
              <a14:hiddenLine xmlns:a14="http://schemas.microsoft.com/office/drawing/2010/main" w="19050">
                <a:solidFill>
                  <a:srgbClr val="000000"/>
                </a:solidFill>
                <a:round/>
              </a14:hiddenLine>
            </a:ext>
          </a:extLst>
        </p:spPr>
        <p:txBody>
          <a:bodyPr/>
          <a:lstStyle/>
          <a:p>
            <a:endParaRPr lang="en-US" sz="1350"/>
          </a:p>
        </p:txBody>
      </p:sp>
      <p:sp>
        <p:nvSpPr>
          <p:cNvPr id="82986" name="Freeform 42"/>
          <p:cNvSpPr/>
          <p:nvPr/>
        </p:nvSpPr>
        <p:spPr bwMode="auto">
          <a:xfrm>
            <a:off x="6248401" y="3838575"/>
            <a:ext cx="1571625" cy="1028700"/>
          </a:xfrm>
          <a:custGeom>
            <a:avLst/>
            <a:gdLst>
              <a:gd name="T0" fmla="*/ 2147483646 w 1320"/>
              <a:gd name="T1" fmla="*/ 2147483646 h 864"/>
              <a:gd name="T2" fmla="*/ 2147483646 w 1320"/>
              <a:gd name="T3" fmla="*/ 2147483646 h 864"/>
              <a:gd name="T4" fmla="*/ 2147483646 w 1320"/>
              <a:gd name="T5" fmla="*/ 2147483646 h 864"/>
              <a:gd name="T6" fmla="*/ 2147483646 w 1320"/>
              <a:gd name="T7" fmla="*/ 2147483646 h 864"/>
              <a:gd name="T8" fmla="*/ 2147483646 w 1320"/>
              <a:gd name="T9" fmla="*/ 2147483646 h 864"/>
              <a:gd name="T10" fmla="*/ 2147483646 w 1320"/>
              <a:gd name="T11" fmla="*/ 2147483646 h 864"/>
              <a:gd name="T12" fmla="*/ 2147483646 w 1320"/>
              <a:gd name="T13" fmla="*/ 2147483646 h 864"/>
              <a:gd name="T14" fmla="*/ 2147483646 w 1320"/>
              <a:gd name="T15" fmla="*/ 2147483646 h 864"/>
              <a:gd name="T16" fmla="*/ 2147483646 w 1320"/>
              <a:gd name="T17" fmla="*/ 2147483646 h 864"/>
              <a:gd name="T18" fmla="*/ 2147483646 w 1320"/>
              <a:gd name="T19" fmla="*/ 2147483646 h 864"/>
              <a:gd name="T20" fmla="*/ 2147483646 w 1320"/>
              <a:gd name="T21" fmla="*/ 2147483646 h 864"/>
              <a:gd name="T22" fmla="*/ 2147483646 w 1320"/>
              <a:gd name="T23" fmla="*/ 2147483646 h 864"/>
              <a:gd name="T24" fmla="*/ 2147483646 w 1320"/>
              <a:gd name="T25" fmla="*/ 2147483646 h 864"/>
              <a:gd name="T26" fmla="*/ 2147483646 w 1320"/>
              <a:gd name="T27" fmla="*/ 2147483646 h 864"/>
              <a:gd name="T28" fmla="*/ 2147483646 w 1320"/>
              <a:gd name="T29" fmla="*/ 2147483646 h 864"/>
              <a:gd name="T30" fmla="*/ 2147483646 w 1320"/>
              <a:gd name="T31" fmla="*/ 2147483646 h 864"/>
              <a:gd name="T32" fmla="*/ 2147483646 w 1320"/>
              <a:gd name="T33" fmla="*/ 2147483646 h 864"/>
              <a:gd name="T34" fmla="*/ 2147483646 w 1320"/>
              <a:gd name="T35" fmla="*/ 2147483646 h 864"/>
              <a:gd name="T36" fmla="*/ 2147483646 w 1320"/>
              <a:gd name="T37" fmla="*/ 2147483646 h 864"/>
              <a:gd name="T38" fmla="*/ 2147483646 w 1320"/>
              <a:gd name="T39" fmla="*/ 2147483646 h 864"/>
              <a:gd name="T40" fmla="*/ 2147483646 w 1320"/>
              <a:gd name="T41" fmla="*/ 2147483646 h 864"/>
              <a:gd name="T42" fmla="*/ 2147483646 w 1320"/>
              <a:gd name="T43" fmla="*/ 2147483646 h 864"/>
              <a:gd name="T44" fmla="*/ 2147483646 w 1320"/>
              <a:gd name="T45" fmla="*/ 2147483646 h 864"/>
              <a:gd name="T46" fmla="*/ 2147483646 w 1320"/>
              <a:gd name="T47" fmla="*/ 2147483646 h 864"/>
              <a:gd name="T48" fmla="*/ 2147483646 w 1320"/>
              <a:gd name="T49" fmla="*/ 2147483646 h 864"/>
              <a:gd name="T50" fmla="*/ 2147483646 w 1320"/>
              <a:gd name="T51" fmla="*/ 2147483646 h 864"/>
              <a:gd name="T52" fmla="*/ 2147483646 w 1320"/>
              <a:gd name="T53" fmla="*/ 2147483646 h 864"/>
              <a:gd name="T54" fmla="*/ 2147483646 w 1320"/>
              <a:gd name="T55" fmla="*/ 2147483646 h 864"/>
              <a:gd name="T56" fmla="*/ 2147483646 w 1320"/>
              <a:gd name="T57" fmla="*/ 2147483646 h 864"/>
              <a:gd name="T58" fmla="*/ 2147483646 w 1320"/>
              <a:gd name="T59" fmla="*/ 2147483646 h 864"/>
              <a:gd name="T60" fmla="*/ 2147483646 w 1320"/>
              <a:gd name="T61" fmla="*/ 2147483646 h 864"/>
              <a:gd name="T62" fmla="*/ 2147483646 w 1320"/>
              <a:gd name="T63" fmla="*/ 2147483646 h 864"/>
              <a:gd name="T64" fmla="*/ 2147483646 w 1320"/>
              <a:gd name="T65" fmla="*/ 2147483646 h 864"/>
              <a:gd name="T66" fmla="*/ 2147483646 w 1320"/>
              <a:gd name="T67" fmla="*/ 2147483646 h 864"/>
              <a:gd name="T68" fmla="*/ 2147483646 w 1320"/>
              <a:gd name="T69" fmla="*/ 2147483646 h 864"/>
              <a:gd name="T70" fmla="*/ 2147483646 w 1320"/>
              <a:gd name="T71" fmla="*/ 2147483646 h 864"/>
              <a:gd name="T72" fmla="*/ 2147483646 w 1320"/>
              <a:gd name="T73" fmla="*/ 2147483646 h 864"/>
              <a:gd name="T74" fmla="*/ 2147483646 w 1320"/>
              <a:gd name="T75" fmla="*/ 2147483646 h 864"/>
              <a:gd name="T76" fmla="*/ 2147483646 w 1320"/>
              <a:gd name="T77" fmla="*/ 2147483646 h 864"/>
              <a:gd name="T78" fmla="*/ 2147483646 w 1320"/>
              <a:gd name="T79" fmla="*/ 2147483646 h 864"/>
              <a:gd name="T80" fmla="*/ 2147483646 w 1320"/>
              <a:gd name="T81" fmla="*/ 2147483646 h 864"/>
              <a:gd name="T82" fmla="*/ 0 w 1320"/>
              <a:gd name="T83" fmla="*/ 2147483646 h 864"/>
              <a:gd name="T84" fmla="*/ 2147483646 w 1320"/>
              <a:gd name="T85" fmla="*/ 2147483646 h 864"/>
              <a:gd name="T86" fmla="*/ 2147483646 w 1320"/>
              <a:gd name="T87" fmla="*/ 2147483646 h 864"/>
              <a:gd name="T88" fmla="*/ 2147483646 w 1320"/>
              <a:gd name="T89" fmla="*/ 2147483646 h 864"/>
              <a:gd name="T90" fmla="*/ 2147483646 w 1320"/>
              <a:gd name="T91" fmla="*/ 2147483646 h 864"/>
              <a:gd name="T92" fmla="*/ 2147483646 w 1320"/>
              <a:gd name="T93" fmla="*/ 2147483646 h 864"/>
              <a:gd name="T94" fmla="*/ 2147483646 w 1320"/>
              <a:gd name="T95" fmla="*/ 2147483646 h 864"/>
              <a:gd name="T96" fmla="*/ 2147483646 w 1320"/>
              <a:gd name="T97" fmla="*/ 2147483646 h 864"/>
              <a:gd name="T98" fmla="*/ 2147483646 w 1320"/>
              <a:gd name="T99" fmla="*/ 2147483646 h 864"/>
              <a:gd name="T100" fmla="*/ 2147483646 w 1320"/>
              <a:gd name="T101" fmla="*/ 0 h 864"/>
              <a:gd name="T102" fmla="*/ 2147483646 w 1320"/>
              <a:gd name="T103" fmla="*/ 2147483646 h 864"/>
              <a:gd name="T104" fmla="*/ 2147483646 w 1320"/>
              <a:gd name="T105" fmla="*/ 2147483646 h 864"/>
              <a:gd name="T106" fmla="*/ 2147483646 w 1320"/>
              <a:gd name="T107" fmla="*/ 2147483646 h 864"/>
              <a:gd name="T108" fmla="*/ 2147483646 w 1320"/>
              <a:gd name="T109" fmla="*/ 2147483646 h 864"/>
              <a:gd name="T110" fmla="*/ 2147483646 w 1320"/>
              <a:gd name="T111" fmla="*/ 2147483646 h 864"/>
              <a:gd name="T112" fmla="*/ 2147483646 w 1320"/>
              <a:gd name="T113" fmla="*/ 2147483646 h 8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20"/>
              <a:gd name="T172" fmla="*/ 0 h 864"/>
              <a:gd name="T173" fmla="*/ 1320 w 1320"/>
              <a:gd name="T174" fmla="*/ 864 h 8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20" h="864">
                <a:moveTo>
                  <a:pt x="836" y="360"/>
                </a:moveTo>
                <a:cubicBezTo>
                  <a:pt x="837" y="366"/>
                  <a:pt x="840" y="385"/>
                  <a:pt x="844" y="392"/>
                </a:cubicBezTo>
                <a:cubicBezTo>
                  <a:pt x="849" y="400"/>
                  <a:pt x="857" y="407"/>
                  <a:pt x="860" y="416"/>
                </a:cubicBezTo>
                <a:cubicBezTo>
                  <a:pt x="862" y="423"/>
                  <a:pt x="865" y="436"/>
                  <a:pt x="872" y="440"/>
                </a:cubicBezTo>
                <a:cubicBezTo>
                  <a:pt x="879" y="444"/>
                  <a:pt x="888" y="445"/>
                  <a:pt x="896" y="448"/>
                </a:cubicBezTo>
                <a:cubicBezTo>
                  <a:pt x="900" y="449"/>
                  <a:pt x="908" y="452"/>
                  <a:pt x="908" y="452"/>
                </a:cubicBezTo>
                <a:cubicBezTo>
                  <a:pt x="922" y="442"/>
                  <a:pt x="924" y="432"/>
                  <a:pt x="936" y="420"/>
                </a:cubicBezTo>
                <a:cubicBezTo>
                  <a:pt x="1036" y="424"/>
                  <a:pt x="999" y="414"/>
                  <a:pt x="1052" y="432"/>
                </a:cubicBezTo>
                <a:cubicBezTo>
                  <a:pt x="1060" y="435"/>
                  <a:pt x="1068" y="437"/>
                  <a:pt x="1076" y="440"/>
                </a:cubicBezTo>
                <a:cubicBezTo>
                  <a:pt x="1085" y="443"/>
                  <a:pt x="1100" y="456"/>
                  <a:pt x="1100" y="456"/>
                </a:cubicBezTo>
                <a:cubicBezTo>
                  <a:pt x="1123" y="491"/>
                  <a:pt x="1077" y="453"/>
                  <a:pt x="1056" y="484"/>
                </a:cubicBezTo>
                <a:cubicBezTo>
                  <a:pt x="1076" y="497"/>
                  <a:pt x="1079" y="496"/>
                  <a:pt x="1104" y="492"/>
                </a:cubicBezTo>
                <a:cubicBezTo>
                  <a:pt x="1139" y="468"/>
                  <a:pt x="1187" y="467"/>
                  <a:pt x="1228" y="464"/>
                </a:cubicBezTo>
                <a:cubicBezTo>
                  <a:pt x="1254" y="455"/>
                  <a:pt x="1282" y="461"/>
                  <a:pt x="1308" y="468"/>
                </a:cubicBezTo>
                <a:cubicBezTo>
                  <a:pt x="1320" y="485"/>
                  <a:pt x="1315" y="495"/>
                  <a:pt x="1304" y="512"/>
                </a:cubicBezTo>
                <a:cubicBezTo>
                  <a:pt x="1305" y="520"/>
                  <a:pt x="1306" y="528"/>
                  <a:pt x="1308" y="536"/>
                </a:cubicBezTo>
                <a:cubicBezTo>
                  <a:pt x="1310" y="544"/>
                  <a:pt x="1316" y="560"/>
                  <a:pt x="1316" y="560"/>
                </a:cubicBezTo>
                <a:cubicBezTo>
                  <a:pt x="1307" y="603"/>
                  <a:pt x="1243" y="638"/>
                  <a:pt x="1200" y="652"/>
                </a:cubicBezTo>
                <a:cubicBezTo>
                  <a:pt x="1193" y="663"/>
                  <a:pt x="1191" y="668"/>
                  <a:pt x="1180" y="676"/>
                </a:cubicBezTo>
                <a:cubicBezTo>
                  <a:pt x="1172" y="682"/>
                  <a:pt x="1156" y="692"/>
                  <a:pt x="1156" y="692"/>
                </a:cubicBezTo>
                <a:cubicBezTo>
                  <a:pt x="1142" y="713"/>
                  <a:pt x="1137" y="748"/>
                  <a:pt x="1112" y="756"/>
                </a:cubicBezTo>
                <a:cubicBezTo>
                  <a:pt x="1068" y="741"/>
                  <a:pt x="1096" y="747"/>
                  <a:pt x="1024" y="752"/>
                </a:cubicBezTo>
                <a:cubicBezTo>
                  <a:pt x="993" y="798"/>
                  <a:pt x="941" y="807"/>
                  <a:pt x="888" y="812"/>
                </a:cubicBezTo>
                <a:cubicBezTo>
                  <a:pt x="853" y="824"/>
                  <a:pt x="870" y="851"/>
                  <a:pt x="832" y="864"/>
                </a:cubicBezTo>
                <a:cubicBezTo>
                  <a:pt x="800" y="856"/>
                  <a:pt x="760" y="835"/>
                  <a:pt x="732" y="816"/>
                </a:cubicBezTo>
                <a:cubicBezTo>
                  <a:pt x="725" y="811"/>
                  <a:pt x="716" y="811"/>
                  <a:pt x="708" y="808"/>
                </a:cubicBezTo>
                <a:cubicBezTo>
                  <a:pt x="704" y="807"/>
                  <a:pt x="696" y="804"/>
                  <a:pt x="696" y="804"/>
                </a:cubicBezTo>
                <a:cubicBezTo>
                  <a:pt x="639" y="808"/>
                  <a:pt x="602" y="824"/>
                  <a:pt x="544" y="828"/>
                </a:cubicBezTo>
                <a:cubicBezTo>
                  <a:pt x="490" y="823"/>
                  <a:pt x="470" y="804"/>
                  <a:pt x="428" y="776"/>
                </a:cubicBezTo>
                <a:cubicBezTo>
                  <a:pt x="416" y="758"/>
                  <a:pt x="403" y="731"/>
                  <a:pt x="388" y="716"/>
                </a:cubicBezTo>
                <a:cubicBezTo>
                  <a:pt x="376" y="704"/>
                  <a:pt x="362" y="697"/>
                  <a:pt x="352" y="684"/>
                </a:cubicBezTo>
                <a:cubicBezTo>
                  <a:pt x="334" y="662"/>
                  <a:pt x="316" y="640"/>
                  <a:pt x="292" y="624"/>
                </a:cubicBezTo>
                <a:cubicBezTo>
                  <a:pt x="282" y="609"/>
                  <a:pt x="273" y="612"/>
                  <a:pt x="260" y="600"/>
                </a:cubicBezTo>
                <a:cubicBezTo>
                  <a:pt x="244" y="586"/>
                  <a:pt x="230" y="564"/>
                  <a:pt x="212" y="552"/>
                </a:cubicBezTo>
                <a:cubicBezTo>
                  <a:pt x="199" y="532"/>
                  <a:pt x="185" y="513"/>
                  <a:pt x="176" y="492"/>
                </a:cubicBezTo>
                <a:cubicBezTo>
                  <a:pt x="173" y="484"/>
                  <a:pt x="171" y="476"/>
                  <a:pt x="168" y="468"/>
                </a:cubicBezTo>
                <a:cubicBezTo>
                  <a:pt x="167" y="464"/>
                  <a:pt x="164" y="456"/>
                  <a:pt x="164" y="456"/>
                </a:cubicBezTo>
                <a:cubicBezTo>
                  <a:pt x="162" y="436"/>
                  <a:pt x="162" y="408"/>
                  <a:pt x="152" y="388"/>
                </a:cubicBezTo>
                <a:cubicBezTo>
                  <a:pt x="129" y="342"/>
                  <a:pt x="75" y="319"/>
                  <a:pt x="52" y="268"/>
                </a:cubicBezTo>
                <a:cubicBezTo>
                  <a:pt x="42" y="246"/>
                  <a:pt x="32" y="219"/>
                  <a:pt x="24" y="196"/>
                </a:cubicBezTo>
                <a:cubicBezTo>
                  <a:pt x="21" y="187"/>
                  <a:pt x="13" y="180"/>
                  <a:pt x="8" y="172"/>
                </a:cubicBezTo>
                <a:cubicBezTo>
                  <a:pt x="3" y="165"/>
                  <a:pt x="0" y="148"/>
                  <a:pt x="0" y="148"/>
                </a:cubicBezTo>
                <a:cubicBezTo>
                  <a:pt x="5" y="116"/>
                  <a:pt x="9" y="118"/>
                  <a:pt x="40" y="108"/>
                </a:cubicBezTo>
                <a:cubicBezTo>
                  <a:pt x="49" y="105"/>
                  <a:pt x="64" y="92"/>
                  <a:pt x="64" y="92"/>
                </a:cubicBezTo>
                <a:cubicBezTo>
                  <a:pt x="67" y="88"/>
                  <a:pt x="68" y="83"/>
                  <a:pt x="72" y="80"/>
                </a:cubicBezTo>
                <a:cubicBezTo>
                  <a:pt x="79" y="76"/>
                  <a:pt x="96" y="72"/>
                  <a:pt x="96" y="72"/>
                </a:cubicBezTo>
                <a:cubicBezTo>
                  <a:pt x="114" y="76"/>
                  <a:pt x="122" y="81"/>
                  <a:pt x="140" y="76"/>
                </a:cubicBezTo>
                <a:cubicBezTo>
                  <a:pt x="148" y="74"/>
                  <a:pt x="156" y="71"/>
                  <a:pt x="164" y="68"/>
                </a:cubicBezTo>
                <a:cubicBezTo>
                  <a:pt x="168" y="67"/>
                  <a:pt x="176" y="64"/>
                  <a:pt x="176" y="64"/>
                </a:cubicBezTo>
                <a:cubicBezTo>
                  <a:pt x="182" y="46"/>
                  <a:pt x="194" y="32"/>
                  <a:pt x="204" y="16"/>
                </a:cubicBezTo>
                <a:cubicBezTo>
                  <a:pt x="211" y="5"/>
                  <a:pt x="240" y="0"/>
                  <a:pt x="240" y="0"/>
                </a:cubicBezTo>
                <a:cubicBezTo>
                  <a:pt x="297" y="5"/>
                  <a:pt x="305" y="22"/>
                  <a:pt x="356" y="32"/>
                </a:cubicBezTo>
                <a:cubicBezTo>
                  <a:pt x="410" y="59"/>
                  <a:pt x="470" y="75"/>
                  <a:pt x="528" y="92"/>
                </a:cubicBezTo>
                <a:cubicBezTo>
                  <a:pt x="552" y="99"/>
                  <a:pt x="581" y="101"/>
                  <a:pt x="604" y="112"/>
                </a:cubicBezTo>
                <a:cubicBezTo>
                  <a:pt x="628" y="123"/>
                  <a:pt x="650" y="134"/>
                  <a:pt x="672" y="148"/>
                </a:cubicBezTo>
                <a:cubicBezTo>
                  <a:pt x="700" y="166"/>
                  <a:pt x="668" y="120"/>
                  <a:pt x="716" y="168"/>
                </a:cubicBezTo>
                <a:cubicBezTo>
                  <a:pt x="773" y="225"/>
                  <a:pt x="827" y="276"/>
                  <a:pt x="836" y="360"/>
                </a:cubicBez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82987" name="Freeform 43"/>
          <p:cNvSpPr/>
          <p:nvPr/>
        </p:nvSpPr>
        <p:spPr bwMode="auto">
          <a:xfrm>
            <a:off x="5319714" y="3971925"/>
            <a:ext cx="1266825" cy="829866"/>
          </a:xfrm>
          <a:custGeom>
            <a:avLst/>
            <a:gdLst>
              <a:gd name="T0" fmla="*/ 2147483646 w 1064"/>
              <a:gd name="T1" fmla="*/ 2147483646 h 697"/>
              <a:gd name="T2" fmla="*/ 2147483646 w 1064"/>
              <a:gd name="T3" fmla="*/ 2147483646 h 697"/>
              <a:gd name="T4" fmla="*/ 2147483646 w 1064"/>
              <a:gd name="T5" fmla="*/ 0 h 697"/>
              <a:gd name="T6" fmla="*/ 2147483646 w 1064"/>
              <a:gd name="T7" fmla="*/ 2147483646 h 697"/>
              <a:gd name="T8" fmla="*/ 2147483646 w 1064"/>
              <a:gd name="T9" fmla="*/ 2147483646 h 697"/>
              <a:gd name="T10" fmla="*/ 2147483646 w 1064"/>
              <a:gd name="T11" fmla="*/ 2147483646 h 697"/>
              <a:gd name="T12" fmla="*/ 2147483646 w 1064"/>
              <a:gd name="T13" fmla="*/ 2147483646 h 697"/>
              <a:gd name="T14" fmla="*/ 2147483646 w 1064"/>
              <a:gd name="T15" fmla="*/ 2147483646 h 697"/>
              <a:gd name="T16" fmla="*/ 2147483646 w 1064"/>
              <a:gd name="T17" fmla="*/ 2147483646 h 697"/>
              <a:gd name="T18" fmla="*/ 2147483646 w 1064"/>
              <a:gd name="T19" fmla="*/ 2147483646 h 697"/>
              <a:gd name="T20" fmla="*/ 2147483646 w 1064"/>
              <a:gd name="T21" fmla="*/ 2147483646 h 697"/>
              <a:gd name="T22" fmla="*/ 2147483646 w 1064"/>
              <a:gd name="T23" fmla="*/ 2147483646 h 697"/>
              <a:gd name="T24" fmla="*/ 2147483646 w 1064"/>
              <a:gd name="T25" fmla="*/ 2147483646 h 697"/>
              <a:gd name="T26" fmla="*/ 2147483646 w 1064"/>
              <a:gd name="T27" fmla="*/ 2147483646 h 697"/>
              <a:gd name="T28" fmla="*/ 2147483646 w 1064"/>
              <a:gd name="T29" fmla="*/ 2147483646 h 697"/>
              <a:gd name="T30" fmla="*/ 2147483646 w 1064"/>
              <a:gd name="T31" fmla="*/ 2147483646 h 697"/>
              <a:gd name="T32" fmla="*/ 2147483646 w 1064"/>
              <a:gd name="T33" fmla="*/ 2147483646 h 697"/>
              <a:gd name="T34" fmla="*/ 2147483646 w 1064"/>
              <a:gd name="T35" fmla="*/ 2147483646 h 697"/>
              <a:gd name="T36" fmla="*/ 2147483646 w 1064"/>
              <a:gd name="T37" fmla="*/ 2147483646 h 697"/>
              <a:gd name="T38" fmla="*/ 2147483646 w 1064"/>
              <a:gd name="T39" fmla="*/ 2147483646 h 697"/>
              <a:gd name="T40" fmla="*/ 2147483646 w 1064"/>
              <a:gd name="T41" fmla="*/ 2147483646 h 697"/>
              <a:gd name="T42" fmla="*/ 2147483646 w 1064"/>
              <a:gd name="T43" fmla="*/ 2147483646 h 697"/>
              <a:gd name="T44" fmla="*/ 2147483646 w 1064"/>
              <a:gd name="T45" fmla="*/ 2147483646 h 697"/>
              <a:gd name="T46" fmla="*/ 2147483646 w 1064"/>
              <a:gd name="T47" fmla="*/ 2147483646 h 697"/>
              <a:gd name="T48" fmla="*/ 0 w 1064"/>
              <a:gd name="T49" fmla="*/ 2147483646 h 697"/>
              <a:gd name="T50" fmla="*/ 2147483646 w 1064"/>
              <a:gd name="T51" fmla="*/ 2147483646 h 697"/>
              <a:gd name="T52" fmla="*/ 2147483646 w 1064"/>
              <a:gd name="T53" fmla="*/ 2147483646 h 697"/>
              <a:gd name="T54" fmla="*/ 2147483646 w 1064"/>
              <a:gd name="T55" fmla="*/ 2147483646 h 697"/>
              <a:gd name="T56" fmla="*/ 2147483646 w 1064"/>
              <a:gd name="T57" fmla="*/ 2147483646 h 697"/>
              <a:gd name="T58" fmla="*/ 2147483646 w 1064"/>
              <a:gd name="T59" fmla="*/ 2147483646 h 697"/>
              <a:gd name="T60" fmla="*/ 2147483646 w 1064"/>
              <a:gd name="T61" fmla="*/ 2147483646 h 697"/>
              <a:gd name="T62" fmla="*/ 2147483646 w 1064"/>
              <a:gd name="T63" fmla="*/ 2147483646 h 697"/>
              <a:gd name="T64" fmla="*/ 2147483646 w 1064"/>
              <a:gd name="T65" fmla="*/ 2147483646 h 697"/>
              <a:gd name="T66" fmla="*/ 2147483646 w 1064"/>
              <a:gd name="T67" fmla="*/ 2147483646 h 697"/>
              <a:gd name="T68" fmla="*/ 2147483646 w 1064"/>
              <a:gd name="T69" fmla="*/ 2147483646 h 697"/>
              <a:gd name="T70" fmla="*/ 2147483646 w 1064"/>
              <a:gd name="T71" fmla="*/ 2147483646 h 697"/>
              <a:gd name="T72" fmla="*/ 2147483646 w 1064"/>
              <a:gd name="T73" fmla="*/ 2147483646 h 697"/>
              <a:gd name="T74" fmla="*/ 2147483646 w 1064"/>
              <a:gd name="T75" fmla="*/ 2147483646 h 697"/>
              <a:gd name="T76" fmla="*/ 2147483646 w 1064"/>
              <a:gd name="T77" fmla="*/ 2147483646 h 697"/>
              <a:gd name="T78" fmla="*/ 2147483646 w 1064"/>
              <a:gd name="T79" fmla="*/ 2147483646 h 6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4"/>
              <a:gd name="T121" fmla="*/ 0 h 697"/>
              <a:gd name="T122" fmla="*/ 1064 w 1064"/>
              <a:gd name="T123" fmla="*/ 697 h 6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4" h="697">
                <a:moveTo>
                  <a:pt x="904" y="72"/>
                </a:moveTo>
                <a:cubicBezTo>
                  <a:pt x="875" y="62"/>
                  <a:pt x="887" y="69"/>
                  <a:pt x="868" y="56"/>
                </a:cubicBezTo>
                <a:cubicBezTo>
                  <a:pt x="853" y="33"/>
                  <a:pt x="815" y="9"/>
                  <a:pt x="788" y="0"/>
                </a:cubicBezTo>
                <a:cubicBezTo>
                  <a:pt x="763" y="8"/>
                  <a:pt x="779" y="20"/>
                  <a:pt x="740" y="28"/>
                </a:cubicBezTo>
                <a:cubicBezTo>
                  <a:pt x="724" y="39"/>
                  <a:pt x="728" y="52"/>
                  <a:pt x="716" y="60"/>
                </a:cubicBezTo>
                <a:cubicBezTo>
                  <a:pt x="698" y="72"/>
                  <a:pt x="675" y="72"/>
                  <a:pt x="656" y="84"/>
                </a:cubicBezTo>
                <a:cubicBezTo>
                  <a:pt x="641" y="130"/>
                  <a:pt x="606" y="134"/>
                  <a:pt x="564" y="148"/>
                </a:cubicBezTo>
                <a:cubicBezTo>
                  <a:pt x="556" y="151"/>
                  <a:pt x="548" y="157"/>
                  <a:pt x="540" y="160"/>
                </a:cubicBezTo>
                <a:cubicBezTo>
                  <a:pt x="528" y="177"/>
                  <a:pt x="530" y="192"/>
                  <a:pt x="512" y="204"/>
                </a:cubicBezTo>
                <a:cubicBezTo>
                  <a:pt x="499" y="224"/>
                  <a:pt x="508" y="213"/>
                  <a:pt x="480" y="232"/>
                </a:cubicBezTo>
                <a:cubicBezTo>
                  <a:pt x="476" y="235"/>
                  <a:pt x="468" y="240"/>
                  <a:pt x="468" y="240"/>
                </a:cubicBezTo>
                <a:cubicBezTo>
                  <a:pt x="455" y="259"/>
                  <a:pt x="451" y="285"/>
                  <a:pt x="428" y="296"/>
                </a:cubicBezTo>
                <a:cubicBezTo>
                  <a:pt x="416" y="302"/>
                  <a:pt x="392" y="316"/>
                  <a:pt x="392" y="316"/>
                </a:cubicBezTo>
                <a:cubicBezTo>
                  <a:pt x="389" y="320"/>
                  <a:pt x="387" y="325"/>
                  <a:pt x="384" y="328"/>
                </a:cubicBezTo>
                <a:cubicBezTo>
                  <a:pt x="381" y="331"/>
                  <a:pt x="375" y="332"/>
                  <a:pt x="372" y="336"/>
                </a:cubicBezTo>
                <a:cubicBezTo>
                  <a:pt x="350" y="364"/>
                  <a:pt x="390" y="333"/>
                  <a:pt x="356" y="356"/>
                </a:cubicBezTo>
                <a:cubicBezTo>
                  <a:pt x="347" y="370"/>
                  <a:pt x="328" y="389"/>
                  <a:pt x="312" y="396"/>
                </a:cubicBezTo>
                <a:cubicBezTo>
                  <a:pt x="304" y="399"/>
                  <a:pt x="296" y="401"/>
                  <a:pt x="288" y="404"/>
                </a:cubicBezTo>
                <a:cubicBezTo>
                  <a:pt x="284" y="405"/>
                  <a:pt x="276" y="408"/>
                  <a:pt x="276" y="408"/>
                </a:cubicBezTo>
                <a:cubicBezTo>
                  <a:pt x="265" y="425"/>
                  <a:pt x="269" y="432"/>
                  <a:pt x="280" y="448"/>
                </a:cubicBezTo>
                <a:cubicBezTo>
                  <a:pt x="252" y="467"/>
                  <a:pt x="110" y="471"/>
                  <a:pt x="84" y="472"/>
                </a:cubicBezTo>
                <a:cubicBezTo>
                  <a:pt x="77" y="474"/>
                  <a:pt x="64" y="477"/>
                  <a:pt x="60" y="484"/>
                </a:cubicBezTo>
                <a:cubicBezTo>
                  <a:pt x="48" y="503"/>
                  <a:pt x="43" y="534"/>
                  <a:pt x="36" y="556"/>
                </a:cubicBezTo>
                <a:cubicBezTo>
                  <a:pt x="33" y="564"/>
                  <a:pt x="20" y="561"/>
                  <a:pt x="12" y="564"/>
                </a:cubicBezTo>
                <a:cubicBezTo>
                  <a:pt x="8" y="565"/>
                  <a:pt x="0" y="568"/>
                  <a:pt x="0" y="568"/>
                </a:cubicBezTo>
                <a:cubicBezTo>
                  <a:pt x="3" y="595"/>
                  <a:pt x="7" y="614"/>
                  <a:pt x="16" y="640"/>
                </a:cubicBezTo>
                <a:cubicBezTo>
                  <a:pt x="19" y="648"/>
                  <a:pt x="17" y="659"/>
                  <a:pt x="24" y="664"/>
                </a:cubicBezTo>
                <a:cubicBezTo>
                  <a:pt x="73" y="697"/>
                  <a:pt x="145" y="691"/>
                  <a:pt x="200" y="696"/>
                </a:cubicBezTo>
                <a:cubicBezTo>
                  <a:pt x="344" y="694"/>
                  <a:pt x="458" y="695"/>
                  <a:pt x="592" y="668"/>
                </a:cubicBezTo>
                <a:cubicBezTo>
                  <a:pt x="633" y="648"/>
                  <a:pt x="679" y="626"/>
                  <a:pt x="724" y="620"/>
                </a:cubicBezTo>
                <a:cubicBezTo>
                  <a:pt x="775" y="595"/>
                  <a:pt x="833" y="593"/>
                  <a:pt x="888" y="580"/>
                </a:cubicBezTo>
                <a:cubicBezTo>
                  <a:pt x="914" y="574"/>
                  <a:pt x="935" y="560"/>
                  <a:pt x="960" y="552"/>
                </a:cubicBezTo>
                <a:cubicBezTo>
                  <a:pt x="975" y="537"/>
                  <a:pt x="994" y="528"/>
                  <a:pt x="1008" y="512"/>
                </a:cubicBezTo>
                <a:cubicBezTo>
                  <a:pt x="1024" y="493"/>
                  <a:pt x="1033" y="471"/>
                  <a:pt x="1048" y="452"/>
                </a:cubicBezTo>
                <a:cubicBezTo>
                  <a:pt x="1053" y="432"/>
                  <a:pt x="1061" y="417"/>
                  <a:pt x="1064" y="396"/>
                </a:cubicBezTo>
                <a:cubicBezTo>
                  <a:pt x="1063" y="367"/>
                  <a:pt x="1063" y="337"/>
                  <a:pt x="1060" y="308"/>
                </a:cubicBezTo>
                <a:cubicBezTo>
                  <a:pt x="1057" y="281"/>
                  <a:pt x="1038" y="256"/>
                  <a:pt x="1028" y="232"/>
                </a:cubicBezTo>
                <a:cubicBezTo>
                  <a:pt x="1018" y="210"/>
                  <a:pt x="1013" y="185"/>
                  <a:pt x="1000" y="164"/>
                </a:cubicBezTo>
                <a:cubicBezTo>
                  <a:pt x="984" y="137"/>
                  <a:pt x="966" y="117"/>
                  <a:pt x="940" y="100"/>
                </a:cubicBezTo>
                <a:cubicBezTo>
                  <a:pt x="926" y="91"/>
                  <a:pt x="904" y="92"/>
                  <a:pt x="904" y="72"/>
                </a:cubicBez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82988" name="Freeform 44"/>
          <p:cNvSpPr/>
          <p:nvPr/>
        </p:nvSpPr>
        <p:spPr bwMode="auto">
          <a:xfrm>
            <a:off x="4656536" y="4505326"/>
            <a:ext cx="845344" cy="564356"/>
          </a:xfrm>
          <a:custGeom>
            <a:avLst/>
            <a:gdLst>
              <a:gd name="T0" fmla="*/ 2147483646 w 710"/>
              <a:gd name="T1" fmla="*/ 2147483646 h 474"/>
              <a:gd name="T2" fmla="*/ 2147483646 w 710"/>
              <a:gd name="T3" fmla="*/ 2147483646 h 474"/>
              <a:gd name="T4" fmla="*/ 2147483646 w 710"/>
              <a:gd name="T5" fmla="*/ 2147483646 h 474"/>
              <a:gd name="T6" fmla="*/ 2147483646 w 710"/>
              <a:gd name="T7" fmla="*/ 0 h 474"/>
              <a:gd name="T8" fmla="*/ 2147483646 w 710"/>
              <a:gd name="T9" fmla="*/ 2147483646 h 474"/>
              <a:gd name="T10" fmla="*/ 2147483646 w 710"/>
              <a:gd name="T11" fmla="*/ 2147483646 h 474"/>
              <a:gd name="T12" fmla="*/ 2147483646 w 710"/>
              <a:gd name="T13" fmla="*/ 2147483646 h 474"/>
              <a:gd name="T14" fmla="*/ 2147483646 w 710"/>
              <a:gd name="T15" fmla="*/ 2147483646 h 474"/>
              <a:gd name="T16" fmla="*/ 2147483646 w 710"/>
              <a:gd name="T17" fmla="*/ 2147483646 h 474"/>
              <a:gd name="T18" fmla="*/ 2147483646 w 710"/>
              <a:gd name="T19" fmla="*/ 2147483646 h 474"/>
              <a:gd name="T20" fmla="*/ 2147483646 w 710"/>
              <a:gd name="T21" fmla="*/ 2147483646 h 474"/>
              <a:gd name="T22" fmla="*/ 2147483646 w 710"/>
              <a:gd name="T23" fmla="*/ 2147483646 h 474"/>
              <a:gd name="T24" fmla="*/ 2147483646 w 710"/>
              <a:gd name="T25" fmla="*/ 2147483646 h 474"/>
              <a:gd name="T26" fmla="*/ 2147483646 w 710"/>
              <a:gd name="T27" fmla="*/ 2147483646 h 474"/>
              <a:gd name="T28" fmla="*/ 2147483646 w 710"/>
              <a:gd name="T29" fmla="*/ 2147483646 h 474"/>
              <a:gd name="T30" fmla="*/ 2147483646 w 710"/>
              <a:gd name="T31" fmla="*/ 2147483646 h 474"/>
              <a:gd name="T32" fmla="*/ 2147483646 w 710"/>
              <a:gd name="T33" fmla="*/ 2147483646 h 474"/>
              <a:gd name="T34" fmla="*/ 2147483646 w 710"/>
              <a:gd name="T35" fmla="*/ 2147483646 h 474"/>
              <a:gd name="T36" fmla="*/ 2147483646 w 710"/>
              <a:gd name="T37" fmla="*/ 2147483646 h 474"/>
              <a:gd name="T38" fmla="*/ 2147483646 w 710"/>
              <a:gd name="T39" fmla="*/ 2147483646 h 474"/>
              <a:gd name="T40" fmla="*/ 2147483646 w 710"/>
              <a:gd name="T41" fmla="*/ 2147483646 h 474"/>
              <a:gd name="T42" fmla="*/ 2147483646 w 710"/>
              <a:gd name="T43" fmla="*/ 2147483646 h 474"/>
              <a:gd name="T44" fmla="*/ 2147483646 w 710"/>
              <a:gd name="T45" fmla="*/ 2147483646 h 474"/>
              <a:gd name="T46" fmla="*/ 2147483646 w 710"/>
              <a:gd name="T47" fmla="*/ 2147483646 h 474"/>
              <a:gd name="T48" fmla="*/ 2147483646 w 710"/>
              <a:gd name="T49" fmla="*/ 2147483646 h 474"/>
              <a:gd name="T50" fmla="*/ 2147483646 w 710"/>
              <a:gd name="T51" fmla="*/ 2147483646 h 474"/>
              <a:gd name="T52" fmla="*/ 2147483646 w 710"/>
              <a:gd name="T53" fmla="*/ 2147483646 h 474"/>
              <a:gd name="T54" fmla="*/ 2147483646 w 710"/>
              <a:gd name="T55" fmla="*/ 2147483646 h 474"/>
              <a:gd name="T56" fmla="*/ 2147483646 w 710"/>
              <a:gd name="T57" fmla="*/ 2147483646 h 474"/>
              <a:gd name="T58" fmla="*/ 2147483646 w 710"/>
              <a:gd name="T59" fmla="*/ 2147483646 h 474"/>
              <a:gd name="T60" fmla="*/ 2147483646 w 710"/>
              <a:gd name="T61" fmla="*/ 2147483646 h 474"/>
              <a:gd name="T62" fmla="*/ 2147483646 w 710"/>
              <a:gd name="T63" fmla="*/ 2147483646 h 474"/>
              <a:gd name="T64" fmla="*/ 2147483646 w 710"/>
              <a:gd name="T65" fmla="*/ 2147483646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0"/>
              <a:gd name="T100" fmla="*/ 0 h 474"/>
              <a:gd name="T101" fmla="*/ 710 w 710"/>
              <a:gd name="T102" fmla="*/ 474 h 4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0" h="474">
                <a:moveTo>
                  <a:pt x="685" y="100"/>
                </a:moveTo>
                <a:cubicBezTo>
                  <a:pt x="672" y="81"/>
                  <a:pt x="655" y="40"/>
                  <a:pt x="633" y="28"/>
                </a:cubicBezTo>
                <a:cubicBezTo>
                  <a:pt x="618" y="20"/>
                  <a:pt x="598" y="18"/>
                  <a:pt x="581" y="16"/>
                </a:cubicBezTo>
                <a:cubicBezTo>
                  <a:pt x="552" y="6"/>
                  <a:pt x="564" y="13"/>
                  <a:pt x="545" y="0"/>
                </a:cubicBezTo>
                <a:cubicBezTo>
                  <a:pt x="521" y="4"/>
                  <a:pt x="507" y="17"/>
                  <a:pt x="485" y="24"/>
                </a:cubicBezTo>
                <a:cubicBezTo>
                  <a:pt x="451" y="17"/>
                  <a:pt x="441" y="17"/>
                  <a:pt x="401" y="20"/>
                </a:cubicBezTo>
                <a:cubicBezTo>
                  <a:pt x="379" y="35"/>
                  <a:pt x="373" y="36"/>
                  <a:pt x="365" y="60"/>
                </a:cubicBezTo>
                <a:cubicBezTo>
                  <a:pt x="372" y="89"/>
                  <a:pt x="380" y="76"/>
                  <a:pt x="405" y="84"/>
                </a:cubicBezTo>
                <a:cubicBezTo>
                  <a:pt x="416" y="117"/>
                  <a:pt x="421" y="107"/>
                  <a:pt x="385" y="112"/>
                </a:cubicBezTo>
                <a:cubicBezTo>
                  <a:pt x="371" y="122"/>
                  <a:pt x="369" y="132"/>
                  <a:pt x="357" y="144"/>
                </a:cubicBezTo>
                <a:cubicBezTo>
                  <a:pt x="328" y="138"/>
                  <a:pt x="343" y="144"/>
                  <a:pt x="313" y="124"/>
                </a:cubicBezTo>
                <a:cubicBezTo>
                  <a:pt x="306" y="119"/>
                  <a:pt x="289" y="116"/>
                  <a:pt x="289" y="116"/>
                </a:cubicBezTo>
                <a:cubicBezTo>
                  <a:pt x="247" y="123"/>
                  <a:pt x="261" y="130"/>
                  <a:pt x="253" y="172"/>
                </a:cubicBezTo>
                <a:cubicBezTo>
                  <a:pt x="250" y="186"/>
                  <a:pt x="244" y="198"/>
                  <a:pt x="241" y="212"/>
                </a:cubicBezTo>
                <a:cubicBezTo>
                  <a:pt x="236" y="262"/>
                  <a:pt x="228" y="272"/>
                  <a:pt x="201" y="312"/>
                </a:cubicBezTo>
                <a:cubicBezTo>
                  <a:pt x="196" y="319"/>
                  <a:pt x="184" y="319"/>
                  <a:pt x="177" y="324"/>
                </a:cubicBezTo>
                <a:cubicBezTo>
                  <a:pt x="149" y="365"/>
                  <a:pt x="137" y="352"/>
                  <a:pt x="101" y="376"/>
                </a:cubicBezTo>
                <a:cubicBezTo>
                  <a:pt x="88" y="415"/>
                  <a:pt x="101" y="363"/>
                  <a:pt x="109" y="392"/>
                </a:cubicBezTo>
                <a:cubicBezTo>
                  <a:pt x="111" y="400"/>
                  <a:pt x="106" y="408"/>
                  <a:pt x="105" y="416"/>
                </a:cubicBezTo>
                <a:cubicBezTo>
                  <a:pt x="86" y="411"/>
                  <a:pt x="71" y="402"/>
                  <a:pt x="53" y="396"/>
                </a:cubicBezTo>
                <a:cubicBezTo>
                  <a:pt x="48" y="397"/>
                  <a:pt x="41" y="396"/>
                  <a:pt x="37" y="400"/>
                </a:cubicBezTo>
                <a:cubicBezTo>
                  <a:pt x="32" y="406"/>
                  <a:pt x="29" y="424"/>
                  <a:pt x="29" y="424"/>
                </a:cubicBezTo>
                <a:cubicBezTo>
                  <a:pt x="23" y="474"/>
                  <a:pt x="0" y="466"/>
                  <a:pt x="49" y="472"/>
                </a:cubicBezTo>
                <a:cubicBezTo>
                  <a:pt x="116" y="468"/>
                  <a:pt x="182" y="464"/>
                  <a:pt x="249" y="460"/>
                </a:cubicBezTo>
                <a:cubicBezTo>
                  <a:pt x="351" y="464"/>
                  <a:pt x="448" y="459"/>
                  <a:pt x="549" y="448"/>
                </a:cubicBezTo>
                <a:cubicBezTo>
                  <a:pt x="578" y="438"/>
                  <a:pt x="566" y="445"/>
                  <a:pt x="585" y="432"/>
                </a:cubicBezTo>
                <a:cubicBezTo>
                  <a:pt x="606" y="400"/>
                  <a:pt x="624" y="367"/>
                  <a:pt x="645" y="336"/>
                </a:cubicBezTo>
                <a:cubicBezTo>
                  <a:pt x="650" y="329"/>
                  <a:pt x="648" y="319"/>
                  <a:pt x="653" y="312"/>
                </a:cubicBezTo>
                <a:cubicBezTo>
                  <a:pt x="663" y="297"/>
                  <a:pt x="669" y="280"/>
                  <a:pt x="677" y="264"/>
                </a:cubicBezTo>
                <a:cubicBezTo>
                  <a:pt x="687" y="245"/>
                  <a:pt x="694" y="225"/>
                  <a:pt x="701" y="204"/>
                </a:cubicBezTo>
                <a:cubicBezTo>
                  <a:pt x="704" y="196"/>
                  <a:pt x="709" y="180"/>
                  <a:pt x="709" y="180"/>
                </a:cubicBezTo>
                <a:cubicBezTo>
                  <a:pt x="708" y="170"/>
                  <a:pt x="710" y="133"/>
                  <a:pt x="701" y="116"/>
                </a:cubicBezTo>
                <a:cubicBezTo>
                  <a:pt x="696" y="107"/>
                  <a:pt x="680" y="100"/>
                  <a:pt x="685" y="100"/>
                </a:cubicBez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82989" name="Freeform 45"/>
          <p:cNvSpPr/>
          <p:nvPr/>
        </p:nvSpPr>
        <p:spPr bwMode="auto">
          <a:xfrm>
            <a:off x="5943601" y="4314826"/>
            <a:ext cx="1073944" cy="676275"/>
          </a:xfrm>
          <a:custGeom>
            <a:avLst/>
            <a:gdLst>
              <a:gd name="T0" fmla="*/ 2147483646 w 902"/>
              <a:gd name="T1" fmla="*/ 2147483646 h 568"/>
              <a:gd name="T2" fmla="*/ 2147483646 w 902"/>
              <a:gd name="T3" fmla="*/ 2147483646 h 568"/>
              <a:gd name="T4" fmla="*/ 2147483646 w 902"/>
              <a:gd name="T5" fmla="*/ 2147483646 h 568"/>
              <a:gd name="T6" fmla="*/ 2147483646 w 902"/>
              <a:gd name="T7" fmla="*/ 2147483646 h 568"/>
              <a:gd name="T8" fmla="*/ 2147483646 w 902"/>
              <a:gd name="T9" fmla="*/ 2147483646 h 568"/>
              <a:gd name="T10" fmla="*/ 2147483646 w 902"/>
              <a:gd name="T11" fmla="*/ 2147483646 h 568"/>
              <a:gd name="T12" fmla="*/ 2147483646 w 902"/>
              <a:gd name="T13" fmla="*/ 2147483646 h 568"/>
              <a:gd name="T14" fmla="*/ 2147483646 w 902"/>
              <a:gd name="T15" fmla="*/ 2147483646 h 568"/>
              <a:gd name="T16" fmla="*/ 2147483646 w 902"/>
              <a:gd name="T17" fmla="*/ 2147483646 h 568"/>
              <a:gd name="T18" fmla="*/ 2147483646 w 902"/>
              <a:gd name="T19" fmla="*/ 2147483646 h 568"/>
              <a:gd name="T20" fmla="*/ 2147483646 w 902"/>
              <a:gd name="T21" fmla="*/ 2147483646 h 568"/>
              <a:gd name="T22" fmla="*/ 2147483646 w 902"/>
              <a:gd name="T23" fmla="*/ 2147483646 h 568"/>
              <a:gd name="T24" fmla="*/ 2147483646 w 902"/>
              <a:gd name="T25" fmla="*/ 2147483646 h 568"/>
              <a:gd name="T26" fmla="*/ 2147483646 w 902"/>
              <a:gd name="T27" fmla="*/ 2147483646 h 568"/>
              <a:gd name="T28" fmla="*/ 2147483646 w 902"/>
              <a:gd name="T29" fmla="*/ 2147483646 h 568"/>
              <a:gd name="T30" fmla="*/ 2147483646 w 902"/>
              <a:gd name="T31" fmla="*/ 2147483646 h 568"/>
              <a:gd name="T32" fmla="*/ 2147483646 w 902"/>
              <a:gd name="T33" fmla="*/ 2147483646 h 568"/>
              <a:gd name="T34" fmla="*/ 2147483646 w 902"/>
              <a:gd name="T35" fmla="*/ 2147483646 h 568"/>
              <a:gd name="T36" fmla="*/ 2147483646 w 902"/>
              <a:gd name="T37" fmla="*/ 2147483646 h 568"/>
              <a:gd name="T38" fmla="*/ 2147483646 w 902"/>
              <a:gd name="T39" fmla="*/ 2147483646 h 568"/>
              <a:gd name="T40" fmla="*/ 2147483646 w 902"/>
              <a:gd name="T41" fmla="*/ 2147483646 h 568"/>
              <a:gd name="T42" fmla="*/ 2147483646 w 902"/>
              <a:gd name="T43" fmla="*/ 2147483646 h 568"/>
              <a:gd name="T44" fmla="*/ 2147483646 w 902"/>
              <a:gd name="T45" fmla="*/ 2147483646 h 568"/>
              <a:gd name="T46" fmla="*/ 2147483646 w 902"/>
              <a:gd name="T47" fmla="*/ 2147483646 h 568"/>
              <a:gd name="T48" fmla="*/ 2147483646 w 902"/>
              <a:gd name="T49" fmla="*/ 2147483646 h 568"/>
              <a:gd name="T50" fmla="*/ 2147483646 w 902"/>
              <a:gd name="T51" fmla="*/ 2147483646 h 568"/>
              <a:gd name="T52" fmla="*/ 2147483646 w 902"/>
              <a:gd name="T53" fmla="*/ 2147483646 h 568"/>
              <a:gd name="T54" fmla="*/ 2147483646 w 902"/>
              <a:gd name="T55" fmla="*/ 2147483646 h 568"/>
              <a:gd name="T56" fmla="*/ 2147483646 w 902"/>
              <a:gd name="T57" fmla="*/ 2147483646 h 568"/>
              <a:gd name="T58" fmla="*/ 2147483646 w 902"/>
              <a:gd name="T59" fmla="*/ 2147483646 h 568"/>
              <a:gd name="T60" fmla="*/ 2147483646 w 902"/>
              <a:gd name="T61" fmla="*/ 2147483646 h 568"/>
              <a:gd name="T62" fmla="*/ 2147483646 w 902"/>
              <a:gd name="T63" fmla="*/ 2147483646 h 568"/>
              <a:gd name="T64" fmla="*/ 2147483646 w 902"/>
              <a:gd name="T65" fmla="*/ 2147483646 h 568"/>
              <a:gd name="T66" fmla="*/ 2147483646 w 902"/>
              <a:gd name="T67" fmla="*/ 2147483646 h 568"/>
              <a:gd name="T68" fmla="*/ 2147483646 w 902"/>
              <a:gd name="T69" fmla="*/ 2147483646 h 568"/>
              <a:gd name="T70" fmla="*/ 2147483646 w 902"/>
              <a:gd name="T71" fmla="*/ 2147483646 h 568"/>
              <a:gd name="T72" fmla="*/ 2147483646 w 902"/>
              <a:gd name="T73" fmla="*/ 2147483646 h 568"/>
              <a:gd name="T74" fmla="*/ 2147483646 w 902"/>
              <a:gd name="T75" fmla="*/ 2147483646 h 568"/>
              <a:gd name="T76" fmla="*/ 2147483646 w 902"/>
              <a:gd name="T77" fmla="*/ 2147483646 h 568"/>
              <a:gd name="T78" fmla="*/ 2147483646 w 902"/>
              <a:gd name="T79" fmla="*/ 2147483646 h 568"/>
              <a:gd name="T80" fmla="*/ 2147483646 w 902"/>
              <a:gd name="T81" fmla="*/ 2147483646 h 568"/>
              <a:gd name="T82" fmla="*/ 2147483646 w 902"/>
              <a:gd name="T83" fmla="*/ 2147483646 h 568"/>
              <a:gd name="T84" fmla="*/ 2147483646 w 902"/>
              <a:gd name="T85" fmla="*/ 2147483646 h 568"/>
              <a:gd name="T86" fmla="*/ 2147483646 w 902"/>
              <a:gd name="T87" fmla="*/ 2147483646 h 568"/>
              <a:gd name="T88" fmla="*/ 2147483646 w 902"/>
              <a:gd name="T89" fmla="*/ 2147483646 h 568"/>
              <a:gd name="T90" fmla="*/ 2147483646 w 902"/>
              <a:gd name="T91" fmla="*/ 2147483646 h 568"/>
              <a:gd name="T92" fmla="*/ 2147483646 w 902"/>
              <a:gd name="T93" fmla="*/ 2147483646 h 568"/>
              <a:gd name="T94" fmla="*/ 2147483646 w 902"/>
              <a:gd name="T95" fmla="*/ 2147483646 h 568"/>
              <a:gd name="T96" fmla="*/ 2147483646 w 902"/>
              <a:gd name="T97" fmla="*/ 2147483646 h 568"/>
              <a:gd name="T98" fmla="*/ 2147483646 w 902"/>
              <a:gd name="T99" fmla="*/ 2147483646 h 568"/>
              <a:gd name="T100" fmla="*/ 2147483646 w 902"/>
              <a:gd name="T101" fmla="*/ 2147483646 h 568"/>
              <a:gd name="T102" fmla="*/ 2147483646 w 902"/>
              <a:gd name="T103" fmla="*/ 2147483646 h 5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2"/>
              <a:gd name="T157" fmla="*/ 0 h 568"/>
              <a:gd name="T158" fmla="*/ 902 w 902"/>
              <a:gd name="T159" fmla="*/ 568 h 5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2" h="568">
                <a:moveTo>
                  <a:pt x="876" y="296"/>
                </a:moveTo>
                <a:cubicBezTo>
                  <a:pt x="867" y="310"/>
                  <a:pt x="845" y="341"/>
                  <a:pt x="840" y="356"/>
                </a:cubicBezTo>
                <a:cubicBezTo>
                  <a:pt x="837" y="364"/>
                  <a:pt x="832" y="380"/>
                  <a:pt x="832" y="380"/>
                </a:cubicBezTo>
                <a:cubicBezTo>
                  <a:pt x="823" y="442"/>
                  <a:pt x="836" y="431"/>
                  <a:pt x="776" y="436"/>
                </a:cubicBezTo>
                <a:cubicBezTo>
                  <a:pt x="754" y="443"/>
                  <a:pt x="739" y="452"/>
                  <a:pt x="716" y="456"/>
                </a:cubicBezTo>
                <a:cubicBezTo>
                  <a:pt x="711" y="464"/>
                  <a:pt x="705" y="472"/>
                  <a:pt x="700" y="480"/>
                </a:cubicBezTo>
                <a:cubicBezTo>
                  <a:pt x="697" y="484"/>
                  <a:pt x="692" y="492"/>
                  <a:pt x="692" y="492"/>
                </a:cubicBezTo>
                <a:cubicBezTo>
                  <a:pt x="688" y="489"/>
                  <a:pt x="683" y="487"/>
                  <a:pt x="680" y="484"/>
                </a:cubicBezTo>
                <a:cubicBezTo>
                  <a:pt x="677" y="481"/>
                  <a:pt x="676" y="475"/>
                  <a:pt x="672" y="472"/>
                </a:cubicBezTo>
                <a:cubicBezTo>
                  <a:pt x="664" y="466"/>
                  <a:pt x="646" y="459"/>
                  <a:pt x="636" y="456"/>
                </a:cubicBezTo>
                <a:cubicBezTo>
                  <a:pt x="635" y="452"/>
                  <a:pt x="629" y="447"/>
                  <a:pt x="632" y="444"/>
                </a:cubicBezTo>
                <a:cubicBezTo>
                  <a:pt x="639" y="437"/>
                  <a:pt x="669" y="432"/>
                  <a:pt x="680" y="424"/>
                </a:cubicBezTo>
                <a:cubicBezTo>
                  <a:pt x="678" y="418"/>
                  <a:pt x="677" y="404"/>
                  <a:pt x="664" y="408"/>
                </a:cubicBezTo>
                <a:cubicBezTo>
                  <a:pt x="655" y="411"/>
                  <a:pt x="640" y="424"/>
                  <a:pt x="640" y="424"/>
                </a:cubicBezTo>
                <a:cubicBezTo>
                  <a:pt x="629" y="417"/>
                  <a:pt x="604" y="408"/>
                  <a:pt x="604" y="408"/>
                </a:cubicBezTo>
                <a:cubicBezTo>
                  <a:pt x="576" y="427"/>
                  <a:pt x="585" y="416"/>
                  <a:pt x="572" y="436"/>
                </a:cubicBezTo>
                <a:cubicBezTo>
                  <a:pt x="563" y="408"/>
                  <a:pt x="572" y="415"/>
                  <a:pt x="552" y="408"/>
                </a:cubicBezTo>
                <a:cubicBezTo>
                  <a:pt x="531" y="415"/>
                  <a:pt x="535" y="430"/>
                  <a:pt x="532" y="452"/>
                </a:cubicBezTo>
                <a:cubicBezTo>
                  <a:pt x="524" y="449"/>
                  <a:pt x="511" y="452"/>
                  <a:pt x="508" y="444"/>
                </a:cubicBezTo>
                <a:cubicBezTo>
                  <a:pt x="503" y="429"/>
                  <a:pt x="494" y="408"/>
                  <a:pt x="484" y="396"/>
                </a:cubicBezTo>
                <a:cubicBezTo>
                  <a:pt x="470" y="379"/>
                  <a:pt x="445" y="363"/>
                  <a:pt x="424" y="356"/>
                </a:cubicBezTo>
                <a:cubicBezTo>
                  <a:pt x="416" y="359"/>
                  <a:pt x="391" y="372"/>
                  <a:pt x="408" y="384"/>
                </a:cubicBezTo>
                <a:cubicBezTo>
                  <a:pt x="415" y="389"/>
                  <a:pt x="432" y="392"/>
                  <a:pt x="432" y="392"/>
                </a:cubicBezTo>
                <a:cubicBezTo>
                  <a:pt x="442" y="408"/>
                  <a:pt x="442" y="414"/>
                  <a:pt x="424" y="420"/>
                </a:cubicBezTo>
                <a:cubicBezTo>
                  <a:pt x="413" y="454"/>
                  <a:pt x="411" y="443"/>
                  <a:pt x="380" y="464"/>
                </a:cubicBezTo>
                <a:cubicBezTo>
                  <a:pt x="369" y="471"/>
                  <a:pt x="344" y="480"/>
                  <a:pt x="344" y="480"/>
                </a:cubicBezTo>
                <a:cubicBezTo>
                  <a:pt x="337" y="479"/>
                  <a:pt x="331" y="478"/>
                  <a:pt x="324" y="476"/>
                </a:cubicBezTo>
                <a:cubicBezTo>
                  <a:pt x="316" y="474"/>
                  <a:pt x="300" y="468"/>
                  <a:pt x="300" y="468"/>
                </a:cubicBezTo>
                <a:cubicBezTo>
                  <a:pt x="284" y="469"/>
                  <a:pt x="268" y="469"/>
                  <a:pt x="252" y="472"/>
                </a:cubicBezTo>
                <a:cubicBezTo>
                  <a:pt x="240" y="474"/>
                  <a:pt x="216" y="484"/>
                  <a:pt x="216" y="484"/>
                </a:cubicBezTo>
                <a:cubicBezTo>
                  <a:pt x="203" y="480"/>
                  <a:pt x="193" y="472"/>
                  <a:pt x="180" y="468"/>
                </a:cubicBezTo>
                <a:cubicBezTo>
                  <a:pt x="180" y="468"/>
                  <a:pt x="150" y="471"/>
                  <a:pt x="160" y="484"/>
                </a:cubicBezTo>
                <a:cubicBezTo>
                  <a:pt x="166" y="492"/>
                  <a:pt x="184" y="500"/>
                  <a:pt x="184" y="500"/>
                </a:cubicBezTo>
                <a:cubicBezTo>
                  <a:pt x="190" y="532"/>
                  <a:pt x="188" y="514"/>
                  <a:pt x="220" y="520"/>
                </a:cubicBezTo>
                <a:cubicBezTo>
                  <a:pt x="233" y="539"/>
                  <a:pt x="231" y="555"/>
                  <a:pt x="212" y="568"/>
                </a:cubicBezTo>
                <a:cubicBezTo>
                  <a:pt x="191" y="563"/>
                  <a:pt x="175" y="559"/>
                  <a:pt x="152" y="556"/>
                </a:cubicBezTo>
                <a:cubicBezTo>
                  <a:pt x="144" y="553"/>
                  <a:pt x="136" y="551"/>
                  <a:pt x="128" y="548"/>
                </a:cubicBezTo>
                <a:cubicBezTo>
                  <a:pt x="124" y="547"/>
                  <a:pt x="116" y="544"/>
                  <a:pt x="116" y="544"/>
                </a:cubicBezTo>
                <a:cubicBezTo>
                  <a:pt x="112" y="532"/>
                  <a:pt x="108" y="520"/>
                  <a:pt x="104" y="508"/>
                </a:cubicBezTo>
                <a:cubicBezTo>
                  <a:pt x="103" y="504"/>
                  <a:pt x="100" y="496"/>
                  <a:pt x="100" y="496"/>
                </a:cubicBezTo>
                <a:cubicBezTo>
                  <a:pt x="93" y="449"/>
                  <a:pt x="77" y="441"/>
                  <a:pt x="44" y="408"/>
                </a:cubicBezTo>
                <a:cubicBezTo>
                  <a:pt x="29" y="393"/>
                  <a:pt x="24" y="370"/>
                  <a:pt x="12" y="352"/>
                </a:cubicBezTo>
                <a:cubicBezTo>
                  <a:pt x="0" y="270"/>
                  <a:pt x="0" y="193"/>
                  <a:pt x="36" y="120"/>
                </a:cubicBezTo>
                <a:cubicBezTo>
                  <a:pt x="68" y="57"/>
                  <a:pt x="160" y="68"/>
                  <a:pt x="216" y="60"/>
                </a:cubicBezTo>
                <a:cubicBezTo>
                  <a:pt x="371" y="39"/>
                  <a:pt x="531" y="28"/>
                  <a:pt x="688" y="16"/>
                </a:cubicBezTo>
                <a:cubicBezTo>
                  <a:pt x="838" y="20"/>
                  <a:pt x="797" y="0"/>
                  <a:pt x="868" y="48"/>
                </a:cubicBezTo>
                <a:cubicBezTo>
                  <a:pt x="873" y="63"/>
                  <a:pt x="876" y="73"/>
                  <a:pt x="884" y="88"/>
                </a:cubicBezTo>
                <a:cubicBezTo>
                  <a:pt x="889" y="96"/>
                  <a:pt x="900" y="112"/>
                  <a:pt x="900" y="112"/>
                </a:cubicBezTo>
                <a:cubicBezTo>
                  <a:pt x="896" y="176"/>
                  <a:pt x="902" y="169"/>
                  <a:pt x="884" y="208"/>
                </a:cubicBezTo>
                <a:cubicBezTo>
                  <a:pt x="879" y="219"/>
                  <a:pt x="873" y="229"/>
                  <a:pt x="868" y="240"/>
                </a:cubicBezTo>
                <a:cubicBezTo>
                  <a:pt x="864" y="248"/>
                  <a:pt x="860" y="264"/>
                  <a:pt x="860" y="264"/>
                </a:cubicBezTo>
                <a:cubicBezTo>
                  <a:pt x="864" y="300"/>
                  <a:pt x="853" y="296"/>
                  <a:pt x="876" y="296"/>
                </a:cubicBez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82990" name="Freeform 46"/>
          <p:cNvSpPr/>
          <p:nvPr/>
        </p:nvSpPr>
        <p:spPr bwMode="auto">
          <a:xfrm>
            <a:off x="4367214" y="4667252"/>
            <a:ext cx="1762125" cy="732235"/>
          </a:xfrm>
          <a:custGeom>
            <a:avLst/>
            <a:gdLst>
              <a:gd name="T0" fmla="*/ 2147483646 w 1480"/>
              <a:gd name="T1" fmla="*/ 2147483646 h 615"/>
              <a:gd name="T2" fmla="*/ 2147483646 w 1480"/>
              <a:gd name="T3" fmla="*/ 2147483646 h 615"/>
              <a:gd name="T4" fmla="*/ 2147483646 w 1480"/>
              <a:gd name="T5" fmla="*/ 2147483646 h 615"/>
              <a:gd name="T6" fmla="*/ 2147483646 w 1480"/>
              <a:gd name="T7" fmla="*/ 2147483646 h 615"/>
              <a:gd name="T8" fmla="*/ 2147483646 w 1480"/>
              <a:gd name="T9" fmla="*/ 2147483646 h 615"/>
              <a:gd name="T10" fmla="*/ 2147483646 w 1480"/>
              <a:gd name="T11" fmla="*/ 2147483646 h 615"/>
              <a:gd name="T12" fmla="*/ 2147483646 w 1480"/>
              <a:gd name="T13" fmla="*/ 2147483646 h 615"/>
              <a:gd name="T14" fmla="*/ 2147483646 w 1480"/>
              <a:gd name="T15" fmla="*/ 2147483646 h 615"/>
              <a:gd name="T16" fmla="*/ 2147483646 w 1480"/>
              <a:gd name="T17" fmla="*/ 2147483646 h 615"/>
              <a:gd name="T18" fmla="*/ 2147483646 w 1480"/>
              <a:gd name="T19" fmla="*/ 2147483646 h 615"/>
              <a:gd name="T20" fmla="*/ 2147483646 w 1480"/>
              <a:gd name="T21" fmla="*/ 2147483646 h 615"/>
              <a:gd name="T22" fmla="*/ 2147483646 w 1480"/>
              <a:gd name="T23" fmla="*/ 2147483646 h 615"/>
              <a:gd name="T24" fmla="*/ 2147483646 w 1480"/>
              <a:gd name="T25" fmla="*/ 2147483646 h 615"/>
              <a:gd name="T26" fmla="*/ 2147483646 w 1480"/>
              <a:gd name="T27" fmla="*/ 2147483646 h 615"/>
              <a:gd name="T28" fmla="*/ 2147483646 w 1480"/>
              <a:gd name="T29" fmla="*/ 2147483646 h 615"/>
              <a:gd name="T30" fmla="*/ 2147483646 w 1480"/>
              <a:gd name="T31" fmla="*/ 2147483646 h 615"/>
              <a:gd name="T32" fmla="*/ 2147483646 w 1480"/>
              <a:gd name="T33" fmla="*/ 2147483646 h 615"/>
              <a:gd name="T34" fmla="*/ 2147483646 w 1480"/>
              <a:gd name="T35" fmla="*/ 2147483646 h 615"/>
              <a:gd name="T36" fmla="*/ 2147483646 w 1480"/>
              <a:gd name="T37" fmla="*/ 2147483646 h 615"/>
              <a:gd name="T38" fmla="*/ 2147483646 w 1480"/>
              <a:gd name="T39" fmla="*/ 2147483646 h 615"/>
              <a:gd name="T40" fmla="*/ 2147483646 w 1480"/>
              <a:gd name="T41" fmla="*/ 2147483646 h 615"/>
              <a:gd name="T42" fmla="*/ 2147483646 w 1480"/>
              <a:gd name="T43" fmla="*/ 2147483646 h 615"/>
              <a:gd name="T44" fmla="*/ 2147483646 w 1480"/>
              <a:gd name="T45" fmla="*/ 2147483646 h 615"/>
              <a:gd name="T46" fmla="*/ 2147483646 w 1480"/>
              <a:gd name="T47" fmla="*/ 2147483646 h 615"/>
              <a:gd name="T48" fmla="*/ 0 w 1480"/>
              <a:gd name="T49" fmla="*/ 2147483646 h 615"/>
              <a:gd name="T50" fmla="*/ 2147483646 w 1480"/>
              <a:gd name="T51" fmla="*/ 2147483646 h 615"/>
              <a:gd name="T52" fmla="*/ 2147483646 w 1480"/>
              <a:gd name="T53" fmla="*/ 2147483646 h 615"/>
              <a:gd name="T54" fmla="*/ 2147483646 w 1480"/>
              <a:gd name="T55" fmla="*/ 2147483646 h 615"/>
              <a:gd name="T56" fmla="*/ 2147483646 w 1480"/>
              <a:gd name="T57" fmla="*/ 2147483646 h 615"/>
              <a:gd name="T58" fmla="*/ 2147483646 w 1480"/>
              <a:gd name="T59" fmla="*/ 2147483646 h 615"/>
              <a:gd name="T60" fmla="*/ 2147483646 w 1480"/>
              <a:gd name="T61" fmla="*/ 2147483646 h 615"/>
              <a:gd name="T62" fmla="*/ 2147483646 w 1480"/>
              <a:gd name="T63" fmla="*/ 2147483646 h 615"/>
              <a:gd name="T64" fmla="*/ 2147483646 w 1480"/>
              <a:gd name="T65" fmla="*/ 2147483646 h 615"/>
              <a:gd name="T66" fmla="*/ 2147483646 w 1480"/>
              <a:gd name="T67" fmla="*/ 2147483646 h 615"/>
              <a:gd name="T68" fmla="*/ 2147483646 w 1480"/>
              <a:gd name="T69" fmla="*/ 2147483646 h 615"/>
              <a:gd name="T70" fmla="*/ 2147483646 w 1480"/>
              <a:gd name="T71" fmla="*/ 2147483646 h 615"/>
              <a:gd name="T72" fmla="*/ 2147483646 w 1480"/>
              <a:gd name="T73" fmla="*/ 2147483646 h 615"/>
              <a:gd name="T74" fmla="*/ 2147483646 w 1480"/>
              <a:gd name="T75" fmla="*/ 2147483646 h 615"/>
              <a:gd name="T76" fmla="*/ 2147483646 w 1480"/>
              <a:gd name="T77" fmla="*/ 2147483646 h 6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0"/>
              <a:gd name="T118" fmla="*/ 0 h 615"/>
              <a:gd name="T119" fmla="*/ 1480 w 1480"/>
              <a:gd name="T120" fmla="*/ 615 h 6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0" h="615">
                <a:moveTo>
                  <a:pt x="1480" y="220"/>
                </a:moveTo>
                <a:cubicBezTo>
                  <a:pt x="1471" y="234"/>
                  <a:pt x="1464" y="239"/>
                  <a:pt x="1448" y="244"/>
                </a:cubicBezTo>
                <a:cubicBezTo>
                  <a:pt x="1399" y="240"/>
                  <a:pt x="1343" y="231"/>
                  <a:pt x="1300" y="260"/>
                </a:cubicBezTo>
                <a:cubicBezTo>
                  <a:pt x="1274" y="251"/>
                  <a:pt x="1281" y="225"/>
                  <a:pt x="1264" y="208"/>
                </a:cubicBezTo>
                <a:cubicBezTo>
                  <a:pt x="1241" y="185"/>
                  <a:pt x="1182" y="186"/>
                  <a:pt x="1156" y="184"/>
                </a:cubicBezTo>
                <a:cubicBezTo>
                  <a:pt x="1117" y="176"/>
                  <a:pt x="1089" y="177"/>
                  <a:pt x="1048" y="180"/>
                </a:cubicBezTo>
                <a:cubicBezTo>
                  <a:pt x="1024" y="216"/>
                  <a:pt x="1029" y="202"/>
                  <a:pt x="988" y="216"/>
                </a:cubicBezTo>
                <a:cubicBezTo>
                  <a:pt x="979" y="230"/>
                  <a:pt x="970" y="239"/>
                  <a:pt x="956" y="248"/>
                </a:cubicBezTo>
                <a:cubicBezTo>
                  <a:pt x="951" y="233"/>
                  <a:pt x="957" y="214"/>
                  <a:pt x="948" y="200"/>
                </a:cubicBezTo>
                <a:cubicBezTo>
                  <a:pt x="943" y="193"/>
                  <a:pt x="924" y="192"/>
                  <a:pt x="924" y="192"/>
                </a:cubicBezTo>
                <a:cubicBezTo>
                  <a:pt x="891" y="214"/>
                  <a:pt x="925" y="258"/>
                  <a:pt x="892" y="280"/>
                </a:cubicBezTo>
                <a:cubicBezTo>
                  <a:pt x="876" y="304"/>
                  <a:pt x="880" y="320"/>
                  <a:pt x="904" y="336"/>
                </a:cubicBezTo>
                <a:cubicBezTo>
                  <a:pt x="896" y="361"/>
                  <a:pt x="885" y="356"/>
                  <a:pt x="860" y="352"/>
                </a:cubicBezTo>
                <a:cubicBezTo>
                  <a:pt x="841" y="358"/>
                  <a:pt x="840" y="372"/>
                  <a:pt x="848" y="392"/>
                </a:cubicBezTo>
                <a:cubicBezTo>
                  <a:pt x="852" y="401"/>
                  <a:pt x="864" y="416"/>
                  <a:pt x="864" y="416"/>
                </a:cubicBezTo>
                <a:cubicBezTo>
                  <a:pt x="855" y="443"/>
                  <a:pt x="867" y="414"/>
                  <a:pt x="848" y="436"/>
                </a:cubicBezTo>
                <a:cubicBezTo>
                  <a:pt x="835" y="451"/>
                  <a:pt x="834" y="470"/>
                  <a:pt x="816" y="476"/>
                </a:cubicBezTo>
                <a:cubicBezTo>
                  <a:pt x="778" y="463"/>
                  <a:pt x="836" y="441"/>
                  <a:pt x="792" y="452"/>
                </a:cubicBezTo>
                <a:cubicBezTo>
                  <a:pt x="782" y="467"/>
                  <a:pt x="778" y="470"/>
                  <a:pt x="760" y="464"/>
                </a:cubicBezTo>
                <a:cubicBezTo>
                  <a:pt x="744" y="440"/>
                  <a:pt x="761" y="439"/>
                  <a:pt x="728" y="432"/>
                </a:cubicBezTo>
                <a:cubicBezTo>
                  <a:pt x="722" y="413"/>
                  <a:pt x="711" y="416"/>
                  <a:pt x="692" y="412"/>
                </a:cubicBezTo>
                <a:cubicBezTo>
                  <a:pt x="678" y="402"/>
                  <a:pt x="673" y="398"/>
                  <a:pt x="656" y="404"/>
                </a:cubicBezTo>
                <a:cubicBezTo>
                  <a:pt x="646" y="434"/>
                  <a:pt x="644" y="419"/>
                  <a:pt x="632" y="408"/>
                </a:cubicBezTo>
                <a:cubicBezTo>
                  <a:pt x="625" y="402"/>
                  <a:pt x="616" y="397"/>
                  <a:pt x="608" y="392"/>
                </a:cubicBezTo>
                <a:cubicBezTo>
                  <a:pt x="601" y="387"/>
                  <a:pt x="592" y="387"/>
                  <a:pt x="584" y="384"/>
                </a:cubicBezTo>
                <a:cubicBezTo>
                  <a:pt x="580" y="383"/>
                  <a:pt x="572" y="380"/>
                  <a:pt x="572" y="380"/>
                </a:cubicBezTo>
                <a:cubicBezTo>
                  <a:pt x="553" y="381"/>
                  <a:pt x="534" y="381"/>
                  <a:pt x="516" y="384"/>
                </a:cubicBezTo>
                <a:cubicBezTo>
                  <a:pt x="511" y="385"/>
                  <a:pt x="509" y="391"/>
                  <a:pt x="504" y="392"/>
                </a:cubicBezTo>
                <a:cubicBezTo>
                  <a:pt x="489" y="394"/>
                  <a:pt x="463" y="383"/>
                  <a:pt x="448" y="380"/>
                </a:cubicBezTo>
                <a:cubicBezTo>
                  <a:pt x="447" y="375"/>
                  <a:pt x="448" y="367"/>
                  <a:pt x="444" y="364"/>
                </a:cubicBezTo>
                <a:cubicBezTo>
                  <a:pt x="432" y="355"/>
                  <a:pt x="430" y="378"/>
                  <a:pt x="428" y="380"/>
                </a:cubicBezTo>
                <a:cubicBezTo>
                  <a:pt x="426" y="382"/>
                  <a:pt x="400" y="388"/>
                  <a:pt x="400" y="388"/>
                </a:cubicBezTo>
                <a:cubicBezTo>
                  <a:pt x="389" y="422"/>
                  <a:pt x="391" y="404"/>
                  <a:pt x="396" y="444"/>
                </a:cubicBezTo>
                <a:cubicBezTo>
                  <a:pt x="387" y="470"/>
                  <a:pt x="398" y="449"/>
                  <a:pt x="356" y="460"/>
                </a:cubicBezTo>
                <a:cubicBezTo>
                  <a:pt x="343" y="463"/>
                  <a:pt x="330" y="473"/>
                  <a:pt x="316" y="476"/>
                </a:cubicBezTo>
                <a:cubicBezTo>
                  <a:pt x="306" y="491"/>
                  <a:pt x="312" y="507"/>
                  <a:pt x="292" y="500"/>
                </a:cubicBezTo>
                <a:cubicBezTo>
                  <a:pt x="287" y="481"/>
                  <a:pt x="289" y="473"/>
                  <a:pt x="300" y="456"/>
                </a:cubicBezTo>
                <a:cubicBezTo>
                  <a:pt x="267" y="445"/>
                  <a:pt x="284" y="447"/>
                  <a:pt x="248" y="452"/>
                </a:cubicBezTo>
                <a:cubicBezTo>
                  <a:pt x="251" y="467"/>
                  <a:pt x="267" y="490"/>
                  <a:pt x="256" y="504"/>
                </a:cubicBezTo>
                <a:cubicBezTo>
                  <a:pt x="250" y="512"/>
                  <a:pt x="232" y="520"/>
                  <a:pt x="232" y="520"/>
                </a:cubicBezTo>
                <a:cubicBezTo>
                  <a:pt x="223" y="547"/>
                  <a:pt x="215" y="549"/>
                  <a:pt x="248" y="560"/>
                </a:cubicBezTo>
                <a:cubicBezTo>
                  <a:pt x="237" y="576"/>
                  <a:pt x="224" y="589"/>
                  <a:pt x="208" y="600"/>
                </a:cubicBezTo>
                <a:cubicBezTo>
                  <a:pt x="207" y="604"/>
                  <a:pt x="207" y="615"/>
                  <a:pt x="204" y="612"/>
                </a:cubicBezTo>
                <a:cubicBezTo>
                  <a:pt x="188" y="596"/>
                  <a:pt x="198" y="564"/>
                  <a:pt x="180" y="548"/>
                </a:cubicBezTo>
                <a:cubicBezTo>
                  <a:pt x="161" y="531"/>
                  <a:pt x="143" y="524"/>
                  <a:pt x="120" y="516"/>
                </a:cubicBezTo>
                <a:cubicBezTo>
                  <a:pt x="112" y="513"/>
                  <a:pt x="96" y="508"/>
                  <a:pt x="96" y="508"/>
                </a:cubicBezTo>
                <a:cubicBezTo>
                  <a:pt x="71" y="516"/>
                  <a:pt x="89" y="525"/>
                  <a:pt x="72" y="536"/>
                </a:cubicBezTo>
                <a:cubicBezTo>
                  <a:pt x="72" y="536"/>
                  <a:pt x="42" y="546"/>
                  <a:pt x="36" y="548"/>
                </a:cubicBezTo>
                <a:cubicBezTo>
                  <a:pt x="32" y="549"/>
                  <a:pt x="24" y="552"/>
                  <a:pt x="24" y="552"/>
                </a:cubicBezTo>
                <a:cubicBezTo>
                  <a:pt x="8" y="547"/>
                  <a:pt x="5" y="540"/>
                  <a:pt x="0" y="524"/>
                </a:cubicBezTo>
                <a:cubicBezTo>
                  <a:pt x="1" y="513"/>
                  <a:pt x="0" y="502"/>
                  <a:pt x="4" y="492"/>
                </a:cubicBezTo>
                <a:cubicBezTo>
                  <a:pt x="9" y="480"/>
                  <a:pt x="48" y="476"/>
                  <a:pt x="60" y="468"/>
                </a:cubicBezTo>
                <a:cubicBezTo>
                  <a:pt x="73" y="449"/>
                  <a:pt x="105" y="459"/>
                  <a:pt x="128" y="456"/>
                </a:cubicBezTo>
                <a:cubicBezTo>
                  <a:pt x="138" y="453"/>
                  <a:pt x="144" y="452"/>
                  <a:pt x="152" y="444"/>
                </a:cubicBezTo>
                <a:cubicBezTo>
                  <a:pt x="155" y="441"/>
                  <a:pt x="156" y="435"/>
                  <a:pt x="160" y="432"/>
                </a:cubicBezTo>
                <a:cubicBezTo>
                  <a:pt x="167" y="428"/>
                  <a:pt x="184" y="424"/>
                  <a:pt x="184" y="424"/>
                </a:cubicBezTo>
                <a:cubicBezTo>
                  <a:pt x="203" y="396"/>
                  <a:pt x="192" y="405"/>
                  <a:pt x="212" y="392"/>
                </a:cubicBezTo>
                <a:cubicBezTo>
                  <a:pt x="217" y="376"/>
                  <a:pt x="222" y="369"/>
                  <a:pt x="236" y="360"/>
                </a:cubicBezTo>
                <a:cubicBezTo>
                  <a:pt x="241" y="353"/>
                  <a:pt x="242" y="342"/>
                  <a:pt x="248" y="336"/>
                </a:cubicBezTo>
                <a:cubicBezTo>
                  <a:pt x="283" y="301"/>
                  <a:pt x="360" y="314"/>
                  <a:pt x="400" y="312"/>
                </a:cubicBezTo>
                <a:cubicBezTo>
                  <a:pt x="434" y="301"/>
                  <a:pt x="466" y="284"/>
                  <a:pt x="496" y="264"/>
                </a:cubicBezTo>
                <a:cubicBezTo>
                  <a:pt x="510" y="255"/>
                  <a:pt x="530" y="257"/>
                  <a:pt x="544" y="248"/>
                </a:cubicBezTo>
                <a:cubicBezTo>
                  <a:pt x="582" y="223"/>
                  <a:pt x="626" y="209"/>
                  <a:pt x="664" y="184"/>
                </a:cubicBezTo>
                <a:cubicBezTo>
                  <a:pt x="684" y="171"/>
                  <a:pt x="718" y="170"/>
                  <a:pt x="740" y="164"/>
                </a:cubicBezTo>
                <a:cubicBezTo>
                  <a:pt x="758" y="159"/>
                  <a:pt x="772" y="147"/>
                  <a:pt x="788" y="140"/>
                </a:cubicBezTo>
                <a:cubicBezTo>
                  <a:pt x="804" y="133"/>
                  <a:pt x="820" y="128"/>
                  <a:pt x="836" y="120"/>
                </a:cubicBezTo>
                <a:cubicBezTo>
                  <a:pt x="867" y="105"/>
                  <a:pt x="891" y="83"/>
                  <a:pt x="920" y="64"/>
                </a:cubicBezTo>
                <a:cubicBezTo>
                  <a:pt x="929" y="58"/>
                  <a:pt x="942" y="58"/>
                  <a:pt x="952" y="52"/>
                </a:cubicBezTo>
                <a:cubicBezTo>
                  <a:pt x="1004" y="22"/>
                  <a:pt x="1064" y="10"/>
                  <a:pt x="1124" y="0"/>
                </a:cubicBezTo>
                <a:cubicBezTo>
                  <a:pt x="1176" y="1"/>
                  <a:pt x="1228" y="2"/>
                  <a:pt x="1280" y="4"/>
                </a:cubicBezTo>
                <a:cubicBezTo>
                  <a:pt x="1304" y="5"/>
                  <a:pt x="1352" y="16"/>
                  <a:pt x="1352" y="16"/>
                </a:cubicBezTo>
                <a:cubicBezTo>
                  <a:pt x="1364" y="20"/>
                  <a:pt x="1376" y="24"/>
                  <a:pt x="1388" y="28"/>
                </a:cubicBezTo>
                <a:cubicBezTo>
                  <a:pt x="1392" y="29"/>
                  <a:pt x="1400" y="32"/>
                  <a:pt x="1400" y="32"/>
                </a:cubicBezTo>
                <a:cubicBezTo>
                  <a:pt x="1407" y="43"/>
                  <a:pt x="1416" y="68"/>
                  <a:pt x="1416" y="68"/>
                </a:cubicBezTo>
                <a:cubicBezTo>
                  <a:pt x="1417" y="85"/>
                  <a:pt x="1418" y="103"/>
                  <a:pt x="1420" y="120"/>
                </a:cubicBezTo>
                <a:cubicBezTo>
                  <a:pt x="1423" y="148"/>
                  <a:pt x="1437" y="178"/>
                  <a:pt x="1452" y="200"/>
                </a:cubicBezTo>
                <a:cubicBezTo>
                  <a:pt x="1457" y="207"/>
                  <a:pt x="1456" y="221"/>
                  <a:pt x="1464" y="224"/>
                </a:cubicBezTo>
                <a:cubicBezTo>
                  <a:pt x="1469" y="226"/>
                  <a:pt x="1475" y="221"/>
                  <a:pt x="1480" y="220"/>
                </a:cubicBez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pic>
        <p:nvPicPr>
          <p:cNvPr id="82991" name="Picture 47"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7446" y="1756173"/>
            <a:ext cx="192881" cy="1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2" name="Picture 48"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0238" y="2803922"/>
            <a:ext cx="1714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3" name="Picture 49"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4681" y="3126584"/>
            <a:ext cx="171450" cy="17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4" name="Picture 50"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8838" y="2836069"/>
            <a:ext cx="1714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5" name="Picture 51"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3371850"/>
            <a:ext cx="1714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3" name="Picture 52"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4075" y="2400301"/>
            <a:ext cx="2286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4" name="Picture 53"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1275" y="2914651"/>
            <a:ext cx="2286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5" name="Picture 54"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37294" y="2857501"/>
            <a:ext cx="2286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9" name="Picture 55"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4700" y="3771900"/>
            <a:ext cx="1714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7" name="Picture 56"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2725" y="3600451"/>
            <a:ext cx="2286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8" name="Picture 57"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37344" y="3943351"/>
            <a:ext cx="2286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9" name="Picture 58"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3363" y="3886201"/>
            <a:ext cx="2286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03" name="Picture 59"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4763" y="4393406"/>
            <a:ext cx="1714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1" name="Picture 60"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9925" y="5086351"/>
            <a:ext cx="2286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2" name="Picture 61"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08844" y="4743451"/>
            <a:ext cx="2286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3" name="Picture 62"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73463" y="5086351"/>
            <a:ext cx="2286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4" name="Picture 63"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09481" y="5029201"/>
            <a:ext cx="2286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008" name="Text Box 64"/>
          <p:cNvSpPr txBox="1">
            <a:spLocks noChangeArrowheads="1"/>
          </p:cNvSpPr>
          <p:nvPr/>
        </p:nvSpPr>
        <p:spPr bwMode="auto">
          <a:xfrm>
            <a:off x="6131719" y="1921669"/>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900" b="1">
                <a:solidFill>
                  <a:srgbClr val="000408"/>
                </a:solidFill>
              </a:rPr>
              <a:t>NIUCATXƠN</a:t>
            </a:r>
          </a:p>
        </p:txBody>
      </p:sp>
      <p:sp>
        <p:nvSpPr>
          <p:cNvPr id="83009" name="Text Box 65"/>
          <p:cNvSpPr txBox="1">
            <a:spLocks noChangeArrowheads="1"/>
          </p:cNvSpPr>
          <p:nvPr/>
        </p:nvSpPr>
        <p:spPr bwMode="auto">
          <a:xfrm>
            <a:off x="5056585" y="2789636"/>
            <a:ext cx="746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900" b="1">
                <a:solidFill>
                  <a:srgbClr val="000408"/>
                </a:solidFill>
                <a:latin typeface="Times New Roman" panose="02020603050405020304" pitchFamily="18" charset="0"/>
              </a:rPr>
              <a:t>LIVƠPULL</a:t>
            </a:r>
          </a:p>
        </p:txBody>
      </p:sp>
      <p:sp>
        <p:nvSpPr>
          <p:cNvPr id="83010" name="Text Box 66"/>
          <p:cNvSpPr txBox="1">
            <a:spLocks noChangeArrowheads="1"/>
          </p:cNvSpPr>
          <p:nvPr/>
        </p:nvSpPr>
        <p:spPr bwMode="auto">
          <a:xfrm>
            <a:off x="6074569" y="2821781"/>
            <a:ext cx="9715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900" b="1">
                <a:solidFill>
                  <a:srgbClr val="000408"/>
                </a:solidFill>
              </a:rPr>
              <a:t>MANSETXTƠ</a:t>
            </a:r>
          </a:p>
        </p:txBody>
      </p:sp>
      <p:sp>
        <p:nvSpPr>
          <p:cNvPr id="83011" name="Text Box 67"/>
          <p:cNvSpPr txBox="1">
            <a:spLocks noChangeArrowheads="1"/>
          </p:cNvSpPr>
          <p:nvPr/>
        </p:nvSpPr>
        <p:spPr bwMode="auto">
          <a:xfrm>
            <a:off x="6596063" y="3264694"/>
            <a:ext cx="9715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900" b="1">
                <a:solidFill>
                  <a:srgbClr val="660033"/>
                </a:solidFill>
              </a:rPr>
              <a:t>BÔNXTƠN</a:t>
            </a:r>
          </a:p>
        </p:txBody>
      </p:sp>
      <p:sp>
        <p:nvSpPr>
          <p:cNvPr id="83012" name="Text Box 68"/>
          <p:cNvSpPr txBox="1">
            <a:spLocks noChangeArrowheads="1"/>
          </p:cNvSpPr>
          <p:nvPr/>
        </p:nvSpPr>
        <p:spPr bwMode="auto">
          <a:xfrm>
            <a:off x="6803231" y="3386138"/>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900" b="1">
                <a:solidFill>
                  <a:srgbClr val="000408"/>
                </a:solidFill>
              </a:rPr>
              <a:t>NOOCVICH</a:t>
            </a:r>
          </a:p>
        </p:txBody>
      </p:sp>
      <p:sp>
        <p:nvSpPr>
          <p:cNvPr id="83013" name="Text Box 69"/>
          <p:cNvSpPr txBox="1">
            <a:spLocks noChangeArrowheads="1"/>
          </p:cNvSpPr>
          <p:nvPr/>
        </p:nvSpPr>
        <p:spPr bwMode="auto">
          <a:xfrm>
            <a:off x="6721078" y="3925492"/>
            <a:ext cx="7000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900" b="1">
                <a:solidFill>
                  <a:srgbClr val="000408"/>
                </a:solidFill>
              </a:rPr>
              <a:t>KEMBRIT</a:t>
            </a:r>
          </a:p>
        </p:txBody>
      </p:sp>
      <p:sp>
        <p:nvSpPr>
          <p:cNvPr id="83014" name="Text Box 70"/>
          <p:cNvSpPr txBox="1">
            <a:spLocks noChangeArrowheads="1"/>
          </p:cNvSpPr>
          <p:nvPr/>
        </p:nvSpPr>
        <p:spPr bwMode="auto">
          <a:xfrm>
            <a:off x="7196138" y="4393406"/>
            <a:ext cx="51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900" b="1">
                <a:solidFill>
                  <a:srgbClr val="660033"/>
                </a:solidFill>
              </a:rPr>
              <a:t>ĐÔVƠ</a:t>
            </a:r>
          </a:p>
        </p:txBody>
      </p:sp>
      <p:sp>
        <p:nvSpPr>
          <p:cNvPr id="83015" name="Text Box 71"/>
          <p:cNvSpPr txBox="1">
            <a:spLocks noChangeArrowheads="1"/>
          </p:cNvSpPr>
          <p:nvPr/>
        </p:nvSpPr>
        <p:spPr bwMode="auto">
          <a:xfrm>
            <a:off x="5774532" y="3100388"/>
            <a:ext cx="875110" cy="4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900" b="1" dirty="0">
                <a:solidFill>
                  <a:srgbClr val="000408"/>
                </a:solidFill>
              </a:rPr>
              <a:t>NOTTI</a:t>
            </a:r>
          </a:p>
          <a:p>
            <a:pPr eaLnBrk="1" hangingPunct="1">
              <a:spcBef>
                <a:spcPct val="50000"/>
              </a:spcBef>
              <a:buClrTx/>
              <a:buSzTx/>
              <a:buFontTx/>
              <a:buNone/>
            </a:pPr>
            <a:r>
              <a:rPr lang="en-US" sz="900" b="1" dirty="0">
                <a:solidFill>
                  <a:srgbClr val="000408"/>
                </a:solidFill>
              </a:rPr>
              <a:t>NHAM</a:t>
            </a:r>
          </a:p>
        </p:txBody>
      </p:sp>
      <p:pic>
        <p:nvPicPr>
          <p:cNvPr id="83016" name="Picture 72"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5975" y="4772025"/>
            <a:ext cx="1714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17" name="Picture 73"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7300" y="4957762"/>
            <a:ext cx="1714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18" name="Picture 74"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8235" y="4189811"/>
            <a:ext cx="2286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019" name="AutoShape 75"/>
          <p:cNvSpPr>
            <a:spLocks noChangeArrowheads="1"/>
          </p:cNvSpPr>
          <p:nvPr/>
        </p:nvSpPr>
        <p:spPr bwMode="auto">
          <a:xfrm>
            <a:off x="7078266" y="4239816"/>
            <a:ext cx="114300" cy="114300"/>
          </a:xfrm>
          <a:prstGeom prst="hexagon">
            <a:avLst>
              <a:gd name="adj" fmla="val 25000"/>
              <a:gd name="vf" fmla="val 115470"/>
            </a:avLst>
          </a:prstGeom>
          <a:solidFill>
            <a:srgbClr val="FF0066"/>
          </a:solidFill>
          <a:ln w="9525">
            <a:solidFill>
              <a:schemeClr val="tx1"/>
            </a:solidFill>
            <a:miter lim="800000"/>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350"/>
          </a:p>
        </p:txBody>
      </p:sp>
      <p:sp>
        <p:nvSpPr>
          <p:cNvPr id="83020" name="AutoShape 76"/>
          <p:cNvSpPr>
            <a:spLocks noChangeArrowheads="1"/>
          </p:cNvSpPr>
          <p:nvPr/>
        </p:nvSpPr>
        <p:spPr bwMode="auto">
          <a:xfrm>
            <a:off x="7696200" y="3429000"/>
            <a:ext cx="114300" cy="114300"/>
          </a:xfrm>
          <a:prstGeom prst="hexagon">
            <a:avLst>
              <a:gd name="adj" fmla="val 25000"/>
              <a:gd name="vf" fmla="val 115470"/>
            </a:avLst>
          </a:prstGeom>
          <a:solidFill>
            <a:srgbClr val="FF0066"/>
          </a:solidFill>
          <a:ln w="9525">
            <a:solidFill>
              <a:schemeClr val="tx1"/>
            </a:solidFill>
            <a:miter lim="800000"/>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350"/>
          </a:p>
        </p:txBody>
      </p:sp>
      <p:sp>
        <p:nvSpPr>
          <p:cNvPr id="83021" name="AutoShape 77"/>
          <p:cNvSpPr>
            <a:spLocks noChangeArrowheads="1"/>
          </p:cNvSpPr>
          <p:nvPr/>
        </p:nvSpPr>
        <p:spPr bwMode="auto">
          <a:xfrm>
            <a:off x="6496050" y="3275410"/>
            <a:ext cx="114300" cy="114300"/>
          </a:xfrm>
          <a:prstGeom prst="hexagon">
            <a:avLst>
              <a:gd name="adj" fmla="val 25000"/>
              <a:gd name="vf" fmla="val 115470"/>
            </a:avLst>
          </a:prstGeom>
          <a:solidFill>
            <a:srgbClr val="FF0066"/>
          </a:solidFill>
          <a:ln w="9525">
            <a:solidFill>
              <a:schemeClr val="tx1"/>
            </a:solidFill>
            <a:miter lim="800000"/>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350"/>
          </a:p>
        </p:txBody>
      </p:sp>
      <p:pic>
        <p:nvPicPr>
          <p:cNvPr id="83022" name="Picture 78" descr="SCHOO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971800"/>
            <a:ext cx="342900"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23" name="Picture 79" descr="SCHOO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9787" y="4229101"/>
            <a:ext cx="310753" cy="32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24" name="Picture 80" descr="SCHOO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4550" y="4914900"/>
            <a:ext cx="342900"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25" name="Picture 81" descr="SCHOO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5850" y="5086350"/>
            <a:ext cx="342900"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026" name="Text Box 82"/>
          <p:cNvSpPr txBox="1">
            <a:spLocks noChangeArrowheads="1"/>
          </p:cNvSpPr>
          <p:nvPr/>
        </p:nvSpPr>
        <p:spPr bwMode="auto">
          <a:xfrm>
            <a:off x="5295900" y="4972050"/>
            <a:ext cx="742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900" b="1">
                <a:solidFill>
                  <a:srgbClr val="660033"/>
                </a:solidFill>
              </a:rPr>
              <a:t>POOCLEN</a:t>
            </a:r>
          </a:p>
        </p:txBody>
      </p:sp>
      <p:sp>
        <p:nvSpPr>
          <p:cNvPr id="83027" name="Freeform 83"/>
          <p:cNvSpPr/>
          <p:nvPr/>
        </p:nvSpPr>
        <p:spPr bwMode="auto">
          <a:xfrm>
            <a:off x="4624388" y="3600451"/>
            <a:ext cx="1871663" cy="807244"/>
          </a:xfrm>
          <a:custGeom>
            <a:avLst/>
            <a:gdLst>
              <a:gd name="T0" fmla="*/ 2147483646 w 1580"/>
              <a:gd name="T1" fmla="*/ 2147483646 h 678"/>
              <a:gd name="T2" fmla="*/ 2147483646 w 1580"/>
              <a:gd name="T3" fmla="*/ 2147483646 h 678"/>
              <a:gd name="T4" fmla="*/ 2147483646 w 1580"/>
              <a:gd name="T5" fmla="*/ 2147483646 h 678"/>
              <a:gd name="T6" fmla="*/ 2147483646 w 1580"/>
              <a:gd name="T7" fmla="*/ 2147483646 h 678"/>
              <a:gd name="T8" fmla="*/ 2147483646 w 1580"/>
              <a:gd name="T9" fmla="*/ 2147483646 h 678"/>
              <a:gd name="T10" fmla="*/ 2147483646 w 1580"/>
              <a:gd name="T11" fmla="*/ 2147483646 h 678"/>
              <a:gd name="T12" fmla="*/ 2147483646 w 1580"/>
              <a:gd name="T13" fmla="*/ 2147483646 h 678"/>
              <a:gd name="T14" fmla="*/ 2147483646 w 1580"/>
              <a:gd name="T15" fmla="*/ 2147483646 h 678"/>
              <a:gd name="T16" fmla="*/ 2147483646 w 1580"/>
              <a:gd name="T17" fmla="*/ 2147483646 h 678"/>
              <a:gd name="T18" fmla="*/ 2147483646 w 1580"/>
              <a:gd name="T19" fmla="*/ 2147483646 h 678"/>
              <a:gd name="T20" fmla="*/ 2147483646 w 1580"/>
              <a:gd name="T21" fmla="*/ 2147483646 h 678"/>
              <a:gd name="T22" fmla="*/ 0 w 1580"/>
              <a:gd name="T23" fmla="*/ 2147483646 h 678"/>
              <a:gd name="T24" fmla="*/ 2147483646 w 1580"/>
              <a:gd name="T25" fmla="*/ 2147483646 h 678"/>
              <a:gd name="T26" fmla="*/ 2147483646 w 1580"/>
              <a:gd name="T27" fmla="*/ 2147483646 h 678"/>
              <a:gd name="T28" fmla="*/ 2147483646 w 1580"/>
              <a:gd name="T29" fmla="*/ 2147483646 h 678"/>
              <a:gd name="T30" fmla="*/ 2147483646 w 1580"/>
              <a:gd name="T31" fmla="*/ 2147483646 h 678"/>
              <a:gd name="T32" fmla="*/ 2147483646 w 1580"/>
              <a:gd name="T33" fmla="*/ 2147483646 h 678"/>
              <a:gd name="T34" fmla="*/ 2147483646 w 1580"/>
              <a:gd name="T35" fmla="*/ 2147483646 h 678"/>
              <a:gd name="T36" fmla="*/ 2147483646 w 1580"/>
              <a:gd name="T37" fmla="*/ 2147483646 h 678"/>
              <a:gd name="T38" fmla="*/ 2147483646 w 1580"/>
              <a:gd name="T39" fmla="*/ 2147483646 h 678"/>
              <a:gd name="T40" fmla="*/ 2147483646 w 1580"/>
              <a:gd name="T41" fmla="*/ 2147483646 h 678"/>
              <a:gd name="T42" fmla="*/ 2147483646 w 1580"/>
              <a:gd name="T43" fmla="*/ 2147483646 h 678"/>
              <a:gd name="T44" fmla="*/ 2147483646 w 1580"/>
              <a:gd name="T45" fmla="*/ 2147483646 h 678"/>
              <a:gd name="T46" fmla="*/ 2147483646 w 1580"/>
              <a:gd name="T47" fmla="*/ 2147483646 h 678"/>
              <a:gd name="T48" fmla="*/ 2147483646 w 1580"/>
              <a:gd name="T49" fmla="*/ 2147483646 h 678"/>
              <a:gd name="T50" fmla="*/ 2147483646 w 1580"/>
              <a:gd name="T51" fmla="*/ 2147483646 h 678"/>
              <a:gd name="T52" fmla="*/ 2147483646 w 1580"/>
              <a:gd name="T53" fmla="*/ 2147483646 h 678"/>
              <a:gd name="T54" fmla="*/ 2147483646 w 1580"/>
              <a:gd name="T55" fmla="*/ 2147483646 h 678"/>
              <a:gd name="T56" fmla="*/ 2147483646 w 1580"/>
              <a:gd name="T57" fmla="*/ 2147483646 h 678"/>
              <a:gd name="T58" fmla="*/ 2147483646 w 1580"/>
              <a:gd name="T59" fmla="*/ 2147483646 h 678"/>
              <a:gd name="T60" fmla="*/ 2147483646 w 1580"/>
              <a:gd name="T61" fmla="*/ 2147483646 h 678"/>
              <a:gd name="T62" fmla="*/ 2147483646 w 1580"/>
              <a:gd name="T63" fmla="*/ 2147483646 h 678"/>
              <a:gd name="T64" fmla="*/ 2147483646 w 1580"/>
              <a:gd name="T65" fmla="*/ 2147483646 h 678"/>
              <a:gd name="T66" fmla="*/ 2147483646 w 1580"/>
              <a:gd name="T67" fmla="*/ 2147483646 h 678"/>
              <a:gd name="T68" fmla="*/ 2147483646 w 1580"/>
              <a:gd name="T69" fmla="*/ 2147483646 h 678"/>
              <a:gd name="T70" fmla="*/ 2147483646 w 1580"/>
              <a:gd name="T71" fmla="*/ 2147483646 h 678"/>
              <a:gd name="T72" fmla="*/ 2147483646 w 1580"/>
              <a:gd name="T73" fmla="*/ 2147483646 h 678"/>
              <a:gd name="T74" fmla="*/ 2147483646 w 1580"/>
              <a:gd name="T75" fmla="*/ 2147483646 h 678"/>
              <a:gd name="T76" fmla="*/ 2147483646 w 1580"/>
              <a:gd name="T77" fmla="*/ 2147483646 h 678"/>
              <a:gd name="T78" fmla="*/ 2147483646 w 1580"/>
              <a:gd name="T79" fmla="*/ 2147483646 h 678"/>
              <a:gd name="T80" fmla="*/ 2147483646 w 1580"/>
              <a:gd name="T81" fmla="*/ 2147483646 h 678"/>
              <a:gd name="T82" fmla="*/ 2147483646 w 1580"/>
              <a:gd name="T83" fmla="*/ 2147483646 h 678"/>
              <a:gd name="T84" fmla="*/ 2147483646 w 1580"/>
              <a:gd name="T85" fmla="*/ 2147483646 h 678"/>
              <a:gd name="T86" fmla="*/ 2147483646 w 1580"/>
              <a:gd name="T87" fmla="*/ 2147483646 h 678"/>
              <a:gd name="T88" fmla="*/ 2147483646 w 1580"/>
              <a:gd name="T89" fmla="*/ 2147483646 h 678"/>
              <a:gd name="T90" fmla="*/ 2147483646 w 1580"/>
              <a:gd name="T91" fmla="*/ 2147483646 h 678"/>
              <a:gd name="T92" fmla="*/ 2147483646 w 1580"/>
              <a:gd name="T93" fmla="*/ 2147483646 h 678"/>
              <a:gd name="T94" fmla="*/ 2147483646 w 1580"/>
              <a:gd name="T95" fmla="*/ 2147483646 h 678"/>
              <a:gd name="T96" fmla="*/ 2147483646 w 1580"/>
              <a:gd name="T97" fmla="*/ 2147483646 h 678"/>
              <a:gd name="T98" fmla="*/ 2147483646 w 1580"/>
              <a:gd name="T99" fmla="*/ 2147483646 h 678"/>
              <a:gd name="T100" fmla="*/ 2147483646 w 1580"/>
              <a:gd name="T101" fmla="*/ 2147483646 h 678"/>
              <a:gd name="T102" fmla="*/ 2147483646 w 1580"/>
              <a:gd name="T103" fmla="*/ 2147483646 h 678"/>
              <a:gd name="T104" fmla="*/ 2147483646 w 1580"/>
              <a:gd name="T105" fmla="*/ 2147483646 h 678"/>
              <a:gd name="T106" fmla="*/ 2147483646 w 1580"/>
              <a:gd name="T107" fmla="*/ 2147483646 h 678"/>
              <a:gd name="T108" fmla="*/ 2147483646 w 1580"/>
              <a:gd name="T109" fmla="*/ 2147483646 h 678"/>
              <a:gd name="T110" fmla="*/ 2147483646 w 1580"/>
              <a:gd name="T111" fmla="*/ 0 h 678"/>
              <a:gd name="T112" fmla="*/ 2147483646 w 1580"/>
              <a:gd name="T113" fmla="*/ 2147483646 h 678"/>
              <a:gd name="T114" fmla="*/ 2147483646 w 1580"/>
              <a:gd name="T115" fmla="*/ 2147483646 h 678"/>
              <a:gd name="T116" fmla="*/ 2147483646 w 1580"/>
              <a:gd name="T117" fmla="*/ 2147483646 h 678"/>
              <a:gd name="T118" fmla="*/ 2147483646 w 1580"/>
              <a:gd name="T119" fmla="*/ 2147483646 h 678"/>
              <a:gd name="T120" fmla="*/ 2147483646 w 1580"/>
              <a:gd name="T121" fmla="*/ 2147483646 h 678"/>
              <a:gd name="T122" fmla="*/ 2147483646 w 1580"/>
              <a:gd name="T123" fmla="*/ 2147483646 h 6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0"/>
              <a:gd name="T187" fmla="*/ 0 h 678"/>
              <a:gd name="T188" fmla="*/ 1580 w 1580"/>
              <a:gd name="T189" fmla="*/ 678 h 6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0" h="678">
                <a:moveTo>
                  <a:pt x="462" y="168"/>
                </a:moveTo>
                <a:cubicBezTo>
                  <a:pt x="413" y="152"/>
                  <a:pt x="439" y="154"/>
                  <a:pt x="384" y="162"/>
                </a:cubicBezTo>
                <a:cubicBezTo>
                  <a:pt x="347" y="218"/>
                  <a:pt x="335" y="211"/>
                  <a:pt x="258" y="216"/>
                </a:cubicBezTo>
                <a:cubicBezTo>
                  <a:pt x="254" y="222"/>
                  <a:pt x="249" y="227"/>
                  <a:pt x="246" y="234"/>
                </a:cubicBezTo>
                <a:cubicBezTo>
                  <a:pt x="242" y="244"/>
                  <a:pt x="249" y="260"/>
                  <a:pt x="240" y="264"/>
                </a:cubicBezTo>
                <a:cubicBezTo>
                  <a:pt x="228" y="269"/>
                  <a:pt x="204" y="252"/>
                  <a:pt x="204" y="252"/>
                </a:cubicBezTo>
                <a:cubicBezTo>
                  <a:pt x="165" y="265"/>
                  <a:pt x="203" y="247"/>
                  <a:pt x="180" y="276"/>
                </a:cubicBezTo>
                <a:cubicBezTo>
                  <a:pt x="172" y="287"/>
                  <a:pt x="156" y="290"/>
                  <a:pt x="144" y="294"/>
                </a:cubicBezTo>
                <a:cubicBezTo>
                  <a:pt x="123" y="280"/>
                  <a:pt x="115" y="274"/>
                  <a:pt x="90" y="282"/>
                </a:cubicBezTo>
                <a:cubicBezTo>
                  <a:pt x="77" y="321"/>
                  <a:pt x="95" y="283"/>
                  <a:pt x="66" y="306"/>
                </a:cubicBezTo>
                <a:cubicBezTo>
                  <a:pt x="27" y="337"/>
                  <a:pt x="81" y="315"/>
                  <a:pt x="36" y="330"/>
                </a:cubicBezTo>
                <a:cubicBezTo>
                  <a:pt x="21" y="352"/>
                  <a:pt x="8" y="347"/>
                  <a:pt x="0" y="372"/>
                </a:cubicBezTo>
                <a:cubicBezTo>
                  <a:pt x="21" y="386"/>
                  <a:pt x="34" y="383"/>
                  <a:pt x="42" y="408"/>
                </a:cubicBezTo>
                <a:cubicBezTo>
                  <a:pt x="50" y="517"/>
                  <a:pt x="30" y="486"/>
                  <a:pt x="84" y="468"/>
                </a:cubicBezTo>
                <a:cubicBezTo>
                  <a:pt x="114" y="470"/>
                  <a:pt x="145" y="468"/>
                  <a:pt x="174" y="474"/>
                </a:cubicBezTo>
                <a:cubicBezTo>
                  <a:pt x="184" y="476"/>
                  <a:pt x="154" y="476"/>
                  <a:pt x="144" y="480"/>
                </a:cubicBezTo>
                <a:cubicBezTo>
                  <a:pt x="124" y="487"/>
                  <a:pt x="105" y="497"/>
                  <a:pt x="84" y="504"/>
                </a:cubicBezTo>
                <a:cubicBezTo>
                  <a:pt x="94" y="535"/>
                  <a:pt x="82" y="513"/>
                  <a:pt x="108" y="528"/>
                </a:cubicBezTo>
                <a:cubicBezTo>
                  <a:pt x="121" y="535"/>
                  <a:pt x="144" y="552"/>
                  <a:pt x="144" y="552"/>
                </a:cubicBezTo>
                <a:cubicBezTo>
                  <a:pt x="160" y="541"/>
                  <a:pt x="182" y="539"/>
                  <a:pt x="198" y="528"/>
                </a:cubicBezTo>
                <a:cubicBezTo>
                  <a:pt x="210" y="520"/>
                  <a:pt x="222" y="512"/>
                  <a:pt x="234" y="504"/>
                </a:cubicBezTo>
                <a:cubicBezTo>
                  <a:pt x="240" y="500"/>
                  <a:pt x="252" y="492"/>
                  <a:pt x="252" y="492"/>
                </a:cubicBezTo>
                <a:cubicBezTo>
                  <a:pt x="261" y="466"/>
                  <a:pt x="269" y="466"/>
                  <a:pt x="294" y="474"/>
                </a:cubicBezTo>
                <a:cubicBezTo>
                  <a:pt x="322" y="469"/>
                  <a:pt x="341" y="454"/>
                  <a:pt x="366" y="462"/>
                </a:cubicBezTo>
                <a:cubicBezTo>
                  <a:pt x="383" y="514"/>
                  <a:pt x="384" y="502"/>
                  <a:pt x="444" y="510"/>
                </a:cubicBezTo>
                <a:cubicBezTo>
                  <a:pt x="450" y="512"/>
                  <a:pt x="459" y="510"/>
                  <a:pt x="462" y="516"/>
                </a:cubicBezTo>
                <a:cubicBezTo>
                  <a:pt x="465" y="522"/>
                  <a:pt x="462" y="531"/>
                  <a:pt x="456" y="534"/>
                </a:cubicBezTo>
                <a:cubicBezTo>
                  <a:pt x="443" y="540"/>
                  <a:pt x="428" y="538"/>
                  <a:pt x="414" y="540"/>
                </a:cubicBezTo>
                <a:cubicBezTo>
                  <a:pt x="393" y="571"/>
                  <a:pt x="409" y="566"/>
                  <a:pt x="438" y="576"/>
                </a:cubicBezTo>
                <a:cubicBezTo>
                  <a:pt x="472" y="573"/>
                  <a:pt x="513" y="585"/>
                  <a:pt x="540" y="564"/>
                </a:cubicBezTo>
                <a:cubicBezTo>
                  <a:pt x="545" y="560"/>
                  <a:pt x="542" y="551"/>
                  <a:pt x="546" y="546"/>
                </a:cubicBezTo>
                <a:cubicBezTo>
                  <a:pt x="551" y="540"/>
                  <a:pt x="558" y="538"/>
                  <a:pt x="564" y="534"/>
                </a:cubicBezTo>
                <a:cubicBezTo>
                  <a:pt x="580" y="558"/>
                  <a:pt x="589" y="581"/>
                  <a:pt x="606" y="606"/>
                </a:cubicBezTo>
                <a:cubicBezTo>
                  <a:pt x="610" y="611"/>
                  <a:pt x="618" y="609"/>
                  <a:pt x="624" y="612"/>
                </a:cubicBezTo>
                <a:cubicBezTo>
                  <a:pt x="642" y="622"/>
                  <a:pt x="660" y="632"/>
                  <a:pt x="678" y="642"/>
                </a:cubicBezTo>
                <a:cubicBezTo>
                  <a:pt x="729" y="670"/>
                  <a:pt x="724" y="669"/>
                  <a:pt x="786" y="678"/>
                </a:cubicBezTo>
                <a:cubicBezTo>
                  <a:pt x="848" y="669"/>
                  <a:pt x="816" y="670"/>
                  <a:pt x="858" y="642"/>
                </a:cubicBezTo>
                <a:cubicBezTo>
                  <a:pt x="868" y="613"/>
                  <a:pt x="877" y="592"/>
                  <a:pt x="906" y="582"/>
                </a:cubicBezTo>
                <a:cubicBezTo>
                  <a:pt x="959" y="600"/>
                  <a:pt x="932" y="597"/>
                  <a:pt x="978" y="576"/>
                </a:cubicBezTo>
                <a:cubicBezTo>
                  <a:pt x="990" y="571"/>
                  <a:pt x="1003" y="571"/>
                  <a:pt x="1014" y="564"/>
                </a:cubicBezTo>
                <a:cubicBezTo>
                  <a:pt x="1032" y="552"/>
                  <a:pt x="1050" y="540"/>
                  <a:pt x="1068" y="528"/>
                </a:cubicBezTo>
                <a:cubicBezTo>
                  <a:pt x="1074" y="524"/>
                  <a:pt x="1086" y="516"/>
                  <a:pt x="1086" y="516"/>
                </a:cubicBezTo>
                <a:cubicBezTo>
                  <a:pt x="1120" y="465"/>
                  <a:pt x="1121" y="470"/>
                  <a:pt x="1182" y="450"/>
                </a:cubicBezTo>
                <a:cubicBezTo>
                  <a:pt x="1196" y="445"/>
                  <a:pt x="1218" y="426"/>
                  <a:pt x="1218" y="426"/>
                </a:cubicBezTo>
                <a:cubicBezTo>
                  <a:pt x="1222" y="420"/>
                  <a:pt x="1227" y="414"/>
                  <a:pt x="1230" y="408"/>
                </a:cubicBezTo>
                <a:cubicBezTo>
                  <a:pt x="1233" y="402"/>
                  <a:pt x="1231" y="394"/>
                  <a:pt x="1236" y="390"/>
                </a:cubicBezTo>
                <a:cubicBezTo>
                  <a:pt x="1244" y="384"/>
                  <a:pt x="1283" y="375"/>
                  <a:pt x="1296" y="372"/>
                </a:cubicBezTo>
                <a:cubicBezTo>
                  <a:pt x="1302" y="368"/>
                  <a:pt x="1309" y="366"/>
                  <a:pt x="1314" y="360"/>
                </a:cubicBezTo>
                <a:cubicBezTo>
                  <a:pt x="1318" y="355"/>
                  <a:pt x="1316" y="346"/>
                  <a:pt x="1320" y="342"/>
                </a:cubicBezTo>
                <a:cubicBezTo>
                  <a:pt x="1344" y="318"/>
                  <a:pt x="1353" y="319"/>
                  <a:pt x="1380" y="312"/>
                </a:cubicBezTo>
                <a:cubicBezTo>
                  <a:pt x="1416" y="288"/>
                  <a:pt x="1443" y="281"/>
                  <a:pt x="1488" y="276"/>
                </a:cubicBezTo>
                <a:cubicBezTo>
                  <a:pt x="1500" y="272"/>
                  <a:pt x="1512" y="268"/>
                  <a:pt x="1524" y="264"/>
                </a:cubicBezTo>
                <a:cubicBezTo>
                  <a:pt x="1530" y="262"/>
                  <a:pt x="1542" y="258"/>
                  <a:pt x="1542" y="258"/>
                </a:cubicBezTo>
                <a:cubicBezTo>
                  <a:pt x="1580" y="145"/>
                  <a:pt x="1466" y="91"/>
                  <a:pt x="1380" y="48"/>
                </a:cubicBezTo>
                <a:cubicBezTo>
                  <a:pt x="1356" y="36"/>
                  <a:pt x="1334" y="18"/>
                  <a:pt x="1308" y="12"/>
                </a:cubicBezTo>
                <a:cubicBezTo>
                  <a:pt x="1277" y="4"/>
                  <a:pt x="1258" y="4"/>
                  <a:pt x="1224" y="0"/>
                </a:cubicBezTo>
                <a:cubicBezTo>
                  <a:pt x="1138" y="5"/>
                  <a:pt x="1060" y="19"/>
                  <a:pt x="978" y="42"/>
                </a:cubicBezTo>
                <a:cubicBezTo>
                  <a:pt x="941" y="53"/>
                  <a:pt x="904" y="82"/>
                  <a:pt x="864" y="84"/>
                </a:cubicBezTo>
                <a:cubicBezTo>
                  <a:pt x="752" y="90"/>
                  <a:pt x="528" y="96"/>
                  <a:pt x="528" y="96"/>
                </a:cubicBezTo>
                <a:cubicBezTo>
                  <a:pt x="508" y="99"/>
                  <a:pt x="482" y="94"/>
                  <a:pt x="468" y="108"/>
                </a:cubicBezTo>
                <a:cubicBezTo>
                  <a:pt x="467" y="109"/>
                  <a:pt x="444" y="162"/>
                  <a:pt x="444" y="162"/>
                </a:cubicBezTo>
                <a:cubicBezTo>
                  <a:pt x="447" y="168"/>
                  <a:pt x="456" y="166"/>
                  <a:pt x="462" y="168"/>
                </a:cubicBezTo>
                <a:close/>
              </a:path>
            </a:pathLst>
          </a:custGeom>
          <a:solidFill>
            <a:srgbClr val="00FF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350"/>
          </a:p>
        </p:txBody>
      </p:sp>
      <p:sp>
        <p:nvSpPr>
          <p:cNvPr id="83028" name="Text Box 84"/>
          <p:cNvSpPr txBox="1">
            <a:spLocks noChangeArrowheads="1"/>
          </p:cNvSpPr>
          <p:nvPr/>
        </p:nvSpPr>
        <p:spPr bwMode="auto">
          <a:xfrm>
            <a:off x="4467225" y="4953000"/>
            <a:ext cx="6286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r" eaLnBrk="1" hangingPunct="1">
              <a:spcBef>
                <a:spcPct val="50000"/>
              </a:spcBef>
              <a:buClrTx/>
              <a:buSzTx/>
              <a:buFontTx/>
              <a:buNone/>
            </a:pPr>
            <a:r>
              <a:rPr lang="en-US" sz="900" b="1">
                <a:solidFill>
                  <a:srgbClr val="660033"/>
                </a:solidFill>
              </a:rPr>
              <a:t>PLIMUT</a:t>
            </a:r>
          </a:p>
        </p:txBody>
      </p:sp>
      <p:sp>
        <p:nvSpPr>
          <p:cNvPr id="83029" name="Text Box 85"/>
          <p:cNvSpPr txBox="1">
            <a:spLocks noChangeArrowheads="1"/>
          </p:cNvSpPr>
          <p:nvPr/>
        </p:nvSpPr>
        <p:spPr bwMode="auto">
          <a:xfrm>
            <a:off x="6210300" y="3543300"/>
            <a:ext cx="9715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900" b="1">
                <a:solidFill>
                  <a:srgbClr val="000408"/>
                </a:solidFill>
              </a:rPr>
              <a:t>BƠCMINHAM</a:t>
            </a:r>
          </a:p>
        </p:txBody>
      </p:sp>
      <p:sp>
        <p:nvSpPr>
          <p:cNvPr id="83030" name="AutoShape 86"/>
          <p:cNvSpPr>
            <a:spLocks noChangeArrowheads="1"/>
          </p:cNvSpPr>
          <p:nvPr/>
        </p:nvSpPr>
        <p:spPr bwMode="auto">
          <a:xfrm>
            <a:off x="6153150" y="3600450"/>
            <a:ext cx="114300" cy="114300"/>
          </a:xfrm>
          <a:prstGeom prst="hexagon">
            <a:avLst>
              <a:gd name="adj" fmla="val 25000"/>
              <a:gd name="vf" fmla="val 115470"/>
            </a:avLst>
          </a:prstGeom>
          <a:solidFill>
            <a:srgbClr val="FF0066"/>
          </a:solidFill>
          <a:ln w="9525">
            <a:solidFill>
              <a:schemeClr val="tx1"/>
            </a:solidFill>
            <a:miter lim="800000"/>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350"/>
          </a:p>
        </p:txBody>
      </p:sp>
      <p:sp>
        <p:nvSpPr>
          <p:cNvPr id="9298" name="Freeform 87"/>
          <p:cNvSpPr/>
          <p:nvPr/>
        </p:nvSpPr>
        <p:spPr bwMode="auto">
          <a:xfrm>
            <a:off x="7296152" y="4629150"/>
            <a:ext cx="935831" cy="1062038"/>
          </a:xfrm>
          <a:custGeom>
            <a:avLst/>
            <a:gdLst>
              <a:gd name="T0" fmla="*/ 2147483646 w 722"/>
              <a:gd name="T1" fmla="*/ 2147483646 h 862"/>
              <a:gd name="T2" fmla="*/ 2147483646 w 722"/>
              <a:gd name="T3" fmla="*/ 2147483646 h 862"/>
              <a:gd name="T4" fmla="*/ 2147483646 w 722"/>
              <a:gd name="T5" fmla="*/ 2147483646 h 862"/>
              <a:gd name="T6" fmla="*/ 2147483646 w 722"/>
              <a:gd name="T7" fmla="*/ 2147483646 h 862"/>
              <a:gd name="T8" fmla="*/ 2147483646 w 722"/>
              <a:gd name="T9" fmla="*/ 2147483646 h 862"/>
              <a:gd name="T10" fmla="*/ 2147483646 w 722"/>
              <a:gd name="T11" fmla="*/ 2147483646 h 862"/>
              <a:gd name="T12" fmla="*/ 2147483646 w 722"/>
              <a:gd name="T13" fmla="*/ 2147483646 h 862"/>
              <a:gd name="T14" fmla="*/ 2147483646 w 722"/>
              <a:gd name="T15" fmla="*/ 2147483646 h 862"/>
              <a:gd name="T16" fmla="*/ 2147483646 w 722"/>
              <a:gd name="T17" fmla="*/ 2147483646 h 862"/>
              <a:gd name="T18" fmla="*/ 2147483646 w 722"/>
              <a:gd name="T19" fmla="*/ 2147483646 h 862"/>
              <a:gd name="T20" fmla="*/ 2147483646 w 722"/>
              <a:gd name="T21" fmla="*/ 2147483646 h 862"/>
              <a:gd name="T22" fmla="*/ 2147483646 w 722"/>
              <a:gd name="T23" fmla="*/ 2147483646 h 862"/>
              <a:gd name="T24" fmla="*/ 2147483646 w 722"/>
              <a:gd name="T25" fmla="*/ 2147483646 h 862"/>
              <a:gd name="T26" fmla="*/ 2147483646 w 722"/>
              <a:gd name="T27" fmla="*/ 2147483646 h 862"/>
              <a:gd name="T28" fmla="*/ 2147483646 w 722"/>
              <a:gd name="T29" fmla="*/ 2147483646 h 862"/>
              <a:gd name="T30" fmla="*/ 2147483646 w 722"/>
              <a:gd name="T31" fmla="*/ 2147483646 h 862"/>
              <a:gd name="T32" fmla="*/ 2147483646 w 722"/>
              <a:gd name="T33" fmla="*/ 2147483646 h 862"/>
              <a:gd name="T34" fmla="*/ 2147483646 w 722"/>
              <a:gd name="T35" fmla="*/ 2147483646 h 862"/>
              <a:gd name="T36" fmla="*/ 2147483646 w 722"/>
              <a:gd name="T37" fmla="*/ 2147483646 h 862"/>
              <a:gd name="T38" fmla="*/ 2147483646 w 722"/>
              <a:gd name="T39" fmla="*/ 2147483646 h 862"/>
              <a:gd name="T40" fmla="*/ 2147483646 w 722"/>
              <a:gd name="T41" fmla="*/ 2147483646 h 862"/>
              <a:gd name="T42" fmla="*/ 2147483646 w 722"/>
              <a:gd name="T43" fmla="*/ 2147483646 h 862"/>
              <a:gd name="T44" fmla="*/ 2147483646 w 722"/>
              <a:gd name="T45" fmla="*/ 2147483646 h 862"/>
              <a:gd name="T46" fmla="*/ 2147483646 w 722"/>
              <a:gd name="T47" fmla="*/ 2147483646 h 862"/>
              <a:gd name="T48" fmla="*/ 2147483646 w 722"/>
              <a:gd name="T49" fmla="*/ 2147483646 h 862"/>
              <a:gd name="T50" fmla="*/ 2147483646 w 722"/>
              <a:gd name="T51" fmla="*/ 2147483646 h 862"/>
              <a:gd name="T52" fmla="*/ 2147483646 w 722"/>
              <a:gd name="T53" fmla="*/ 2147483646 h 862"/>
              <a:gd name="T54" fmla="*/ 2147483646 w 722"/>
              <a:gd name="T55" fmla="*/ 2147483646 h 862"/>
              <a:gd name="T56" fmla="*/ 2147483646 w 722"/>
              <a:gd name="T57" fmla="*/ 2147483646 h 862"/>
              <a:gd name="T58" fmla="*/ 2147483646 w 722"/>
              <a:gd name="T59" fmla="*/ 2147483646 h 8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2"/>
              <a:gd name="T91" fmla="*/ 0 h 862"/>
              <a:gd name="T92" fmla="*/ 722 w 722"/>
              <a:gd name="T93" fmla="*/ 862 h 8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2" h="862">
                <a:moveTo>
                  <a:pt x="716" y="10"/>
                </a:moveTo>
                <a:cubicBezTo>
                  <a:pt x="710" y="8"/>
                  <a:pt x="703" y="0"/>
                  <a:pt x="698" y="4"/>
                </a:cubicBezTo>
                <a:cubicBezTo>
                  <a:pt x="666" y="27"/>
                  <a:pt x="675" y="63"/>
                  <a:pt x="638" y="88"/>
                </a:cubicBezTo>
                <a:cubicBezTo>
                  <a:pt x="627" y="121"/>
                  <a:pt x="607" y="146"/>
                  <a:pt x="596" y="178"/>
                </a:cubicBezTo>
                <a:cubicBezTo>
                  <a:pt x="600" y="190"/>
                  <a:pt x="604" y="202"/>
                  <a:pt x="608" y="214"/>
                </a:cubicBezTo>
                <a:cubicBezTo>
                  <a:pt x="610" y="220"/>
                  <a:pt x="614" y="232"/>
                  <a:pt x="614" y="232"/>
                </a:cubicBezTo>
                <a:cubicBezTo>
                  <a:pt x="612" y="248"/>
                  <a:pt x="611" y="264"/>
                  <a:pt x="608" y="280"/>
                </a:cubicBezTo>
                <a:cubicBezTo>
                  <a:pt x="605" y="292"/>
                  <a:pt x="596" y="316"/>
                  <a:pt x="596" y="316"/>
                </a:cubicBezTo>
                <a:cubicBezTo>
                  <a:pt x="598" y="324"/>
                  <a:pt x="600" y="332"/>
                  <a:pt x="602" y="340"/>
                </a:cubicBezTo>
                <a:cubicBezTo>
                  <a:pt x="606" y="352"/>
                  <a:pt x="614" y="376"/>
                  <a:pt x="614" y="376"/>
                </a:cubicBezTo>
                <a:cubicBezTo>
                  <a:pt x="604" y="418"/>
                  <a:pt x="596" y="388"/>
                  <a:pt x="584" y="424"/>
                </a:cubicBezTo>
                <a:cubicBezTo>
                  <a:pt x="617" y="457"/>
                  <a:pt x="629" y="461"/>
                  <a:pt x="578" y="478"/>
                </a:cubicBezTo>
                <a:cubicBezTo>
                  <a:pt x="569" y="505"/>
                  <a:pt x="552" y="526"/>
                  <a:pt x="536" y="550"/>
                </a:cubicBezTo>
                <a:cubicBezTo>
                  <a:pt x="528" y="562"/>
                  <a:pt x="512" y="566"/>
                  <a:pt x="500" y="574"/>
                </a:cubicBezTo>
                <a:cubicBezTo>
                  <a:pt x="494" y="578"/>
                  <a:pt x="482" y="586"/>
                  <a:pt x="482" y="586"/>
                </a:cubicBezTo>
                <a:cubicBezTo>
                  <a:pt x="465" y="611"/>
                  <a:pt x="442" y="614"/>
                  <a:pt x="416" y="628"/>
                </a:cubicBezTo>
                <a:cubicBezTo>
                  <a:pt x="387" y="644"/>
                  <a:pt x="321" y="691"/>
                  <a:pt x="290" y="694"/>
                </a:cubicBezTo>
                <a:cubicBezTo>
                  <a:pt x="260" y="697"/>
                  <a:pt x="230" y="698"/>
                  <a:pt x="200" y="700"/>
                </a:cubicBezTo>
                <a:cubicBezTo>
                  <a:pt x="169" y="710"/>
                  <a:pt x="139" y="732"/>
                  <a:pt x="110" y="748"/>
                </a:cubicBezTo>
                <a:cubicBezTo>
                  <a:pt x="97" y="755"/>
                  <a:pt x="88" y="767"/>
                  <a:pt x="74" y="772"/>
                </a:cubicBezTo>
                <a:cubicBezTo>
                  <a:pt x="54" y="779"/>
                  <a:pt x="20" y="802"/>
                  <a:pt x="20" y="802"/>
                </a:cubicBezTo>
                <a:cubicBezTo>
                  <a:pt x="0" y="861"/>
                  <a:pt x="6" y="848"/>
                  <a:pt x="80" y="856"/>
                </a:cubicBezTo>
                <a:cubicBezTo>
                  <a:pt x="184" y="851"/>
                  <a:pt x="283" y="849"/>
                  <a:pt x="386" y="862"/>
                </a:cubicBezTo>
                <a:cubicBezTo>
                  <a:pt x="656" y="849"/>
                  <a:pt x="554" y="841"/>
                  <a:pt x="692" y="856"/>
                </a:cubicBezTo>
                <a:cubicBezTo>
                  <a:pt x="698" y="854"/>
                  <a:pt x="706" y="855"/>
                  <a:pt x="710" y="850"/>
                </a:cubicBezTo>
                <a:cubicBezTo>
                  <a:pt x="717" y="840"/>
                  <a:pt x="722" y="814"/>
                  <a:pt x="722" y="814"/>
                </a:cubicBezTo>
                <a:cubicBezTo>
                  <a:pt x="720" y="800"/>
                  <a:pt x="721" y="785"/>
                  <a:pt x="716" y="772"/>
                </a:cubicBezTo>
                <a:cubicBezTo>
                  <a:pt x="711" y="759"/>
                  <a:pt x="692" y="736"/>
                  <a:pt x="692" y="736"/>
                </a:cubicBezTo>
                <a:cubicBezTo>
                  <a:pt x="696" y="705"/>
                  <a:pt x="703" y="681"/>
                  <a:pt x="710" y="652"/>
                </a:cubicBezTo>
                <a:cubicBezTo>
                  <a:pt x="717" y="436"/>
                  <a:pt x="692" y="224"/>
                  <a:pt x="716" y="10"/>
                </a:cubicBezTo>
                <a:close/>
              </a:path>
            </a:pathLst>
          </a:custGeom>
          <a:solidFill>
            <a:schemeClr val="bg1"/>
          </a:solidFill>
          <a:ln w="9525">
            <a:solidFill>
              <a:schemeClr val="accent2"/>
            </a:solidFill>
            <a:round/>
          </a:ln>
        </p:spPr>
        <p:txBody>
          <a:bodyPr/>
          <a:lstStyle/>
          <a:p>
            <a:endParaRPr lang="en-US" sz="1350"/>
          </a:p>
        </p:txBody>
      </p:sp>
      <p:sp>
        <p:nvSpPr>
          <p:cNvPr id="9299" name="Freeform 88"/>
          <p:cNvSpPr/>
          <p:nvPr/>
        </p:nvSpPr>
        <p:spPr bwMode="auto">
          <a:xfrm>
            <a:off x="5842399" y="1128713"/>
            <a:ext cx="564356" cy="467916"/>
          </a:xfrm>
          <a:custGeom>
            <a:avLst/>
            <a:gdLst>
              <a:gd name="T0" fmla="*/ 0 w 474"/>
              <a:gd name="T1" fmla="*/ 0 h 393"/>
              <a:gd name="T2" fmla="*/ 2147483646 w 474"/>
              <a:gd name="T3" fmla="*/ 2147483646 h 393"/>
              <a:gd name="T4" fmla="*/ 2147483646 w 474"/>
              <a:gd name="T5" fmla="*/ 2147483646 h 393"/>
              <a:gd name="T6" fmla="*/ 2147483646 w 474"/>
              <a:gd name="T7" fmla="*/ 2147483646 h 393"/>
              <a:gd name="T8" fmla="*/ 2147483646 w 474"/>
              <a:gd name="T9" fmla="*/ 2147483646 h 393"/>
              <a:gd name="T10" fmla="*/ 2147483646 w 474"/>
              <a:gd name="T11" fmla="*/ 2147483646 h 393"/>
              <a:gd name="T12" fmla="*/ 2147483646 w 474"/>
              <a:gd name="T13" fmla="*/ 2147483646 h 393"/>
              <a:gd name="T14" fmla="*/ 2147483646 w 474"/>
              <a:gd name="T15" fmla="*/ 2147483646 h 393"/>
              <a:gd name="T16" fmla="*/ 2147483646 w 474"/>
              <a:gd name="T17" fmla="*/ 2147483646 h 393"/>
              <a:gd name="T18" fmla="*/ 2147483646 w 474"/>
              <a:gd name="T19" fmla="*/ 2147483646 h 393"/>
              <a:gd name="T20" fmla="*/ 2147483646 w 474"/>
              <a:gd name="T21" fmla="*/ 2147483646 h 393"/>
              <a:gd name="T22" fmla="*/ 2147483646 w 474"/>
              <a:gd name="T23" fmla="*/ 2147483646 h 393"/>
              <a:gd name="T24" fmla="*/ 2147483646 w 474"/>
              <a:gd name="T25" fmla="*/ 2147483646 h 393"/>
              <a:gd name="T26" fmla="*/ 2147483646 w 474"/>
              <a:gd name="T27" fmla="*/ 2147483646 h 3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4"/>
              <a:gd name="T43" fmla="*/ 0 h 393"/>
              <a:gd name="T44" fmla="*/ 474 w 474"/>
              <a:gd name="T45" fmla="*/ 393 h 3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4" h="393">
                <a:moveTo>
                  <a:pt x="0" y="0"/>
                </a:moveTo>
                <a:cubicBezTo>
                  <a:pt x="52" y="3"/>
                  <a:pt x="95" y="12"/>
                  <a:pt x="147" y="15"/>
                </a:cubicBezTo>
                <a:cubicBezTo>
                  <a:pt x="164" y="21"/>
                  <a:pt x="176" y="34"/>
                  <a:pt x="192" y="39"/>
                </a:cubicBezTo>
                <a:cubicBezTo>
                  <a:pt x="204" y="43"/>
                  <a:pt x="216" y="47"/>
                  <a:pt x="228" y="51"/>
                </a:cubicBezTo>
                <a:cubicBezTo>
                  <a:pt x="258" y="61"/>
                  <a:pt x="278" y="92"/>
                  <a:pt x="309" y="102"/>
                </a:cubicBezTo>
                <a:cubicBezTo>
                  <a:pt x="316" y="123"/>
                  <a:pt x="317" y="114"/>
                  <a:pt x="312" y="129"/>
                </a:cubicBezTo>
                <a:cubicBezTo>
                  <a:pt x="314" y="146"/>
                  <a:pt x="310" y="159"/>
                  <a:pt x="327" y="165"/>
                </a:cubicBezTo>
                <a:cubicBezTo>
                  <a:pt x="329" y="172"/>
                  <a:pt x="334" y="187"/>
                  <a:pt x="339" y="192"/>
                </a:cubicBezTo>
                <a:cubicBezTo>
                  <a:pt x="362" y="215"/>
                  <a:pt x="349" y="198"/>
                  <a:pt x="366" y="207"/>
                </a:cubicBezTo>
                <a:cubicBezTo>
                  <a:pt x="390" y="220"/>
                  <a:pt x="416" y="231"/>
                  <a:pt x="438" y="246"/>
                </a:cubicBezTo>
                <a:cubicBezTo>
                  <a:pt x="445" y="267"/>
                  <a:pt x="452" y="288"/>
                  <a:pt x="459" y="309"/>
                </a:cubicBezTo>
                <a:cubicBezTo>
                  <a:pt x="462" y="318"/>
                  <a:pt x="468" y="327"/>
                  <a:pt x="471" y="336"/>
                </a:cubicBezTo>
                <a:cubicBezTo>
                  <a:pt x="472" y="339"/>
                  <a:pt x="474" y="345"/>
                  <a:pt x="474" y="345"/>
                </a:cubicBezTo>
                <a:cubicBezTo>
                  <a:pt x="472" y="359"/>
                  <a:pt x="465" y="379"/>
                  <a:pt x="465" y="393"/>
                </a:cubicBezTo>
              </a:path>
            </a:pathLst>
          </a:custGeom>
          <a:noFill/>
          <a:ln w="19050">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00" name="Freeform 89"/>
          <p:cNvSpPr/>
          <p:nvPr/>
        </p:nvSpPr>
        <p:spPr bwMode="auto">
          <a:xfrm>
            <a:off x="6399611" y="1593059"/>
            <a:ext cx="121444" cy="375047"/>
          </a:xfrm>
          <a:custGeom>
            <a:avLst/>
            <a:gdLst>
              <a:gd name="T0" fmla="*/ 0 w 102"/>
              <a:gd name="T1" fmla="*/ 0 h 315"/>
              <a:gd name="T2" fmla="*/ 2147483646 w 102"/>
              <a:gd name="T3" fmla="*/ 2147483646 h 315"/>
              <a:gd name="T4" fmla="*/ 2147483646 w 102"/>
              <a:gd name="T5" fmla="*/ 2147483646 h 315"/>
              <a:gd name="T6" fmla="*/ 2147483646 w 102"/>
              <a:gd name="T7" fmla="*/ 2147483646 h 315"/>
              <a:gd name="T8" fmla="*/ 2147483646 w 102"/>
              <a:gd name="T9" fmla="*/ 2147483646 h 315"/>
              <a:gd name="T10" fmla="*/ 2147483646 w 102"/>
              <a:gd name="T11" fmla="*/ 2147483646 h 315"/>
              <a:gd name="T12" fmla="*/ 2147483646 w 102"/>
              <a:gd name="T13" fmla="*/ 2147483646 h 315"/>
              <a:gd name="T14" fmla="*/ 2147483646 w 102"/>
              <a:gd name="T15" fmla="*/ 2147483646 h 315"/>
              <a:gd name="T16" fmla="*/ 2147483646 w 102"/>
              <a:gd name="T17" fmla="*/ 2147483646 h 315"/>
              <a:gd name="T18" fmla="*/ 2147483646 w 102"/>
              <a:gd name="T19" fmla="*/ 2147483646 h 315"/>
              <a:gd name="T20" fmla="*/ 2147483646 w 102"/>
              <a:gd name="T21" fmla="*/ 2147483646 h 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315"/>
              <a:gd name="T35" fmla="*/ 102 w 102"/>
              <a:gd name="T36" fmla="*/ 315 h 3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315">
                <a:moveTo>
                  <a:pt x="0" y="0"/>
                </a:moveTo>
                <a:cubicBezTo>
                  <a:pt x="1" y="12"/>
                  <a:pt x="1" y="24"/>
                  <a:pt x="3" y="36"/>
                </a:cubicBezTo>
                <a:cubicBezTo>
                  <a:pt x="4" y="42"/>
                  <a:pt x="9" y="54"/>
                  <a:pt x="9" y="54"/>
                </a:cubicBezTo>
                <a:cubicBezTo>
                  <a:pt x="7" y="74"/>
                  <a:pt x="2" y="92"/>
                  <a:pt x="24" y="99"/>
                </a:cubicBezTo>
                <a:cubicBezTo>
                  <a:pt x="30" y="116"/>
                  <a:pt x="38" y="128"/>
                  <a:pt x="45" y="144"/>
                </a:cubicBezTo>
                <a:cubicBezTo>
                  <a:pt x="45" y="144"/>
                  <a:pt x="52" y="166"/>
                  <a:pt x="54" y="171"/>
                </a:cubicBezTo>
                <a:cubicBezTo>
                  <a:pt x="55" y="174"/>
                  <a:pt x="57" y="180"/>
                  <a:pt x="57" y="180"/>
                </a:cubicBezTo>
                <a:cubicBezTo>
                  <a:pt x="53" y="204"/>
                  <a:pt x="53" y="196"/>
                  <a:pt x="36" y="207"/>
                </a:cubicBezTo>
                <a:cubicBezTo>
                  <a:pt x="22" y="228"/>
                  <a:pt x="39" y="230"/>
                  <a:pt x="57" y="234"/>
                </a:cubicBezTo>
                <a:cubicBezTo>
                  <a:pt x="69" y="252"/>
                  <a:pt x="75" y="273"/>
                  <a:pt x="93" y="285"/>
                </a:cubicBezTo>
                <a:cubicBezTo>
                  <a:pt x="100" y="296"/>
                  <a:pt x="102" y="301"/>
                  <a:pt x="102" y="315"/>
                </a:cubicBezTo>
              </a:path>
            </a:pathLst>
          </a:custGeom>
          <a:noFill/>
          <a:ln w="19050">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01" name="Freeform 90"/>
          <p:cNvSpPr/>
          <p:nvPr/>
        </p:nvSpPr>
        <p:spPr bwMode="auto">
          <a:xfrm>
            <a:off x="6524626" y="1964531"/>
            <a:ext cx="517922" cy="571500"/>
          </a:xfrm>
          <a:custGeom>
            <a:avLst/>
            <a:gdLst>
              <a:gd name="T0" fmla="*/ 0 w 435"/>
              <a:gd name="T1" fmla="*/ 0 h 480"/>
              <a:gd name="T2" fmla="*/ 2147483646 w 435"/>
              <a:gd name="T3" fmla="*/ 2147483646 h 480"/>
              <a:gd name="T4" fmla="*/ 2147483646 w 435"/>
              <a:gd name="T5" fmla="*/ 2147483646 h 480"/>
              <a:gd name="T6" fmla="*/ 2147483646 w 435"/>
              <a:gd name="T7" fmla="*/ 2147483646 h 480"/>
              <a:gd name="T8" fmla="*/ 2147483646 w 435"/>
              <a:gd name="T9" fmla="*/ 2147483646 h 480"/>
              <a:gd name="T10" fmla="*/ 2147483646 w 435"/>
              <a:gd name="T11" fmla="*/ 2147483646 h 480"/>
              <a:gd name="T12" fmla="*/ 2147483646 w 435"/>
              <a:gd name="T13" fmla="*/ 2147483646 h 480"/>
              <a:gd name="T14" fmla="*/ 2147483646 w 435"/>
              <a:gd name="T15" fmla="*/ 2147483646 h 480"/>
              <a:gd name="T16" fmla="*/ 2147483646 w 435"/>
              <a:gd name="T17" fmla="*/ 2147483646 h 480"/>
              <a:gd name="T18" fmla="*/ 2147483646 w 435"/>
              <a:gd name="T19" fmla="*/ 2147483646 h 480"/>
              <a:gd name="T20" fmla="*/ 2147483646 w 435"/>
              <a:gd name="T21" fmla="*/ 2147483646 h 480"/>
              <a:gd name="T22" fmla="*/ 2147483646 w 435"/>
              <a:gd name="T23" fmla="*/ 2147483646 h 480"/>
              <a:gd name="T24" fmla="*/ 2147483646 w 435"/>
              <a:gd name="T25" fmla="*/ 2147483646 h 480"/>
              <a:gd name="T26" fmla="*/ 2147483646 w 435"/>
              <a:gd name="T27" fmla="*/ 2147483646 h 480"/>
              <a:gd name="T28" fmla="*/ 2147483646 w 435"/>
              <a:gd name="T29" fmla="*/ 2147483646 h 480"/>
              <a:gd name="T30" fmla="*/ 2147483646 w 435"/>
              <a:gd name="T31" fmla="*/ 2147483646 h 480"/>
              <a:gd name="T32" fmla="*/ 2147483646 w 435"/>
              <a:gd name="T33" fmla="*/ 2147483646 h 480"/>
              <a:gd name="T34" fmla="*/ 2147483646 w 435"/>
              <a:gd name="T35" fmla="*/ 2147483646 h 480"/>
              <a:gd name="T36" fmla="*/ 2147483646 w 435"/>
              <a:gd name="T37" fmla="*/ 2147483646 h 480"/>
              <a:gd name="T38" fmla="*/ 2147483646 w 435"/>
              <a:gd name="T39" fmla="*/ 2147483646 h 480"/>
              <a:gd name="T40" fmla="*/ 2147483646 w 435"/>
              <a:gd name="T41" fmla="*/ 2147483646 h 480"/>
              <a:gd name="T42" fmla="*/ 2147483646 w 435"/>
              <a:gd name="T43" fmla="*/ 2147483646 h 480"/>
              <a:gd name="T44" fmla="*/ 2147483646 w 435"/>
              <a:gd name="T45" fmla="*/ 2147483646 h 480"/>
              <a:gd name="T46" fmla="*/ 2147483646 w 435"/>
              <a:gd name="T47" fmla="*/ 2147483646 h 480"/>
              <a:gd name="T48" fmla="*/ 2147483646 w 435"/>
              <a:gd name="T49" fmla="*/ 2147483646 h 480"/>
              <a:gd name="T50" fmla="*/ 2147483646 w 435"/>
              <a:gd name="T51" fmla="*/ 2147483646 h 480"/>
              <a:gd name="T52" fmla="*/ 2147483646 w 435"/>
              <a:gd name="T53" fmla="*/ 2147483646 h 480"/>
              <a:gd name="T54" fmla="*/ 2147483646 w 435"/>
              <a:gd name="T55" fmla="*/ 2147483646 h 4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5"/>
              <a:gd name="T85" fmla="*/ 0 h 480"/>
              <a:gd name="T86" fmla="*/ 435 w 435"/>
              <a:gd name="T87" fmla="*/ 480 h 4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5" h="480">
                <a:moveTo>
                  <a:pt x="0" y="0"/>
                </a:moveTo>
                <a:cubicBezTo>
                  <a:pt x="4" y="12"/>
                  <a:pt x="8" y="17"/>
                  <a:pt x="18" y="24"/>
                </a:cubicBezTo>
                <a:cubicBezTo>
                  <a:pt x="26" y="47"/>
                  <a:pt x="14" y="20"/>
                  <a:pt x="30" y="39"/>
                </a:cubicBezTo>
                <a:cubicBezTo>
                  <a:pt x="34" y="44"/>
                  <a:pt x="35" y="51"/>
                  <a:pt x="39" y="57"/>
                </a:cubicBezTo>
                <a:cubicBezTo>
                  <a:pt x="37" y="74"/>
                  <a:pt x="31" y="110"/>
                  <a:pt x="21" y="126"/>
                </a:cubicBezTo>
                <a:cubicBezTo>
                  <a:pt x="7" y="147"/>
                  <a:pt x="11" y="137"/>
                  <a:pt x="6" y="153"/>
                </a:cubicBezTo>
                <a:cubicBezTo>
                  <a:pt x="14" y="176"/>
                  <a:pt x="21" y="159"/>
                  <a:pt x="27" y="147"/>
                </a:cubicBezTo>
                <a:cubicBezTo>
                  <a:pt x="32" y="137"/>
                  <a:pt x="33" y="138"/>
                  <a:pt x="42" y="132"/>
                </a:cubicBezTo>
                <a:cubicBezTo>
                  <a:pt x="54" y="133"/>
                  <a:pt x="66" y="133"/>
                  <a:pt x="78" y="135"/>
                </a:cubicBezTo>
                <a:cubicBezTo>
                  <a:pt x="103" y="140"/>
                  <a:pt x="124" y="157"/>
                  <a:pt x="150" y="162"/>
                </a:cubicBezTo>
                <a:cubicBezTo>
                  <a:pt x="154" y="163"/>
                  <a:pt x="190" y="169"/>
                  <a:pt x="198" y="174"/>
                </a:cubicBezTo>
                <a:cubicBezTo>
                  <a:pt x="204" y="178"/>
                  <a:pt x="216" y="186"/>
                  <a:pt x="216" y="186"/>
                </a:cubicBezTo>
                <a:cubicBezTo>
                  <a:pt x="218" y="189"/>
                  <a:pt x="219" y="193"/>
                  <a:pt x="222" y="195"/>
                </a:cubicBezTo>
                <a:cubicBezTo>
                  <a:pt x="224" y="197"/>
                  <a:pt x="229" y="196"/>
                  <a:pt x="231" y="198"/>
                </a:cubicBezTo>
                <a:cubicBezTo>
                  <a:pt x="233" y="200"/>
                  <a:pt x="232" y="205"/>
                  <a:pt x="234" y="207"/>
                </a:cubicBezTo>
                <a:cubicBezTo>
                  <a:pt x="236" y="210"/>
                  <a:pt x="240" y="211"/>
                  <a:pt x="243" y="213"/>
                </a:cubicBezTo>
                <a:cubicBezTo>
                  <a:pt x="252" y="227"/>
                  <a:pt x="263" y="228"/>
                  <a:pt x="276" y="237"/>
                </a:cubicBezTo>
                <a:cubicBezTo>
                  <a:pt x="295" y="266"/>
                  <a:pt x="292" y="265"/>
                  <a:pt x="318" y="282"/>
                </a:cubicBezTo>
                <a:cubicBezTo>
                  <a:pt x="322" y="288"/>
                  <a:pt x="329" y="291"/>
                  <a:pt x="333" y="297"/>
                </a:cubicBezTo>
                <a:cubicBezTo>
                  <a:pt x="339" y="307"/>
                  <a:pt x="342" y="323"/>
                  <a:pt x="348" y="333"/>
                </a:cubicBezTo>
                <a:cubicBezTo>
                  <a:pt x="352" y="339"/>
                  <a:pt x="356" y="345"/>
                  <a:pt x="360" y="351"/>
                </a:cubicBezTo>
                <a:cubicBezTo>
                  <a:pt x="364" y="356"/>
                  <a:pt x="378" y="357"/>
                  <a:pt x="378" y="357"/>
                </a:cubicBezTo>
                <a:cubicBezTo>
                  <a:pt x="383" y="383"/>
                  <a:pt x="390" y="385"/>
                  <a:pt x="411" y="399"/>
                </a:cubicBezTo>
                <a:cubicBezTo>
                  <a:pt x="413" y="402"/>
                  <a:pt x="414" y="406"/>
                  <a:pt x="417" y="408"/>
                </a:cubicBezTo>
                <a:cubicBezTo>
                  <a:pt x="419" y="410"/>
                  <a:pt x="424" y="408"/>
                  <a:pt x="426" y="411"/>
                </a:cubicBezTo>
                <a:cubicBezTo>
                  <a:pt x="430" y="416"/>
                  <a:pt x="430" y="423"/>
                  <a:pt x="432" y="429"/>
                </a:cubicBezTo>
                <a:cubicBezTo>
                  <a:pt x="433" y="432"/>
                  <a:pt x="435" y="438"/>
                  <a:pt x="435" y="438"/>
                </a:cubicBezTo>
                <a:cubicBezTo>
                  <a:pt x="431" y="452"/>
                  <a:pt x="420" y="465"/>
                  <a:pt x="420" y="480"/>
                </a:cubicBezTo>
              </a:path>
            </a:pathLst>
          </a:custGeom>
          <a:noFill/>
          <a:ln w="19050">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02" name="Freeform 91"/>
          <p:cNvSpPr/>
          <p:nvPr/>
        </p:nvSpPr>
        <p:spPr bwMode="auto">
          <a:xfrm>
            <a:off x="6724651" y="2532461"/>
            <a:ext cx="572691" cy="782240"/>
          </a:xfrm>
          <a:custGeom>
            <a:avLst/>
            <a:gdLst>
              <a:gd name="T0" fmla="*/ 2147483646 w 481"/>
              <a:gd name="T1" fmla="*/ 0 h 657"/>
              <a:gd name="T2" fmla="*/ 2147483646 w 481"/>
              <a:gd name="T3" fmla="*/ 2147483646 h 657"/>
              <a:gd name="T4" fmla="*/ 2147483646 w 481"/>
              <a:gd name="T5" fmla="*/ 2147483646 h 657"/>
              <a:gd name="T6" fmla="*/ 2147483646 w 481"/>
              <a:gd name="T7" fmla="*/ 2147483646 h 657"/>
              <a:gd name="T8" fmla="*/ 2147483646 w 481"/>
              <a:gd name="T9" fmla="*/ 2147483646 h 657"/>
              <a:gd name="T10" fmla="*/ 2147483646 w 481"/>
              <a:gd name="T11" fmla="*/ 2147483646 h 657"/>
              <a:gd name="T12" fmla="*/ 2147483646 w 481"/>
              <a:gd name="T13" fmla="*/ 2147483646 h 657"/>
              <a:gd name="T14" fmla="*/ 2147483646 w 481"/>
              <a:gd name="T15" fmla="*/ 2147483646 h 657"/>
              <a:gd name="T16" fmla="*/ 2147483646 w 481"/>
              <a:gd name="T17" fmla="*/ 2147483646 h 657"/>
              <a:gd name="T18" fmla="*/ 2147483646 w 481"/>
              <a:gd name="T19" fmla="*/ 2147483646 h 657"/>
              <a:gd name="T20" fmla="*/ 2147483646 w 481"/>
              <a:gd name="T21" fmla="*/ 2147483646 h 657"/>
              <a:gd name="T22" fmla="*/ 2147483646 w 481"/>
              <a:gd name="T23" fmla="*/ 2147483646 h 657"/>
              <a:gd name="T24" fmla="*/ 2147483646 w 481"/>
              <a:gd name="T25" fmla="*/ 2147483646 h 657"/>
              <a:gd name="T26" fmla="*/ 2147483646 w 481"/>
              <a:gd name="T27" fmla="*/ 2147483646 h 657"/>
              <a:gd name="T28" fmla="*/ 2147483646 w 481"/>
              <a:gd name="T29" fmla="*/ 2147483646 h 657"/>
              <a:gd name="T30" fmla="*/ 2147483646 w 481"/>
              <a:gd name="T31" fmla="*/ 2147483646 h 657"/>
              <a:gd name="T32" fmla="*/ 2147483646 w 481"/>
              <a:gd name="T33" fmla="*/ 2147483646 h 657"/>
              <a:gd name="T34" fmla="*/ 2147483646 w 481"/>
              <a:gd name="T35" fmla="*/ 2147483646 h 657"/>
              <a:gd name="T36" fmla="*/ 2147483646 w 481"/>
              <a:gd name="T37" fmla="*/ 2147483646 h 657"/>
              <a:gd name="T38" fmla="*/ 2147483646 w 481"/>
              <a:gd name="T39" fmla="*/ 2147483646 h 657"/>
              <a:gd name="T40" fmla="*/ 2147483646 w 481"/>
              <a:gd name="T41" fmla="*/ 2147483646 h 657"/>
              <a:gd name="T42" fmla="*/ 2147483646 w 481"/>
              <a:gd name="T43" fmla="*/ 2147483646 h 657"/>
              <a:gd name="T44" fmla="*/ 2147483646 w 481"/>
              <a:gd name="T45" fmla="*/ 2147483646 h 657"/>
              <a:gd name="T46" fmla="*/ 2147483646 w 481"/>
              <a:gd name="T47" fmla="*/ 2147483646 h 657"/>
              <a:gd name="T48" fmla="*/ 2147483646 w 481"/>
              <a:gd name="T49" fmla="*/ 2147483646 h 657"/>
              <a:gd name="T50" fmla="*/ 2147483646 w 481"/>
              <a:gd name="T51" fmla="*/ 2147483646 h 657"/>
              <a:gd name="T52" fmla="*/ 2147483646 w 481"/>
              <a:gd name="T53" fmla="*/ 2147483646 h 657"/>
              <a:gd name="T54" fmla="*/ 2147483646 w 481"/>
              <a:gd name="T55" fmla="*/ 2147483646 h 657"/>
              <a:gd name="T56" fmla="*/ 2147483646 w 481"/>
              <a:gd name="T57" fmla="*/ 2147483646 h 657"/>
              <a:gd name="T58" fmla="*/ 2147483646 w 481"/>
              <a:gd name="T59" fmla="*/ 2147483646 h 657"/>
              <a:gd name="T60" fmla="*/ 2147483646 w 481"/>
              <a:gd name="T61" fmla="*/ 2147483646 h 657"/>
              <a:gd name="T62" fmla="*/ 2147483646 w 481"/>
              <a:gd name="T63" fmla="*/ 2147483646 h 657"/>
              <a:gd name="T64" fmla="*/ 2147483646 w 481"/>
              <a:gd name="T65" fmla="*/ 2147483646 h 657"/>
              <a:gd name="T66" fmla="*/ 2147483646 w 481"/>
              <a:gd name="T67" fmla="*/ 2147483646 h 657"/>
              <a:gd name="T68" fmla="*/ 2147483646 w 481"/>
              <a:gd name="T69" fmla="*/ 2147483646 h 657"/>
              <a:gd name="T70" fmla="*/ 2147483646 w 481"/>
              <a:gd name="T71" fmla="*/ 2147483646 h 657"/>
              <a:gd name="T72" fmla="*/ 2147483646 w 481"/>
              <a:gd name="T73" fmla="*/ 2147483646 h 6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1"/>
              <a:gd name="T112" fmla="*/ 0 h 657"/>
              <a:gd name="T113" fmla="*/ 481 w 481"/>
              <a:gd name="T114" fmla="*/ 657 h 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1" h="657">
                <a:moveTo>
                  <a:pt x="249" y="0"/>
                </a:moveTo>
                <a:cubicBezTo>
                  <a:pt x="259" y="15"/>
                  <a:pt x="256" y="30"/>
                  <a:pt x="264" y="45"/>
                </a:cubicBezTo>
                <a:cubicBezTo>
                  <a:pt x="277" y="71"/>
                  <a:pt x="286" y="100"/>
                  <a:pt x="300" y="126"/>
                </a:cubicBezTo>
                <a:cubicBezTo>
                  <a:pt x="300" y="127"/>
                  <a:pt x="320" y="161"/>
                  <a:pt x="324" y="162"/>
                </a:cubicBezTo>
                <a:cubicBezTo>
                  <a:pt x="330" y="164"/>
                  <a:pt x="337" y="164"/>
                  <a:pt x="342" y="168"/>
                </a:cubicBezTo>
                <a:cubicBezTo>
                  <a:pt x="348" y="172"/>
                  <a:pt x="360" y="180"/>
                  <a:pt x="360" y="180"/>
                </a:cubicBezTo>
                <a:cubicBezTo>
                  <a:pt x="366" y="189"/>
                  <a:pt x="372" y="198"/>
                  <a:pt x="378" y="207"/>
                </a:cubicBezTo>
                <a:cubicBezTo>
                  <a:pt x="382" y="212"/>
                  <a:pt x="384" y="225"/>
                  <a:pt x="384" y="225"/>
                </a:cubicBezTo>
                <a:cubicBezTo>
                  <a:pt x="381" y="267"/>
                  <a:pt x="385" y="268"/>
                  <a:pt x="351" y="276"/>
                </a:cubicBezTo>
                <a:cubicBezTo>
                  <a:pt x="333" y="249"/>
                  <a:pt x="314" y="250"/>
                  <a:pt x="282" y="246"/>
                </a:cubicBezTo>
                <a:cubicBezTo>
                  <a:pt x="279" y="237"/>
                  <a:pt x="276" y="228"/>
                  <a:pt x="273" y="219"/>
                </a:cubicBezTo>
                <a:cubicBezTo>
                  <a:pt x="273" y="218"/>
                  <a:pt x="234" y="200"/>
                  <a:pt x="228" y="198"/>
                </a:cubicBezTo>
                <a:cubicBezTo>
                  <a:pt x="217" y="199"/>
                  <a:pt x="206" y="204"/>
                  <a:pt x="195" y="204"/>
                </a:cubicBezTo>
                <a:cubicBezTo>
                  <a:pt x="177" y="204"/>
                  <a:pt x="161" y="190"/>
                  <a:pt x="144" y="189"/>
                </a:cubicBezTo>
                <a:cubicBezTo>
                  <a:pt x="128" y="188"/>
                  <a:pt x="112" y="187"/>
                  <a:pt x="96" y="186"/>
                </a:cubicBezTo>
                <a:cubicBezTo>
                  <a:pt x="67" y="188"/>
                  <a:pt x="37" y="190"/>
                  <a:pt x="12" y="207"/>
                </a:cubicBezTo>
                <a:cubicBezTo>
                  <a:pt x="7" y="222"/>
                  <a:pt x="0" y="231"/>
                  <a:pt x="18" y="237"/>
                </a:cubicBezTo>
                <a:cubicBezTo>
                  <a:pt x="65" y="235"/>
                  <a:pt x="86" y="231"/>
                  <a:pt x="129" y="234"/>
                </a:cubicBezTo>
                <a:cubicBezTo>
                  <a:pt x="147" y="231"/>
                  <a:pt x="152" y="227"/>
                  <a:pt x="168" y="222"/>
                </a:cubicBezTo>
                <a:cubicBezTo>
                  <a:pt x="199" y="225"/>
                  <a:pt x="196" y="226"/>
                  <a:pt x="219" y="234"/>
                </a:cubicBezTo>
                <a:cubicBezTo>
                  <a:pt x="235" y="250"/>
                  <a:pt x="256" y="246"/>
                  <a:pt x="273" y="258"/>
                </a:cubicBezTo>
                <a:cubicBezTo>
                  <a:pt x="283" y="265"/>
                  <a:pt x="289" y="272"/>
                  <a:pt x="300" y="276"/>
                </a:cubicBezTo>
                <a:cubicBezTo>
                  <a:pt x="311" y="293"/>
                  <a:pt x="319" y="302"/>
                  <a:pt x="339" y="309"/>
                </a:cubicBezTo>
                <a:cubicBezTo>
                  <a:pt x="344" y="317"/>
                  <a:pt x="355" y="328"/>
                  <a:pt x="363" y="333"/>
                </a:cubicBezTo>
                <a:cubicBezTo>
                  <a:pt x="369" y="336"/>
                  <a:pt x="381" y="339"/>
                  <a:pt x="381" y="339"/>
                </a:cubicBezTo>
                <a:cubicBezTo>
                  <a:pt x="390" y="348"/>
                  <a:pt x="398" y="350"/>
                  <a:pt x="408" y="357"/>
                </a:cubicBezTo>
                <a:cubicBezTo>
                  <a:pt x="411" y="371"/>
                  <a:pt x="409" y="386"/>
                  <a:pt x="414" y="399"/>
                </a:cubicBezTo>
                <a:cubicBezTo>
                  <a:pt x="416" y="404"/>
                  <a:pt x="436" y="411"/>
                  <a:pt x="441" y="414"/>
                </a:cubicBezTo>
                <a:cubicBezTo>
                  <a:pt x="450" y="428"/>
                  <a:pt x="455" y="438"/>
                  <a:pt x="468" y="447"/>
                </a:cubicBezTo>
                <a:cubicBezTo>
                  <a:pt x="481" y="485"/>
                  <a:pt x="461" y="489"/>
                  <a:pt x="456" y="522"/>
                </a:cubicBezTo>
                <a:cubicBezTo>
                  <a:pt x="454" y="534"/>
                  <a:pt x="452" y="546"/>
                  <a:pt x="450" y="558"/>
                </a:cubicBezTo>
                <a:cubicBezTo>
                  <a:pt x="449" y="563"/>
                  <a:pt x="443" y="587"/>
                  <a:pt x="441" y="588"/>
                </a:cubicBezTo>
                <a:cubicBezTo>
                  <a:pt x="435" y="592"/>
                  <a:pt x="423" y="600"/>
                  <a:pt x="423" y="600"/>
                </a:cubicBezTo>
                <a:cubicBezTo>
                  <a:pt x="419" y="606"/>
                  <a:pt x="408" y="620"/>
                  <a:pt x="402" y="624"/>
                </a:cubicBezTo>
                <a:cubicBezTo>
                  <a:pt x="397" y="627"/>
                  <a:pt x="390" y="628"/>
                  <a:pt x="384" y="630"/>
                </a:cubicBezTo>
                <a:cubicBezTo>
                  <a:pt x="381" y="631"/>
                  <a:pt x="375" y="633"/>
                  <a:pt x="375" y="633"/>
                </a:cubicBezTo>
                <a:cubicBezTo>
                  <a:pt x="368" y="644"/>
                  <a:pt x="357" y="643"/>
                  <a:pt x="357" y="657"/>
                </a:cubicBezTo>
              </a:path>
            </a:pathLst>
          </a:custGeom>
          <a:noFill/>
          <a:ln w="19050">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03" name="Freeform 92"/>
          <p:cNvSpPr/>
          <p:nvPr/>
        </p:nvSpPr>
        <p:spPr bwMode="auto">
          <a:xfrm>
            <a:off x="7153277" y="3271839"/>
            <a:ext cx="794147" cy="521494"/>
          </a:xfrm>
          <a:custGeom>
            <a:avLst/>
            <a:gdLst>
              <a:gd name="T0" fmla="*/ 2147483646 w 667"/>
              <a:gd name="T1" fmla="*/ 2147483646 h 438"/>
              <a:gd name="T2" fmla="*/ 2147483646 w 667"/>
              <a:gd name="T3" fmla="*/ 2147483646 h 438"/>
              <a:gd name="T4" fmla="*/ 0 w 667"/>
              <a:gd name="T5" fmla="*/ 2147483646 h 438"/>
              <a:gd name="T6" fmla="*/ 2147483646 w 667"/>
              <a:gd name="T7" fmla="*/ 2147483646 h 438"/>
              <a:gd name="T8" fmla="*/ 2147483646 w 667"/>
              <a:gd name="T9" fmla="*/ 2147483646 h 438"/>
              <a:gd name="T10" fmla="*/ 2147483646 w 667"/>
              <a:gd name="T11" fmla="*/ 2147483646 h 438"/>
              <a:gd name="T12" fmla="*/ 2147483646 w 667"/>
              <a:gd name="T13" fmla="*/ 2147483646 h 438"/>
              <a:gd name="T14" fmla="*/ 2147483646 w 667"/>
              <a:gd name="T15" fmla="*/ 2147483646 h 438"/>
              <a:gd name="T16" fmla="*/ 2147483646 w 667"/>
              <a:gd name="T17" fmla="*/ 0 h 438"/>
              <a:gd name="T18" fmla="*/ 2147483646 w 667"/>
              <a:gd name="T19" fmla="*/ 2147483646 h 438"/>
              <a:gd name="T20" fmla="*/ 2147483646 w 667"/>
              <a:gd name="T21" fmla="*/ 2147483646 h 438"/>
              <a:gd name="T22" fmla="*/ 2147483646 w 667"/>
              <a:gd name="T23" fmla="*/ 2147483646 h 438"/>
              <a:gd name="T24" fmla="*/ 2147483646 w 667"/>
              <a:gd name="T25" fmla="*/ 2147483646 h 438"/>
              <a:gd name="T26" fmla="*/ 2147483646 w 667"/>
              <a:gd name="T27" fmla="*/ 2147483646 h 438"/>
              <a:gd name="T28" fmla="*/ 2147483646 w 667"/>
              <a:gd name="T29" fmla="*/ 2147483646 h 438"/>
              <a:gd name="T30" fmla="*/ 2147483646 w 667"/>
              <a:gd name="T31" fmla="*/ 2147483646 h 4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7"/>
              <a:gd name="T49" fmla="*/ 0 h 438"/>
              <a:gd name="T50" fmla="*/ 667 w 667"/>
              <a:gd name="T51" fmla="*/ 438 h 4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7" h="438">
                <a:moveTo>
                  <a:pt x="36" y="6"/>
                </a:moveTo>
                <a:cubicBezTo>
                  <a:pt x="28" y="8"/>
                  <a:pt x="17" y="6"/>
                  <a:pt x="12" y="12"/>
                </a:cubicBezTo>
                <a:cubicBezTo>
                  <a:pt x="4" y="22"/>
                  <a:pt x="0" y="48"/>
                  <a:pt x="0" y="48"/>
                </a:cubicBezTo>
                <a:cubicBezTo>
                  <a:pt x="19" y="77"/>
                  <a:pt x="51" y="97"/>
                  <a:pt x="84" y="108"/>
                </a:cubicBezTo>
                <a:cubicBezTo>
                  <a:pt x="92" y="132"/>
                  <a:pt x="102" y="136"/>
                  <a:pt x="126" y="144"/>
                </a:cubicBezTo>
                <a:cubicBezTo>
                  <a:pt x="135" y="117"/>
                  <a:pt x="133" y="87"/>
                  <a:pt x="144" y="60"/>
                </a:cubicBezTo>
                <a:cubicBezTo>
                  <a:pt x="147" y="53"/>
                  <a:pt x="156" y="52"/>
                  <a:pt x="162" y="48"/>
                </a:cubicBezTo>
                <a:cubicBezTo>
                  <a:pt x="166" y="42"/>
                  <a:pt x="168" y="34"/>
                  <a:pt x="174" y="30"/>
                </a:cubicBezTo>
                <a:cubicBezTo>
                  <a:pt x="189" y="20"/>
                  <a:pt x="234" y="4"/>
                  <a:pt x="252" y="0"/>
                </a:cubicBezTo>
                <a:cubicBezTo>
                  <a:pt x="290" y="2"/>
                  <a:pt x="328" y="1"/>
                  <a:pt x="366" y="6"/>
                </a:cubicBezTo>
                <a:cubicBezTo>
                  <a:pt x="400" y="10"/>
                  <a:pt x="426" y="35"/>
                  <a:pt x="456" y="48"/>
                </a:cubicBezTo>
                <a:cubicBezTo>
                  <a:pt x="495" y="65"/>
                  <a:pt x="540" y="77"/>
                  <a:pt x="582" y="84"/>
                </a:cubicBezTo>
                <a:cubicBezTo>
                  <a:pt x="596" y="105"/>
                  <a:pt x="606" y="112"/>
                  <a:pt x="630" y="120"/>
                </a:cubicBezTo>
                <a:cubicBezTo>
                  <a:pt x="658" y="161"/>
                  <a:pt x="649" y="142"/>
                  <a:pt x="660" y="174"/>
                </a:cubicBezTo>
                <a:cubicBezTo>
                  <a:pt x="667" y="221"/>
                  <a:pt x="662" y="255"/>
                  <a:pt x="666" y="306"/>
                </a:cubicBezTo>
                <a:cubicBezTo>
                  <a:pt x="661" y="350"/>
                  <a:pt x="651" y="405"/>
                  <a:pt x="618" y="438"/>
                </a:cubicBezTo>
              </a:path>
            </a:pathLst>
          </a:custGeom>
          <a:noFill/>
          <a:ln w="19050">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04" name="Freeform 93"/>
          <p:cNvSpPr/>
          <p:nvPr/>
        </p:nvSpPr>
        <p:spPr bwMode="auto">
          <a:xfrm>
            <a:off x="7524751" y="3781426"/>
            <a:ext cx="382191" cy="352425"/>
          </a:xfrm>
          <a:custGeom>
            <a:avLst/>
            <a:gdLst>
              <a:gd name="T0" fmla="*/ 2147483646 w 321"/>
              <a:gd name="T1" fmla="*/ 2147483646 h 296"/>
              <a:gd name="T2" fmla="*/ 2147483646 w 321"/>
              <a:gd name="T3" fmla="*/ 2147483646 h 296"/>
              <a:gd name="T4" fmla="*/ 2147483646 w 321"/>
              <a:gd name="T5" fmla="*/ 2147483646 h 296"/>
              <a:gd name="T6" fmla="*/ 2147483646 w 321"/>
              <a:gd name="T7" fmla="*/ 2147483646 h 296"/>
              <a:gd name="T8" fmla="*/ 2147483646 w 321"/>
              <a:gd name="T9" fmla="*/ 2147483646 h 296"/>
              <a:gd name="T10" fmla="*/ 2147483646 w 321"/>
              <a:gd name="T11" fmla="*/ 2147483646 h 296"/>
              <a:gd name="T12" fmla="*/ 2147483646 w 321"/>
              <a:gd name="T13" fmla="*/ 2147483646 h 296"/>
              <a:gd name="T14" fmla="*/ 2147483646 w 321"/>
              <a:gd name="T15" fmla="*/ 2147483646 h 296"/>
              <a:gd name="T16" fmla="*/ 2147483646 w 321"/>
              <a:gd name="T17" fmla="*/ 2147483646 h 296"/>
              <a:gd name="T18" fmla="*/ 2147483646 w 321"/>
              <a:gd name="T19" fmla="*/ 2147483646 h 296"/>
              <a:gd name="T20" fmla="*/ 2147483646 w 321"/>
              <a:gd name="T21" fmla="*/ 2147483646 h 296"/>
              <a:gd name="T22" fmla="*/ 2147483646 w 321"/>
              <a:gd name="T23" fmla="*/ 2147483646 h 296"/>
              <a:gd name="T24" fmla="*/ 2147483646 w 321"/>
              <a:gd name="T25" fmla="*/ 2147483646 h 296"/>
              <a:gd name="T26" fmla="*/ 2147483646 w 321"/>
              <a:gd name="T27" fmla="*/ 2147483646 h 296"/>
              <a:gd name="T28" fmla="*/ 2147483646 w 321"/>
              <a:gd name="T29" fmla="*/ 2147483646 h 296"/>
              <a:gd name="T30" fmla="*/ 2147483646 w 321"/>
              <a:gd name="T31" fmla="*/ 2147483646 h 296"/>
              <a:gd name="T32" fmla="*/ 2147483646 w 321"/>
              <a:gd name="T33" fmla="*/ 2147483646 h 296"/>
              <a:gd name="T34" fmla="*/ 2147483646 w 321"/>
              <a:gd name="T35" fmla="*/ 2147483646 h 296"/>
              <a:gd name="T36" fmla="*/ 2147483646 w 321"/>
              <a:gd name="T37" fmla="*/ 2147483646 h 296"/>
              <a:gd name="T38" fmla="*/ 2147483646 w 321"/>
              <a:gd name="T39" fmla="*/ 2147483646 h 296"/>
              <a:gd name="T40" fmla="*/ 2147483646 w 321"/>
              <a:gd name="T41" fmla="*/ 2147483646 h 296"/>
              <a:gd name="T42" fmla="*/ 2147483646 w 321"/>
              <a:gd name="T43" fmla="*/ 2147483646 h 296"/>
              <a:gd name="T44" fmla="*/ 2147483646 w 321"/>
              <a:gd name="T45" fmla="*/ 2147483646 h 296"/>
              <a:gd name="T46" fmla="*/ 0 w 321"/>
              <a:gd name="T47" fmla="*/ 2147483646 h 2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296"/>
              <a:gd name="T74" fmla="*/ 321 w 321"/>
              <a:gd name="T75" fmla="*/ 296 h 2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296">
                <a:moveTo>
                  <a:pt x="316" y="8"/>
                </a:moveTo>
                <a:cubicBezTo>
                  <a:pt x="286" y="28"/>
                  <a:pt x="321" y="0"/>
                  <a:pt x="300" y="64"/>
                </a:cubicBezTo>
                <a:cubicBezTo>
                  <a:pt x="298" y="69"/>
                  <a:pt x="296" y="55"/>
                  <a:pt x="292" y="52"/>
                </a:cubicBezTo>
                <a:cubicBezTo>
                  <a:pt x="289" y="49"/>
                  <a:pt x="284" y="49"/>
                  <a:pt x="280" y="48"/>
                </a:cubicBezTo>
                <a:cubicBezTo>
                  <a:pt x="270" y="62"/>
                  <a:pt x="266" y="67"/>
                  <a:pt x="272" y="84"/>
                </a:cubicBezTo>
                <a:cubicBezTo>
                  <a:pt x="251" y="91"/>
                  <a:pt x="251" y="103"/>
                  <a:pt x="244" y="124"/>
                </a:cubicBezTo>
                <a:cubicBezTo>
                  <a:pt x="241" y="132"/>
                  <a:pt x="236" y="148"/>
                  <a:pt x="236" y="148"/>
                </a:cubicBezTo>
                <a:cubicBezTo>
                  <a:pt x="227" y="120"/>
                  <a:pt x="236" y="127"/>
                  <a:pt x="216" y="120"/>
                </a:cubicBezTo>
                <a:cubicBezTo>
                  <a:pt x="212" y="116"/>
                  <a:pt x="207" y="113"/>
                  <a:pt x="204" y="108"/>
                </a:cubicBezTo>
                <a:cubicBezTo>
                  <a:pt x="202" y="104"/>
                  <a:pt x="203" y="99"/>
                  <a:pt x="200" y="96"/>
                </a:cubicBezTo>
                <a:cubicBezTo>
                  <a:pt x="193" y="89"/>
                  <a:pt x="176" y="80"/>
                  <a:pt x="176" y="80"/>
                </a:cubicBezTo>
                <a:cubicBezTo>
                  <a:pt x="160" y="104"/>
                  <a:pt x="175" y="118"/>
                  <a:pt x="196" y="132"/>
                </a:cubicBezTo>
                <a:cubicBezTo>
                  <a:pt x="214" y="160"/>
                  <a:pt x="209" y="147"/>
                  <a:pt x="216" y="168"/>
                </a:cubicBezTo>
                <a:cubicBezTo>
                  <a:pt x="185" y="189"/>
                  <a:pt x="196" y="172"/>
                  <a:pt x="184" y="160"/>
                </a:cubicBezTo>
                <a:cubicBezTo>
                  <a:pt x="170" y="146"/>
                  <a:pt x="163" y="145"/>
                  <a:pt x="148" y="140"/>
                </a:cubicBezTo>
                <a:cubicBezTo>
                  <a:pt x="144" y="169"/>
                  <a:pt x="146" y="171"/>
                  <a:pt x="120" y="180"/>
                </a:cubicBezTo>
                <a:cubicBezTo>
                  <a:pt x="114" y="197"/>
                  <a:pt x="113" y="210"/>
                  <a:pt x="132" y="216"/>
                </a:cubicBezTo>
                <a:cubicBezTo>
                  <a:pt x="160" y="207"/>
                  <a:pt x="132" y="196"/>
                  <a:pt x="164" y="204"/>
                </a:cubicBezTo>
                <a:cubicBezTo>
                  <a:pt x="172" y="229"/>
                  <a:pt x="168" y="204"/>
                  <a:pt x="156" y="224"/>
                </a:cubicBezTo>
                <a:cubicBezTo>
                  <a:pt x="137" y="254"/>
                  <a:pt x="163" y="247"/>
                  <a:pt x="124" y="260"/>
                </a:cubicBezTo>
                <a:cubicBezTo>
                  <a:pt x="117" y="280"/>
                  <a:pt x="112" y="281"/>
                  <a:pt x="92" y="276"/>
                </a:cubicBezTo>
                <a:cubicBezTo>
                  <a:pt x="77" y="266"/>
                  <a:pt x="81" y="258"/>
                  <a:pt x="64" y="252"/>
                </a:cubicBezTo>
                <a:cubicBezTo>
                  <a:pt x="17" y="260"/>
                  <a:pt x="48" y="260"/>
                  <a:pt x="28" y="280"/>
                </a:cubicBezTo>
                <a:cubicBezTo>
                  <a:pt x="18" y="290"/>
                  <a:pt x="0" y="277"/>
                  <a:pt x="0" y="296"/>
                </a:cubicBezTo>
              </a:path>
            </a:pathLst>
          </a:custGeom>
          <a:noFill/>
          <a:ln w="19050">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05" name="Freeform 94"/>
          <p:cNvSpPr/>
          <p:nvPr/>
        </p:nvSpPr>
        <p:spPr bwMode="auto">
          <a:xfrm>
            <a:off x="6867526" y="4119563"/>
            <a:ext cx="942975" cy="742950"/>
          </a:xfrm>
          <a:custGeom>
            <a:avLst/>
            <a:gdLst>
              <a:gd name="T0" fmla="*/ 2147483646 w 792"/>
              <a:gd name="T1" fmla="*/ 0 h 624"/>
              <a:gd name="T2" fmla="*/ 2147483646 w 792"/>
              <a:gd name="T3" fmla="*/ 2147483646 h 624"/>
              <a:gd name="T4" fmla="*/ 2147483646 w 792"/>
              <a:gd name="T5" fmla="*/ 2147483646 h 624"/>
              <a:gd name="T6" fmla="*/ 2147483646 w 792"/>
              <a:gd name="T7" fmla="*/ 2147483646 h 624"/>
              <a:gd name="T8" fmla="*/ 2147483646 w 792"/>
              <a:gd name="T9" fmla="*/ 2147483646 h 624"/>
              <a:gd name="T10" fmla="*/ 2147483646 w 792"/>
              <a:gd name="T11" fmla="*/ 2147483646 h 624"/>
              <a:gd name="T12" fmla="*/ 2147483646 w 792"/>
              <a:gd name="T13" fmla="*/ 2147483646 h 624"/>
              <a:gd name="T14" fmla="*/ 2147483646 w 792"/>
              <a:gd name="T15" fmla="*/ 2147483646 h 624"/>
              <a:gd name="T16" fmla="*/ 2147483646 w 792"/>
              <a:gd name="T17" fmla="*/ 2147483646 h 624"/>
              <a:gd name="T18" fmla="*/ 2147483646 w 792"/>
              <a:gd name="T19" fmla="*/ 2147483646 h 624"/>
              <a:gd name="T20" fmla="*/ 2147483646 w 792"/>
              <a:gd name="T21" fmla="*/ 2147483646 h 624"/>
              <a:gd name="T22" fmla="*/ 2147483646 w 792"/>
              <a:gd name="T23" fmla="*/ 2147483646 h 624"/>
              <a:gd name="T24" fmla="*/ 2147483646 w 792"/>
              <a:gd name="T25" fmla="*/ 2147483646 h 624"/>
              <a:gd name="T26" fmla="*/ 2147483646 w 792"/>
              <a:gd name="T27" fmla="*/ 2147483646 h 624"/>
              <a:gd name="T28" fmla="*/ 2147483646 w 792"/>
              <a:gd name="T29" fmla="*/ 2147483646 h 624"/>
              <a:gd name="T30" fmla="*/ 2147483646 w 792"/>
              <a:gd name="T31" fmla="*/ 2147483646 h 624"/>
              <a:gd name="T32" fmla="*/ 2147483646 w 792"/>
              <a:gd name="T33" fmla="*/ 2147483646 h 624"/>
              <a:gd name="T34" fmla="*/ 2147483646 w 792"/>
              <a:gd name="T35" fmla="*/ 2147483646 h 624"/>
              <a:gd name="T36" fmla="*/ 2147483646 w 792"/>
              <a:gd name="T37" fmla="*/ 2147483646 h 624"/>
              <a:gd name="T38" fmla="*/ 2147483646 w 792"/>
              <a:gd name="T39" fmla="*/ 2147483646 h 624"/>
              <a:gd name="T40" fmla="*/ 2147483646 w 792"/>
              <a:gd name="T41" fmla="*/ 2147483646 h 624"/>
              <a:gd name="T42" fmla="*/ 2147483646 w 792"/>
              <a:gd name="T43" fmla="*/ 2147483646 h 624"/>
              <a:gd name="T44" fmla="*/ 2147483646 w 792"/>
              <a:gd name="T45" fmla="*/ 2147483646 h 624"/>
              <a:gd name="T46" fmla="*/ 2147483646 w 792"/>
              <a:gd name="T47" fmla="*/ 2147483646 h 624"/>
              <a:gd name="T48" fmla="*/ 2147483646 w 792"/>
              <a:gd name="T49" fmla="*/ 2147483646 h 624"/>
              <a:gd name="T50" fmla="*/ 2147483646 w 792"/>
              <a:gd name="T51" fmla="*/ 2147483646 h 624"/>
              <a:gd name="T52" fmla="*/ 2147483646 w 792"/>
              <a:gd name="T53" fmla="*/ 2147483646 h 624"/>
              <a:gd name="T54" fmla="*/ 2147483646 w 792"/>
              <a:gd name="T55" fmla="*/ 2147483646 h 624"/>
              <a:gd name="T56" fmla="*/ 2147483646 w 792"/>
              <a:gd name="T57" fmla="*/ 2147483646 h 624"/>
              <a:gd name="T58" fmla="*/ 2147483646 w 792"/>
              <a:gd name="T59" fmla="*/ 2147483646 h 624"/>
              <a:gd name="T60" fmla="*/ 2147483646 w 792"/>
              <a:gd name="T61" fmla="*/ 2147483646 h 624"/>
              <a:gd name="T62" fmla="*/ 2147483646 w 792"/>
              <a:gd name="T63" fmla="*/ 2147483646 h 624"/>
              <a:gd name="T64" fmla="*/ 2147483646 w 792"/>
              <a:gd name="T65" fmla="*/ 2147483646 h 624"/>
              <a:gd name="T66" fmla="*/ 2147483646 w 792"/>
              <a:gd name="T67" fmla="*/ 2147483646 h 624"/>
              <a:gd name="T68" fmla="*/ 2147483646 w 792"/>
              <a:gd name="T69" fmla="*/ 2147483646 h 624"/>
              <a:gd name="T70" fmla="*/ 2147483646 w 792"/>
              <a:gd name="T71" fmla="*/ 2147483646 h 624"/>
              <a:gd name="T72" fmla="*/ 2147483646 w 792"/>
              <a:gd name="T73" fmla="*/ 2147483646 h 624"/>
              <a:gd name="T74" fmla="*/ 2147483646 w 792"/>
              <a:gd name="T75" fmla="*/ 2147483646 h 624"/>
              <a:gd name="T76" fmla="*/ 2147483646 w 792"/>
              <a:gd name="T77" fmla="*/ 2147483646 h 624"/>
              <a:gd name="T78" fmla="*/ 2147483646 w 792"/>
              <a:gd name="T79" fmla="*/ 2147483646 h 624"/>
              <a:gd name="T80" fmla="*/ 0 w 792"/>
              <a:gd name="T81" fmla="*/ 2147483646 h 6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2"/>
              <a:gd name="T124" fmla="*/ 0 h 624"/>
              <a:gd name="T125" fmla="*/ 792 w 792"/>
              <a:gd name="T126" fmla="*/ 624 h 6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2" h="624">
                <a:moveTo>
                  <a:pt x="572" y="0"/>
                </a:moveTo>
                <a:cubicBezTo>
                  <a:pt x="568" y="1"/>
                  <a:pt x="549" y="5"/>
                  <a:pt x="544" y="8"/>
                </a:cubicBezTo>
                <a:cubicBezTo>
                  <a:pt x="536" y="13"/>
                  <a:pt x="520" y="24"/>
                  <a:pt x="520" y="24"/>
                </a:cubicBezTo>
                <a:cubicBezTo>
                  <a:pt x="514" y="43"/>
                  <a:pt x="515" y="53"/>
                  <a:pt x="532" y="64"/>
                </a:cubicBezTo>
                <a:cubicBezTo>
                  <a:pt x="547" y="59"/>
                  <a:pt x="551" y="49"/>
                  <a:pt x="564" y="40"/>
                </a:cubicBezTo>
                <a:cubicBezTo>
                  <a:pt x="572" y="41"/>
                  <a:pt x="585" y="36"/>
                  <a:pt x="588" y="44"/>
                </a:cubicBezTo>
                <a:cubicBezTo>
                  <a:pt x="605" y="89"/>
                  <a:pt x="594" y="89"/>
                  <a:pt x="572" y="96"/>
                </a:cubicBezTo>
                <a:cubicBezTo>
                  <a:pt x="552" y="89"/>
                  <a:pt x="532" y="83"/>
                  <a:pt x="512" y="76"/>
                </a:cubicBezTo>
                <a:cubicBezTo>
                  <a:pt x="504" y="73"/>
                  <a:pt x="488" y="68"/>
                  <a:pt x="488" y="68"/>
                </a:cubicBezTo>
                <a:cubicBezTo>
                  <a:pt x="477" y="72"/>
                  <a:pt x="463" y="83"/>
                  <a:pt x="476" y="96"/>
                </a:cubicBezTo>
                <a:cubicBezTo>
                  <a:pt x="482" y="102"/>
                  <a:pt x="503" y="109"/>
                  <a:pt x="512" y="112"/>
                </a:cubicBezTo>
                <a:cubicBezTo>
                  <a:pt x="503" y="138"/>
                  <a:pt x="516" y="111"/>
                  <a:pt x="484" y="132"/>
                </a:cubicBezTo>
                <a:cubicBezTo>
                  <a:pt x="463" y="146"/>
                  <a:pt x="436" y="152"/>
                  <a:pt x="412" y="160"/>
                </a:cubicBezTo>
                <a:cubicBezTo>
                  <a:pt x="404" y="163"/>
                  <a:pt x="396" y="165"/>
                  <a:pt x="388" y="168"/>
                </a:cubicBezTo>
                <a:cubicBezTo>
                  <a:pt x="379" y="171"/>
                  <a:pt x="364" y="184"/>
                  <a:pt x="364" y="184"/>
                </a:cubicBezTo>
                <a:cubicBezTo>
                  <a:pt x="359" y="192"/>
                  <a:pt x="339" y="205"/>
                  <a:pt x="348" y="208"/>
                </a:cubicBezTo>
                <a:cubicBezTo>
                  <a:pt x="356" y="211"/>
                  <a:pt x="372" y="216"/>
                  <a:pt x="372" y="216"/>
                </a:cubicBezTo>
                <a:cubicBezTo>
                  <a:pt x="394" y="209"/>
                  <a:pt x="395" y="196"/>
                  <a:pt x="412" y="184"/>
                </a:cubicBezTo>
                <a:cubicBezTo>
                  <a:pt x="465" y="187"/>
                  <a:pt x="508" y="199"/>
                  <a:pt x="560" y="204"/>
                </a:cubicBezTo>
                <a:cubicBezTo>
                  <a:pt x="568" y="207"/>
                  <a:pt x="588" y="221"/>
                  <a:pt x="572" y="232"/>
                </a:cubicBezTo>
                <a:cubicBezTo>
                  <a:pt x="566" y="236"/>
                  <a:pt x="559" y="235"/>
                  <a:pt x="552" y="236"/>
                </a:cubicBezTo>
                <a:cubicBezTo>
                  <a:pt x="543" y="250"/>
                  <a:pt x="532" y="257"/>
                  <a:pt x="552" y="264"/>
                </a:cubicBezTo>
                <a:cubicBezTo>
                  <a:pt x="627" y="239"/>
                  <a:pt x="640" y="233"/>
                  <a:pt x="732" y="228"/>
                </a:cubicBezTo>
                <a:cubicBezTo>
                  <a:pt x="773" y="218"/>
                  <a:pt x="770" y="225"/>
                  <a:pt x="788" y="252"/>
                </a:cubicBezTo>
                <a:cubicBezTo>
                  <a:pt x="786" y="263"/>
                  <a:pt x="779" y="273"/>
                  <a:pt x="780" y="284"/>
                </a:cubicBezTo>
                <a:cubicBezTo>
                  <a:pt x="781" y="292"/>
                  <a:pt x="785" y="300"/>
                  <a:pt x="788" y="308"/>
                </a:cubicBezTo>
                <a:cubicBezTo>
                  <a:pt x="789" y="312"/>
                  <a:pt x="792" y="320"/>
                  <a:pt x="792" y="320"/>
                </a:cubicBezTo>
                <a:cubicBezTo>
                  <a:pt x="791" y="327"/>
                  <a:pt x="792" y="335"/>
                  <a:pt x="788" y="340"/>
                </a:cubicBezTo>
                <a:cubicBezTo>
                  <a:pt x="782" y="348"/>
                  <a:pt x="764" y="356"/>
                  <a:pt x="764" y="356"/>
                </a:cubicBezTo>
                <a:cubicBezTo>
                  <a:pt x="756" y="368"/>
                  <a:pt x="748" y="380"/>
                  <a:pt x="740" y="392"/>
                </a:cubicBezTo>
                <a:cubicBezTo>
                  <a:pt x="733" y="402"/>
                  <a:pt x="711" y="404"/>
                  <a:pt x="704" y="408"/>
                </a:cubicBezTo>
                <a:cubicBezTo>
                  <a:pt x="685" y="421"/>
                  <a:pt x="663" y="427"/>
                  <a:pt x="644" y="440"/>
                </a:cubicBezTo>
                <a:cubicBezTo>
                  <a:pt x="639" y="456"/>
                  <a:pt x="634" y="463"/>
                  <a:pt x="620" y="472"/>
                </a:cubicBezTo>
                <a:cubicBezTo>
                  <a:pt x="598" y="537"/>
                  <a:pt x="558" y="517"/>
                  <a:pt x="488" y="520"/>
                </a:cubicBezTo>
                <a:cubicBezTo>
                  <a:pt x="468" y="527"/>
                  <a:pt x="479" y="536"/>
                  <a:pt x="464" y="548"/>
                </a:cubicBezTo>
                <a:cubicBezTo>
                  <a:pt x="461" y="550"/>
                  <a:pt x="437" y="556"/>
                  <a:pt x="436" y="556"/>
                </a:cubicBezTo>
                <a:cubicBezTo>
                  <a:pt x="405" y="565"/>
                  <a:pt x="366" y="570"/>
                  <a:pt x="340" y="588"/>
                </a:cubicBezTo>
                <a:cubicBezTo>
                  <a:pt x="336" y="607"/>
                  <a:pt x="339" y="618"/>
                  <a:pt x="320" y="624"/>
                </a:cubicBezTo>
                <a:cubicBezTo>
                  <a:pt x="266" y="613"/>
                  <a:pt x="219" y="585"/>
                  <a:pt x="168" y="568"/>
                </a:cubicBezTo>
                <a:cubicBezTo>
                  <a:pt x="113" y="572"/>
                  <a:pt x="74" y="588"/>
                  <a:pt x="20" y="592"/>
                </a:cubicBezTo>
                <a:cubicBezTo>
                  <a:pt x="5" y="597"/>
                  <a:pt x="12" y="594"/>
                  <a:pt x="0" y="600"/>
                </a:cubicBezTo>
              </a:path>
            </a:pathLst>
          </a:custGeom>
          <a:noFill/>
          <a:ln w="19050">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06" name="Freeform 95"/>
          <p:cNvSpPr/>
          <p:nvPr/>
        </p:nvSpPr>
        <p:spPr bwMode="auto">
          <a:xfrm>
            <a:off x="5900738" y="4738688"/>
            <a:ext cx="990600" cy="252413"/>
          </a:xfrm>
          <a:custGeom>
            <a:avLst/>
            <a:gdLst>
              <a:gd name="T0" fmla="*/ 2147483646 w 832"/>
              <a:gd name="T1" fmla="*/ 2147483646 h 212"/>
              <a:gd name="T2" fmla="*/ 2147483646 w 832"/>
              <a:gd name="T3" fmla="*/ 2147483646 h 212"/>
              <a:gd name="T4" fmla="*/ 2147483646 w 832"/>
              <a:gd name="T5" fmla="*/ 2147483646 h 212"/>
              <a:gd name="T6" fmla="*/ 2147483646 w 832"/>
              <a:gd name="T7" fmla="*/ 2147483646 h 212"/>
              <a:gd name="T8" fmla="*/ 2147483646 w 832"/>
              <a:gd name="T9" fmla="*/ 2147483646 h 212"/>
              <a:gd name="T10" fmla="*/ 2147483646 w 832"/>
              <a:gd name="T11" fmla="*/ 2147483646 h 212"/>
              <a:gd name="T12" fmla="*/ 2147483646 w 832"/>
              <a:gd name="T13" fmla="*/ 2147483646 h 212"/>
              <a:gd name="T14" fmla="*/ 2147483646 w 832"/>
              <a:gd name="T15" fmla="*/ 2147483646 h 212"/>
              <a:gd name="T16" fmla="*/ 2147483646 w 832"/>
              <a:gd name="T17" fmla="*/ 2147483646 h 212"/>
              <a:gd name="T18" fmla="*/ 2147483646 w 832"/>
              <a:gd name="T19" fmla="*/ 2147483646 h 212"/>
              <a:gd name="T20" fmla="*/ 2147483646 w 832"/>
              <a:gd name="T21" fmla="*/ 2147483646 h 212"/>
              <a:gd name="T22" fmla="*/ 2147483646 w 832"/>
              <a:gd name="T23" fmla="*/ 2147483646 h 212"/>
              <a:gd name="T24" fmla="*/ 2147483646 w 832"/>
              <a:gd name="T25" fmla="*/ 2147483646 h 212"/>
              <a:gd name="T26" fmla="*/ 2147483646 w 832"/>
              <a:gd name="T27" fmla="*/ 2147483646 h 212"/>
              <a:gd name="T28" fmla="*/ 2147483646 w 832"/>
              <a:gd name="T29" fmla="*/ 2147483646 h 212"/>
              <a:gd name="T30" fmla="*/ 2147483646 w 832"/>
              <a:gd name="T31" fmla="*/ 0 h 212"/>
              <a:gd name="T32" fmla="*/ 2147483646 w 832"/>
              <a:gd name="T33" fmla="*/ 2147483646 h 212"/>
              <a:gd name="T34" fmla="*/ 2147483646 w 832"/>
              <a:gd name="T35" fmla="*/ 2147483646 h 212"/>
              <a:gd name="T36" fmla="*/ 2147483646 w 832"/>
              <a:gd name="T37" fmla="*/ 2147483646 h 212"/>
              <a:gd name="T38" fmla="*/ 2147483646 w 832"/>
              <a:gd name="T39" fmla="*/ 2147483646 h 212"/>
              <a:gd name="T40" fmla="*/ 2147483646 w 832"/>
              <a:gd name="T41" fmla="*/ 2147483646 h 212"/>
              <a:gd name="T42" fmla="*/ 2147483646 w 832"/>
              <a:gd name="T43" fmla="*/ 2147483646 h 212"/>
              <a:gd name="T44" fmla="*/ 2147483646 w 832"/>
              <a:gd name="T45" fmla="*/ 2147483646 h 212"/>
              <a:gd name="T46" fmla="*/ 2147483646 w 832"/>
              <a:gd name="T47" fmla="*/ 2147483646 h 212"/>
              <a:gd name="T48" fmla="*/ 2147483646 w 832"/>
              <a:gd name="T49" fmla="*/ 2147483646 h 212"/>
              <a:gd name="T50" fmla="*/ 2147483646 w 832"/>
              <a:gd name="T51" fmla="*/ 2147483646 h 212"/>
              <a:gd name="T52" fmla="*/ 2147483646 w 832"/>
              <a:gd name="T53" fmla="*/ 2147483646 h 212"/>
              <a:gd name="T54" fmla="*/ 2147483646 w 832"/>
              <a:gd name="T55" fmla="*/ 2147483646 h 212"/>
              <a:gd name="T56" fmla="*/ 2147483646 w 832"/>
              <a:gd name="T57" fmla="*/ 2147483646 h 212"/>
              <a:gd name="T58" fmla="*/ 2147483646 w 832"/>
              <a:gd name="T59" fmla="*/ 2147483646 h 212"/>
              <a:gd name="T60" fmla="*/ 2147483646 w 832"/>
              <a:gd name="T61" fmla="*/ 2147483646 h 212"/>
              <a:gd name="T62" fmla="*/ 2147483646 w 832"/>
              <a:gd name="T63" fmla="*/ 2147483646 h 212"/>
              <a:gd name="T64" fmla="*/ 0 w 832"/>
              <a:gd name="T65" fmla="*/ 2147483646 h 2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2"/>
              <a:gd name="T100" fmla="*/ 0 h 212"/>
              <a:gd name="T101" fmla="*/ 832 w 832"/>
              <a:gd name="T102" fmla="*/ 212 h 2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2" h="212">
                <a:moveTo>
                  <a:pt x="832" y="76"/>
                </a:moveTo>
                <a:cubicBezTo>
                  <a:pt x="792" y="81"/>
                  <a:pt x="810" y="77"/>
                  <a:pt x="776" y="88"/>
                </a:cubicBezTo>
                <a:cubicBezTo>
                  <a:pt x="772" y="89"/>
                  <a:pt x="764" y="92"/>
                  <a:pt x="764" y="92"/>
                </a:cubicBezTo>
                <a:cubicBezTo>
                  <a:pt x="748" y="116"/>
                  <a:pt x="740" y="123"/>
                  <a:pt x="712" y="132"/>
                </a:cubicBezTo>
                <a:cubicBezTo>
                  <a:pt x="708" y="119"/>
                  <a:pt x="710" y="118"/>
                  <a:pt x="696" y="112"/>
                </a:cubicBezTo>
                <a:cubicBezTo>
                  <a:pt x="688" y="109"/>
                  <a:pt x="672" y="104"/>
                  <a:pt x="672" y="104"/>
                </a:cubicBezTo>
                <a:cubicBezTo>
                  <a:pt x="669" y="100"/>
                  <a:pt x="663" y="97"/>
                  <a:pt x="664" y="92"/>
                </a:cubicBezTo>
                <a:cubicBezTo>
                  <a:pt x="665" y="88"/>
                  <a:pt x="702" y="75"/>
                  <a:pt x="712" y="68"/>
                </a:cubicBezTo>
                <a:cubicBezTo>
                  <a:pt x="702" y="39"/>
                  <a:pt x="644" y="59"/>
                  <a:pt x="624" y="60"/>
                </a:cubicBezTo>
                <a:cubicBezTo>
                  <a:pt x="613" y="77"/>
                  <a:pt x="602" y="75"/>
                  <a:pt x="596" y="56"/>
                </a:cubicBezTo>
                <a:cubicBezTo>
                  <a:pt x="589" y="57"/>
                  <a:pt x="581" y="55"/>
                  <a:pt x="576" y="60"/>
                </a:cubicBezTo>
                <a:cubicBezTo>
                  <a:pt x="570" y="66"/>
                  <a:pt x="575" y="79"/>
                  <a:pt x="568" y="84"/>
                </a:cubicBezTo>
                <a:cubicBezTo>
                  <a:pt x="564" y="87"/>
                  <a:pt x="560" y="89"/>
                  <a:pt x="556" y="92"/>
                </a:cubicBezTo>
                <a:cubicBezTo>
                  <a:pt x="523" y="84"/>
                  <a:pt x="550" y="73"/>
                  <a:pt x="524" y="56"/>
                </a:cubicBezTo>
                <a:cubicBezTo>
                  <a:pt x="509" y="34"/>
                  <a:pt x="514" y="34"/>
                  <a:pt x="488" y="16"/>
                </a:cubicBezTo>
                <a:cubicBezTo>
                  <a:pt x="480" y="11"/>
                  <a:pt x="464" y="0"/>
                  <a:pt x="464" y="0"/>
                </a:cubicBezTo>
                <a:cubicBezTo>
                  <a:pt x="454" y="3"/>
                  <a:pt x="427" y="11"/>
                  <a:pt x="444" y="28"/>
                </a:cubicBezTo>
                <a:cubicBezTo>
                  <a:pt x="446" y="30"/>
                  <a:pt x="472" y="36"/>
                  <a:pt x="472" y="36"/>
                </a:cubicBezTo>
                <a:cubicBezTo>
                  <a:pt x="471" y="40"/>
                  <a:pt x="471" y="45"/>
                  <a:pt x="468" y="48"/>
                </a:cubicBezTo>
                <a:cubicBezTo>
                  <a:pt x="465" y="52"/>
                  <a:pt x="459" y="52"/>
                  <a:pt x="456" y="56"/>
                </a:cubicBezTo>
                <a:cubicBezTo>
                  <a:pt x="443" y="77"/>
                  <a:pt x="455" y="77"/>
                  <a:pt x="440" y="92"/>
                </a:cubicBezTo>
                <a:cubicBezTo>
                  <a:pt x="425" y="107"/>
                  <a:pt x="398" y="108"/>
                  <a:pt x="380" y="120"/>
                </a:cubicBezTo>
                <a:cubicBezTo>
                  <a:pt x="335" y="114"/>
                  <a:pt x="335" y="112"/>
                  <a:pt x="280" y="116"/>
                </a:cubicBezTo>
                <a:cubicBezTo>
                  <a:pt x="248" y="127"/>
                  <a:pt x="264" y="125"/>
                  <a:pt x="232" y="120"/>
                </a:cubicBezTo>
                <a:cubicBezTo>
                  <a:pt x="216" y="109"/>
                  <a:pt x="211" y="107"/>
                  <a:pt x="192" y="112"/>
                </a:cubicBezTo>
                <a:cubicBezTo>
                  <a:pt x="189" y="116"/>
                  <a:pt x="184" y="119"/>
                  <a:pt x="184" y="124"/>
                </a:cubicBezTo>
                <a:cubicBezTo>
                  <a:pt x="184" y="136"/>
                  <a:pt x="230" y="153"/>
                  <a:pt x="240" y="160"/>
                </a:cubicBezTo>
                <a:cubicBezTo>
                  <a:pt x="254" y="181"/>
                  <a:pt x="252" y="185"/>
                  <a:pt x="248" y="212"/>
                </a:cubicBezTo>
                <a:cubicBezTo>
                  <a:pt x="217" y="207"/>
                  <a:pt x="186" y="198"/>
                  <a:pt x="156" y="188"/>
                </a:cubicBezTo>
                <a:cubicBezTo>
                  <a:pt x="148" y="185"/>
                  <a:pt x="140" y="183"/>
                  <a:pt x="132" y="180"/>
                </a:cubicBezTo>
                <a:cubicBezTo>
                  <a:pt x="128" y="179"/>
                  <a:pt x="120" y="176"/>
                  <a:pt x="120" y="176"/>
                </a:cubicBezTo>
                <a:cubicBezTo>
                  <a:pt x="96" y="179"/>
                  <a:pt x="72" y="180"/>
                  <a:pt x="48" y="184"/>
                </a:cubicBezTo>
                <a:cubicBezTo>
                  <a:pt x="42" y="185"/>
                  <a:pt x="11" y="196"/>
                  <a:pt x="0" y="196"/>
                </a:cubicBezTo>
              </a:path>
            </a:pathLst>
          </a:custGeom>
          <a:noFill/>
          <a:ln w="19050">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07" name="Freeform 96"/>
          <p:cNvSpPr/>
          <p:nvPr/>
        </p:nvSpPr>
        <p:spPr bwMode="auto">
          <a:xfrm>
            <a:off x="4910138" y="4867275"/>
            <a:ext cx="1009650" cy="361950"/>
          </a:xfrm>
          <a:custGeom>
            <a:avLst/>
            <a:gdLst>
              <a:gd name="T0" fmla="*/ 2147483646 w 848"/>
              <a:gd name="T1" fmla="*/ 2147483646 h 304"/>
              <a:gd name="T2" fmla="*/ 2147483646 w 848"/>
              <a:gd name="T3" fmla="*/ 2147483646 h 304"/>
              <a:gd name="T4" fmla="*/ 2147483646 w 848"/>
              <a:gd name="T5" fmla="*/ 2147483646 h 304"/>
              <a:gd name="T6" fmla="*/ 2147483646 w 848"/>
              <a:gd name="T7" fmla="*/ 2147483646 h 304"/>
              <a:gd name="T8" fmla="*/ 2147483646 w 848"/>
              <a:gd name="T9" fmla="*/ 2147483646 h 304"/>
              <a:gd name="T10" fmla="*/ 2147483646 w 848"/>
              <a:gd name="T11" fmla="*/ 2147483646 h 304"/>
              <a:gd name="T12" fmla="*/ 2147483646 w 848"/>
              <a:gd name="T13" fmla="*/ 2147483646 h 304"/>
              <a:gd name="T14" fmla="*/ 2147483646 w 848"/>
              <a:gd name="T15" fmla="*/ 2147483646 h 304"/>
              <a:gd name="T16" fmla="*/ 2147483646 w 848"/>
              <a:gd name="T17" fmla="*/ 2147483646 h 304"/>
              <a:gd name="T18" fmla="*/ 2147483646 w 848"/>
              <a:gd name="T19" fmla="*/ 2147483646 h 304"/>
              <a:gd name="T20" fmla="*/ 2147483646 w 848"/>
              <a:gd name="T21" fmla="*/ 2147483646 h 304"/>
              <a:gd name="T22" fmla="*/ 2147483646 w 848"/>
              <a:gd name="T23" fmla="*/ 2147483646 h 304"/>
              <a:gd name="T24" fmla="*/ 2147483646 w 848"/>
              <a:gd name="T25" fmla="*/ 2147483646 h 304"/>
              <a:gd name="T26" fmla="*/ 2147483646 w 848"/>
              <a:gd name="T27" fmla="*/ 2147483646 h 304"/>
              <a:gd name="T28" fmla="*/ 2147483646 w 848"/>
              <a:gd name="T29" fmla="*/ 2147483646 h 304"/>
              <a:gd name="T30" fmla="*/ 2147483646 w 848"/>
              <a:gd name="T31" fmla="*/ 2147483646 h 304"/>
              <a:gd name="T32" fmla="*/ 2147483646 w 848"/>
              <a:gd name="T33" fmla="*/ 2147483646 h 304"/>
              <a:gd name="T34" fmla="*/ 2147483646 w 848"/>
              <a:gd name="T35" fmla="*/ 2147483646 h 304"/>
              <a:gd name="T36" fmla="*/ 2147483646 w 848"/>
              <a:gd name="T37" fmla="*/ 2147483646 h 304"/>
              <a:gd name="T38" fmla="*/ 2147483646 w 848"/>
              <a:gd name="T39" fmla="*/ 2147483646 h 304"/>
              <a:gd name="T40" fmla="*/ 2147483646 w 848"/>
              <a:gd name="T41" fmla="*/ 2147483646 h 304"/>
              <a:gd name="T42" fmla="*/ 2147483646 w 848"/>
              <a:gd name="T43" fmla="*/ 2147483646 h 304"/>
              <a:gd name="T44" fmla="*/ 2147483646 w 848"/>
              <a:gd name="T45" fmla="*/ 2147483646 h 304"/>
              <a:gd name="T46" fmla="*/ 2147483646 w 848"/>
              <a:gd name="T47" fmla="*/ 2147483646 h 304"/>
              <a:gd name="T48" fmla="*/ 2147483646 w 848"/>
              <a:gd name="T49" fmla="*/ 2147483646 h 304"/>
              <a:gd name="T50" fmla="*/ 2147483646 w 848"/>
              <a:gd name="T51" fmla="*/ 2147483646 h 304"/>
              <a:gd name="T52" fmla="*/ 2147483646 w 848"/>
              <a:gd name="T53" fmla="*/ 2147483646 h 304"/>
              <a:gd name="T54" fmla="*/ 2147483646 w 848"/>
              <a:gd name="T55" fmla="*/ 2147483646 h 304"/>
              <a:gd name="T56" fmla="*/ 0 w 848"/>
              <a:gd name="T57" fmla="*/ 2147483646 h 3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8"/>
              <a:gd name="T88" fmla="*/ 0 h 304"/>
              <a:gd name="T89" fmla="*/ 848 w 848"/>
              <a:gd name="T90" fmla="*/ 304 h 3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8" h="304">
                <a:moveTo>
                  <a:pt x="848" y="88"/>
                </a:moveTo>
                <a:cubicBezTo>
                  <a:pt x="816" y="99"/>
                  <a:pt x="828" y="68"/>
                  <a:pt x="812" y="52"/>
                </a:cubicBezTo>
                <a:cubicBezTo>
                  <a:pt x="806" y="46"/>
                  <a:pt x="768" y="25"/>
                  <a:pt x="764" y="24"/>
                </a:cubicBezTo>
                <a:cubicBezTo>
                  <a:pt x="706" y="5"/>
                  <a:pt x="718" y="12"/>
                  <a:pt x="628" y="8"/>
                </a:cubicBezTo>
                <a:cubicBezTo>
                  <a:pt x="616" y="5"/>
                  <a:pt x="604" y="0"/>
                  <a:pt x="592" y="8"/>
                </a:cubicBezTo>
                <a:cubicBezTo>
                  <a:pt x="588" y="10"/>
                  <a:pt x="591" y="17"/>
                  <a:pt x="588" y="20"/>
                </a:cubicBezTo>
                <a:cubicBezTo>
                  <a:pt x="582" y="26"/>
                  <a:pt x="571" y="27"/>
                  <a:pt x="564" y="32"/>
                </a:cubicBezTo>
                <a:cubicBezTo>
                  <a:pt x="556" y="55"/>
                  <a:pt x="536" y="45"/>
                  <a:pt x="516" y="52"/>
                </a:cubicBezTo>
                <a:cubicBezTo>
                  <a:pt x="507" y="80"/>
                  <a:pt x="516" y="73"/>
                  <a:pt x="496" y="80"/>
                </a:cubicBezTo>
                <a:cubicBezTo>
                  <a:pt x="489" y="59"/>
                  <a:pt x="495" y="36"/>
                  <a:pt x="472" y="28"/>
                </a:cubicBezTo>
                <a:cubicBezTo>
                  <a:pt x="443" y="35"/>
                  <a:pt x="454" y="49"/>
                  <a:pt x="448" y="80"/>
                </a:cubicBezTo>
                <a:cubicBezTo>
                  <a:pt x="444" y="99"/>
                  <a:pt x="434" y="110"/>
                  <a:pt x="428" y="128"/>
                </a:cubicBezTo>
                <a:cubicBezTo>
                  <a:pt x="433" y="143"/>
                  <a:pt x="443" y="147"/>
                  <a:pt x="452" y="160"/>
                </a:cubicBezTo>
                <a:cubicBezTo>
                  <a:pt x="446" y="192"/>
                  <a:pt x="438" y="188"/>
                  <a:pt x="404" y="192"/>
                </a:cubicBezTo>
                <a:cubicBezTo>
                  <a:pt x="401" y="197"/>
                  <a:pt x="391" y="209"/>
                  <a:pt x="392" y="216"/>
                </a:cubicBezTo>
                <a:cubicBezTo>
                  <a:pt x="393" y="224"/>
                  <a:pt x="397" y="232"/>
                  <a:pt x="400" y="240"/>
                </a:cubicBezTo>
                <a:cubicBezTo>
                  <a:pt x="401" y="244"/>
                  <a:pt x="404" y="252"/>
                  <a:pt x="404" y="252"/>
                </a:cubicBezTo>
                <a:cubicBezTo>
                  <a:pt x="401" y="256"/>
                  <a:pt x="400" y="261"/>
                  <a:pt x="396" y="264"/>
                </a:cubicBezTo>
                <a:cubicBezTo>
                  <a:pt x="393" y="267"/>
                  <a:pt x="387" y="265"/>
                  <a:pt x="384" y="268"/>
                </a:cubicBezTo>
                <a:cubicBezTo>
                  <a:pt x="378" y="274"/>
                  <a:pt x="371" y="295"/>
                  <a:pt x="368" y="304"/>
                </a:cubicBezTo>
                <a:cubicBezTo>
                  <a:pt x="333" y="297"/>
                  <a:pt x="359" y="293"/>
                  <a:pt x="332" y="284"/>
                </a:cubicBezTo>
                <a:cubicBezTo>
                  <a:pt x="319" y="303"/>
                  <a:pt x="307" y="294"/>
                  <a:pt x="288" y="288"/>
                </a:cubicBezTo>
                <a:cubicBezTo>
                  <a:pt x="287" y="281"/>
                  <a:pt x="289" y="273"/>
                  <a:pt x="284" y="268"/>
                </a:cubicBezTo>
                <a:cubicBezTo>
                  <a:pt x="283" y="267"/>
                  <a:pt x="246" y="252"/>
                  <a:pt x="236" y="248"/>
                </a:cubicBezTo>
                <a:cubicBezTo>
                  <a:pt x="228" y="245"/>
                  <a:pt x="220" y="243"/>
                  <a:pt x="212" y="240"/>
                </a:cubicBezTo>
                <a:cubicBezTo>
                  <a:pt x="208" y="239"/>
                  <a:pt x="200" y="236"/>
                  <a:pt x="200" y="236"/>
                </a:cubicBezTo>
                <a:cubicBezTo>
                  <a:pt x="169" y="257"/>
                  <a:pt x="119" y="213"/>
                  <a:pt x="84" y="204"/>
                </a:cubicBezTo>
                <a:cubicBezTo>
                  <a:pt x="56" y="208"/>
                  <a:pt x="51" y="212"/>
                  <a:pt x="28" y="220"/>
                </a:cubicBezTo>
                <a:cubicBezTo>
                  <a:pt x="19" y="219"/>
                  <a:pt x="0" y="216"/>
                  <a:pt x="0" y="216"/>
                </a:cubicBezTo>
              </a:path>
            </a:pathLst>
          </a:custGeom>
          <a:noFill/>
          <a:ln w="19050">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08" name="Freeform 97"/>
          <p:cNvSpPr/>
          <p:nvPr/>
        </p:nvSpPr>
        <p:spPr bwMode="auto">
          <a:xfrm>
            <a:off x="4632724" y="5092305"/>
            <a:ext cx="305990" cy="240506"/>
          </a:xfrm>
          <a:custGeom>
            <a:avLst/>
            <a:gdLst>
              <a:gd name="T0" fmla="*/ 2147483646 w 257"/>
              <a:gd name="T1" fmla="*/ 2147483646 h 202"/>
              <a:gd name="T2" fmla="*/ 2147483646 w 257"/>
              <a:gd name="T3" fmla="*/ 2147483646 h 202"/>
              <a:gd name="T4" fmla="*/ 2147483646 w 257"/>
              <a:gd name="T5" fmla="*/ 2147483646 h 202"/>
              <a:gd name="T6" fmla="*/ 2147483646 w 257"/>
              <a:gd name="T7" fmla="*/ 2147483646 h 202"/>
              <a:gd name="T8" fmla="*/ 2147483646 w 257"/>
              <a:gd name="T9" fmla="*/ 2147483646 h 202"/>
              <a:gd name="T10" fmla="*/ 2147483646 w 257"/>
              <a:gd name="T11" fmla="*/ 2147483646 h 202"/>
              <a:gd name="T12" fmla="*/ 2147483646 w 257"/>
              <a:gd name="T13" fmla="*/ 2147483646 h 202"/>
              <a:gd name="T14" fmla="*/ 2147483646 w 257"/>
              <a:gd name="T15" fmla="*/ 2147483646 h 202"/>
              <a:gd name="T16" fmla="*/ 2147483646 w 257"/>
              <a:gd name="T17" fmla="*/ 2147483646 h 202"/>
              <a:gd name="T18" fmla="*/ 2147483646 w 257"/>
              <a:gd name="T19" fmla="*/ 2147483646 h 202"/>
              <a:gd name="T20" fmla="*/ 2147483646 w 257"/>
              <a:gd name="T21" fmla="*/ 2147483646 h 202"/>
              <a:gd name="T22" fmla="*/ 2147483646 w 257"/>
              <a:gd name="T23" fmla="*/ 2147483646 h 202"/>
              <a:gd name="T24" fmla="*/ 2147483646 w 257"/>
              <a:gd name="T25" fmla="*/ 2147483646 h 202"/>
              <a:gd name="T26" fmla="*/ 2147483646 w 257"/>
              <a:gd name="T27" fmla="*/ 2147483646 h 202"/>
              <a:gd name="T28" fmla="*/ 2147483646 w 257"/>
              <a:gd name="T29" fmla="*/ 2147483646 h 202"/>
              <a:gd name="T30" fmla="*/ 2147483646 w 257"/>
              <a:gd name="T31" fmla="*/ 2147483646 h 202"/>
              <a:gd name="T32" fmla="*/ 2147483646 w 257"/>
              <a:gd name="T33" fmla="*/ 2147483646 h 202"/>
              <a:gd name="T34" fmla="*/ 2147483646 w 257"/>
              <a:gd name="T35" fmla="*/ 2147483646 h 202"/>
              <a:gd name="T36" fmla="*/ 2147483646 w 257"/>
              <a:gd name="T37" fmla="*/ 2147483646 h 202"/>
              <a:gd name="T38" fmla="*/ 2147483646 w 257"/>
              <a:gd name="T39" fmla="*/ 2147483646 h 2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7"/>
              <a:gd name="T61" fmla="*/ 0 h 202"/>
              <a:gd name="T62" fmla="*/ 257 w 257"/>
              <a:gd name="T63" fmla="*/ 202 h 2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7" h="202">
                <a:moveTo>
                  <a:pt x="257" y="27"/>
                </a:moveTo>
                <a:cubicBezTo>
                  <a:pt x="246" y="26"/>
                  <a:pt x="234" y="28"/>
                  <a:pt x="225" y="23"/>
                </a:cubicBezTo>
                <a:cubicBezTo>
                  <a:pt x="201" y="9"/>
                  <a:pt x="241" y="0"/>
                  <a:pt x="209" y="11"/>
                </a:cubicBezTo>
                <a:cubicBezTo>
                  <a:pt x="202" y="33"/>
                  <a:pt x="191" y="31"/>
                  <a:pt x="169" y="35"/>
                </a:cubicBezTo>
                <a:cubicBezTo>
                  <a:pt x="163" y="54"/>
                  <a:pt x="175" y="49"/>
                  <a:pt x="181" y="67"/>
                </a:cubicBezTo>
                <a:cubicBezTo>
                  <a:pt x="170" y="99"/>
                  <a:pt x="186" y="62"/>
                  <a:pt x="165" y="83"/>
                </a:cubicBezTo>
                <a:cubicBezTo>
                  <a:pt x="162" y="86"/>
                  <a:pt x="165" y="93"/>
                  <a:pt x="161" y="95"/>
                </a:cubicBezTo>
                <a:cubicBezTo>
                  <a:pt x="151" y="99"/>
                  <a:pt x="140" y="98"/>
                  <a:pt x="129" y="99"/>
                </a:cubicBezTo>
                <a:cubicBezTo>
                  <a:pt x="121" y="104"/>
                  <a:pt x="117" y="114"/>
                  <a:pt x="109" y="119"/>
                </a:cubicBezTo>
                <a:cubicBezTo>
                  <a:pt x="102" y="123"/>
                  <a:pt x="85" y="127"/>
                  <a:pt x="85" y="127"/>
                </a:cubicBezTo>
                <a:cubicBezTo>
                  <a:pt x="76" y="140"/>
                  <a:pt x="70" y="161"/>
                  <a:pt x="61" y="135"/>
                </a:cubicBezTo>
                <a:cubicBezTo>
                  <a:pt x="65" y="124"/>
                  <a:pt x="71" y="111"/>
                  <a:pt x="61" y="99"/>
                </a:cubicBezTo>
                <a:cubicBezTo>
                  <a:pt x="55" y="93"/>
                  <a:pt x="45" y="94"/>
                  <a:pt x="37" y="91"/>
                </a:cubicBezTo>
                <a:cubicBezTo>
                  <a:pt x="33" y="90"/>
                  <a:pt x="25" y="87"/>
                  <a:pt x="25" y="87"/>
                </a:cubicBezTo>
                <a:cubicBezTo>
                  <a:pt x="14" y="104"/>
                  <a:pt x="17" y="108"/>
                  <a:pt x="33" y="119"/>
                </a:cubicBezTo>
                <a:cubicBezTo>
                  <a:pt x="34" y="123"/>
                  <a:pt x="39" y="127"/>
                  <a:pt x="37" y="131"/>
                </a:cubicBezTo>
                <a:cubicBezTo>
                  <a:pt x="35" y="135"/>
                  <a:pt x="28" y="135"/>
                  <a:pt x="25" y="139"/>
                </a:cubicBezTo>
                <a:cubicBezTo>
                  <a:pt x="3" y="167"/>
                  <a:pt x="43" y="136"/>
                  <a:pt x="9" y="159"/>
                </a:cubicBezTo>
                <a:cubicBezTo>
                  <a:pt x="6" y="163"/>
                  <a:pt x="2" y="166"/>
                  <a:pt x="1" y="171"/>
                </a:cubicBezTo>
                <a:cubicBezTo>
                  <a:pt x="0" y="181"/>
                  <a:pt x="10" y="202"/>
                  <a:pt x="21" y="191"/>
                </a:cubicBezTo>
              </a:path>
            </a:pathLst>
          </a:custGeom>
          <a:noFill/>
          <a:ln w="19050">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09" name="Freeform 98"/>
          <p:cNvSpPr/>
          <p:nvPr/>
        </p:nvSpPr>
        <p:spPr bwMode="auto">
          <a:xfrm>
            <a:off x="4335067" y="4976813"/>
            <a:ext cx="456009" cy="423863"/>
          </a:xfrm>
          <a:custGeom>
            <a:avLst/>
            <a:gdLst>
              <a:gd name="T0" fmla="*/ 2147483646 w 383"/>
              <a:gd name="T1" fmla="*/ 2147483646 h 356"/>
              <a:gd name="T2" fmla="*/ 2147483646 w 383"/>
              <a:gd name="T3" fmla="*/ 2147483646 h 356"/>
              <a:gd name="T4" fmla="*/ 2147483646 w 383"/>
              <a:gd name="T5" fmla="*/ 2147483646 h 356"/>
              <a:gd name="T6" fmla="*/ 2147483646 w 383"/>
              <a:gd name="T7" fmla="*/ 2147483646 h 356"/>
              <a:gd name="T8" fmla="*/ 2147483646 w 383"/>
              <a:gd name="T9" fmla="*/ 2147483646 h 356"/>
              <a:gd name="T10" fmla="*/ 2147483646 w 383"/>
              <a:gd name="T11" fmla="*/ 2147483646 h 356"/>
              <a:gd name="T12" fmla="*/ 2147483646 w 383"/>
              <a:gd name="T13" fmla="*/ 2147483646 h 356"/>
              <a:gd name="T14" fmla="*/ 2147483646 w 383"/>
              <a:gd name="T15" fmla="*/ 2147483646 h 356"/>
              <a:gd name="T16" fmla="*/ 2147483646 w 383"/>
              <a:gd name="T17" fmla="*/ 2147483646 h 356"/>
              <a:gd name="T18" fmla="*/ 2147483646 w 383"/>
              <a:gd name="T19" fmla="*/ 2147483646 h 356"/>
              <a:gd name="T20" fmla="*/ 2147483646 w 383"/>
              <a:gd name="T21" fmla="*/ 2147483646 h 356"/>
              <a:gd name="T22" fmla="*/ 2147483646 w 383"/>
              <a:gd name="T23" fmla="*/ 2147483646 h 356"/>
              <a:gd name="T24" fmla="*/ 2147483646 w 383"/>
              <a:gd name="T25" fmla="*/ 2147483646 h 356"/>
              <a:gd name="T26" fmla="*/ 2147483646 w 383"/>
              <a:gd name="T27" fmla="*/ 2147483646 h 356"/>
              <a:gd name="T28" fmla="*/ 2147483646 w 383"/>
              <a:gd name="T29" fmla="*/ 2147483646 h 356"/>
              <a:gd name="T30" fmla="*/ 2147483646 w 383"/>
              <a:gd name="T31" fmla="*/ 0 h 356"/>
              <a:gd name="T32" fmla="*/ 2147483646 w 383"/>
              <a:gd name="T33" fmla="*/ 2147483646 h 3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56"/>
              <a:gd name="T53" fmla="*/ 383 w 383"/>
              <a:gd name="T54" fmla="*/ 356 h 3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56">
                <a:moveTo>
                  <a:pt x="263" y="296"/>
                </a:moveTo>
                <a:cubicBezTo>
                  <a:pt x="262" y="303"/>
                  <a:pt x="264" y="311"/>
                  <a:pt x="259" y="316"/>
                </a:cubicBezTo>
                <a:cubicBezTo>
                  <a:pt x="253" y="322"/>
                  <a:pt x="235" y="324"/>
                  <a:pt x="235" y="324"/>
                </a:cubicBezTo>
                <a:cubicBezTo>
                  <a:pt x="239" y="350"/>
                  <a:pt x="240" y="356"/>
                  <a:pt x="215" y="348"/>
                </a:cubicBezTo>
                <a:cubicBezTo>
                  <a:pt x="213" y="321"/>
                  <a:pt x="211" y="286"/>
                  <a:pt x="183" y="272"/>
                </a:cubicBezTo>
                <a:cubicBezTo>
                  <a:pt x="167" y="264"/>
                  <a:pt x="152" y="258"/>
                  <a:pt x="135" y="252"/>
                </a:cubicBezTo>
                <a:cubicBezTo>
                  <a:pt x="131" y="251"/>
                  <a:pt x="123" y="248"/>
                  <a:pt x="123" y="248"/>
                </a:cubicBezTo>
                <a:cubicBezTo>
                  <a:pt x="100" y="256"/>
                  <a:pt x="114" y="270"/>
                  <a:pt x="99" y="276"/>
                </a:cubicBezTo>
                <a:cubicBezTo>
                  <a:pt x="89" y="280"/>
                  <a:pt x="78" y="279"/>
                  <a:pt x="67" y="280"/>
                </a:cubicBezTo>
                <a:cubicBezTo>
                  <a:pt x="37" y="290"/>
                  <a:pt x="51" y="290"/>
                  <a:pt x="23" y="284"/>
                </a:cubicBezTo>
                <a:cubicBezTo>
                  <a:pt x="0" y="216"/>
                  <a:pt x="94" y="203"/>
                  <a:pt x="139" y="200"/>
                </a:cubicBezTo>
                <a:cubicBezTo>
                  <a:pt x="172" y="189"/>
                  <a:pt x="156" y="197"/>
                  <a:pt x="187" y="176"/>
                </a:cubicBezTo>
                <a:cubicBezTo>
                  <a:pt x="194" y="171"/>
                  <a:pt x="211" y="168"/>
                  <a:pt x="211" y="168"/>
                </a:cubicBezTo>
                <a:cubicBezTo>
                  <a:pt x="219" y="156"/>
                  <a:pt x="230" y="146"/>
                  <a:pt x="235" y="132"/>
                </a:cubicBezTo>
                <a:cubicBezTo>
                  <a:pt x="243" y="107"/>
                  <a:pt x="253" y="77"/>
                  <a:pt x="279" y="68"/>
                </a:cubicBezTo>
                <a:cubicBezTo>
                  <a:pt x="296" y="43"/>
                  <a:pt x="293" y="17"/>
                  <a:pt x="319" y="0"/>
                </a:cubicBezTo>
                <a:cubicBezTo>
                  <a:pt x="335" y="5"/>
                  <a:pt x="372" y="17"/>
                  <a:pt x="383" y="28"/>
                </a:cubicBezTo>
              </a:path>
            </a:pathLst>
          </a:custGeom>
          <a:noFill/>
          <a:ln w="28575">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10" name="Freeform 99"/>
          <p:cNvSpPr/>
          <p:nvPr/>
        </p:nvSpPr>
        <p:spPr bwMode="auto">
          <a:xfrm>
            <a:off x="4772025" y="4638676"/>
            <a:ext cx="304800" cy="366713"/>
          </a:xfrm>
          <a:custGeom>
            <a:avLst/>
            <a:gdLst>
              <a:gd name="T0" fmla="*/ 2147483646 w 256"/>
              <a:gd name="T1" fmla="*/ 2147483646 h 308"/>
              <a:gd name="T2" fmla="*/ 0 w 256"/>
              <a:gd name="T3" fmla="*/ 2147483646 h 308"/>
              <a:gd name="T4" fmla="*/ 2147483646 w 256"/>
              <a:gd name="T5" fmla="*/ 2147483646 h 308"/>
              <a:gd name="T6" fmla="*/ 2147483646 w 256"/>
              <a:gd name="T7" fmla="*/ 2147483646 h 308"/>
              <a:gd name="T8" fmla="*/ 2147483646 w 256"/>
              <a:gd name="T9" fmla="*/ 2147483646 h 308"/>
              <a:gd name="T10" fmla="*/ 2147483646 w 256"/>
              <a:gd name="T11" fmla="*/ 2147483646 h 308"/>
              <a:gd name="T12" fmla="*/ 2147483646 w 256"/>
              <a:gd name="T13" fmla="*/ 2147483646 h 308"/>
              <a:gd name="T14" fmla="*/ 2147483646 w 256"/>
              <a:gd name="T15" fmla="*/ 2147483646 h 308"/>
              <a:gd name="T16" fmla="*/ 2147483646 w 256"/>
              <a:gd name="T17" fmla="*/ 2147483646 h 308"/>
              <a:gd name="T18" fmla="*/ 2147483646 w 256"/>
              <a:gd name="T19" fmla="*/ 0 h 308"/>
              <a:gd name="T20" fmla="*/ 2147483646 w 256"/>
              <a:gd name="T21" fmla="*/ 2147483646 h 308"/>
              <a:gd name="T22" fmla="*/ 2147483646 w 256"/>
              <a:gd name="T23" fmla="*/ 2147483646 h 3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6"/>
              <a:gd name="T37" fmla="*/ 0 h 308"/>
              <a:gd name="T38" fmla="*/ 256 w 256"/>
              <a:gd name="T39" fmla="*/ 308 h 3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6" h="308">
                <a:moveTo>
                  <a:pt x="8" y="308"/>
                </a:moveTo>
                <a:cubicBezTo>
                  <a:pt x="21" y="288"/>
                  <a:pt x="7" y="296"/>
                  <a:pt x="0" y="276"/>
                </a:cubicBezTo>
                <a:cubicBezTo>
                  <a:pt x="7" y="255"/>
                  <a:pt x="24" y="253"/>
                  <a:pt x="44" y="248"/>
                </a:cubicBezTo>
                <a:cubicBezTo>
                  <a:pt x="56" y="240"/>
                  <a:pt x="60" y="224"/>
                  <a:pt x="72" y="216"/>
                </a:cubicBezTo>
                <a:cubicBezTo>
                  <a:pt x="80" y="211"/>
                  <a:pt x="88" y="205"/>
                  <a:pt x="96" y="200"/>
                </a:cubicBezTo>
                <a:cubicBezTo>
                  <a:pt x="103" y="195"/>
                  <a:pt x="120" y="192"/>
                  <a:pt x="120" y="192"/>
                </a:cubicBezTo>
                <a:cubicBezTo>
                  <a:pt x="126" y="174"/>
                  <a:pt x="134" y="161"/>
                  <a:pt x="140" y="144"/>
                </a:cubicBezTo>
                <a:cubicBezTo>
                  <a:pt x="143" y="115"/>
                  <a:pt x="146" y="88"/>
                  <a:pt x="152" y="60"/>
                </a:cubicBezTo>
                <a:cubicBezTo>
                  <a:pt x="153" y="45"/>
                  <a:pt x="152" y="30"/>
                  <a:pt x="156" y="16"/>
                </a:cubicBezTo>
                <a:cubicBezTo>
                  <a:pt x="160" y="3"/>
                  <a:pt x="192" y="0"/>
                  <a:pt x="192" y="0"/>
                </a:cubicBezTo>
                <a:cubicBezTo>
                  <a:pt x="206" y="3"/>
                  <a:pt x="220" y="9"/>
                  <a:pt x="232" y="16"/>
                </a:cubicBezTo>
                <a:cubicBezTo>
                  <a:pt x="240" y="21"/>
                  <a:pt x="256" y="32"/>
                  <a:pt x="256" y="32"/>
                </a:cubicBezTo>
              </a:path>
            </a:pathLst>
          </a:custGeom>
          <a:noFill/>
          <a:ln w="19050">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11" name="Freeform 100"/>
          <p:cNvSpPr/>
          <p:nvPr/>
        </p:nvSpPr>
        <p:spPr bwMode="auto">
          <a:xfrm>
            <a:off x="5072063" y="4500563"/>
            <a:ext cx="571500" cy="176213"/>
          </a:xfrm>
          <a:custGeom>
            <a:avLst/>
            <a:gdLst>
              <a:gd name="T0" fmla="*/ 0 w 480"/>
              <a:gd name="T1" fmla="*/ 2147483646 h 148"/>
              <a:gd name="T2" fmla="*/ 2147483646 w 480"/>
              <a:gd name="T3" fmla="*/ 2147483646 h 148"/>
              <a:gd name="T4" fmla="*/ 2147483646 w 480"/>
              <a:gd name="T5" fmla="*/ 2147483646 h 148"/>
              <a:gd name="T6" fmla="*/ 2147483646 w 480"/>
              <a:gd name="T7" fmla="*/ 2147483646 h 148"/>
              <a:gd name="T8" fmla="*/ 2147483646 w 480"/>
              <a:gd name="T9" fmla="*/ 2147483646 h 148"/>
              <a:gd name="T10" fmla="*/ 2147483646 w 480"/>
              <a:gd name="T11" fmla="*/ 2147483646 h 148"/>
              <a:gd name="T12" fmla="*/ 2147483646 w 480"/>
              <a:gd name="T13" fmla="*/ 2147483646 h 148"/>
              <a:gd name="T14" fmla="*/ 2147483646 w 480"/>
              <a:gd name="T15" fmla="*/ 2147483646 h 148"/>
              <a:gd name="T16" fmla="*/ 2147483646 w 480"/>
              <a:gd name="T17" fmla="*/ 2147483646 h 148"/>
              <a:gd name="T18" fmla="*/ 2147483646 w 480"/>
              <a:gd name="T19" fmla="*/ 2147483646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0"/>
              <a:gd name="T31" fmla="*/ 0 h 148"/>
              <a:gd name="T32" fmla="*/ 480 w 480"/>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0" h="148">
                <a:moveTo>
                  <a:pt x="0" y="148"/>
                </a:moveTo>
                <a:cubicBezTo>
                  <a:pt x="13" y="128"/>
                  <a:pt x="4" y="139"/>
                  <a:pt x="32" y="120"/>
                </a:cubicBezTo>
                <a:cubicBezTo>
                  <a:pt x="39" y="115"/>
                  <a:pt x="56" y="112"/>
                  <a:pt x="56" y="112"/>
                </a:cubicBezTo>
                <a:cubicBezTo>
                  <a:pt x="77" y="81"/>
                  <a:pt x="45" y="86"/>
                  <a:pt x="24" y="72"/>
                </a:cubicBezTo>
                <a:cubicBezTo>
                  <a:pt x="0" y="0"/>
                  <a:pt x="85" y="22"/>
                  <a:pt x="140" y="20"/>
                </a:cubicBezTo>
                <a:cubicBezTo>
                  <a:pt x="164" y="14"/>
                  <a:pt x="151" y="18"/>
                  <a:pt x="180" y="8"/>
                </a:cubicBezTo>
                <a:cubicBezTo>
                  <a:pt x="184" y="7"/>
                  <a:pt x="192" y="4"/>
                  <a:pt x="192" y="4"/>
                </a:cubicBezTo>
                <a:cubicBezTo>
                  <a:pt x="222" y="14"/>
                  <a:pt x="248" y="22"/>
                  <a:pt x="280" y="28"/>
                </a:cubicBezTo>
                <a:cubicBezTo>
                  <a:pt x="291" y="30"/>
                  <a:pt x="312" y="36"/>
                  <a:pt x="312" y="36"/>
                </a:cubicBezTo>
                <a:cubicBezTo>
                  <a:pt x="370" y="31"/>
                  <a:pt x="422" y="12"/>
                  <a:pt x="480" y="12"/>
                </a:cubicBezTo>
              </a:path>
            </a:pathLst>
          </a:custGeom>
          <a:noFill/>
          <a:ln w="19050">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12" name="Freeform 101"/>
          <p:cNvSpPr/>
          <p:nvPr/>
        </p:nvSpPr>
        <p:spPr bwMode="auto">
          <a:xfrm>
            <a:off x="5624513" y="4176713"/>
            <a:ext cx="328613" cy="342900"/>
          </a:xfrm>
          <a:custGeom>
            <a:avLst/>
            <a:gdLst>
              <a:gd name="T0" fmla="*/ 0 w 276"/>
              <a:gd name="T1" fmla="*/ 2147483646 h 288"/>
              <a:gd name="T2" fmla="*/ 2147483646 w 276"/>
              <a:gd name="T3" fmla="*/ 2147483646 h 288"/>
              <a:gd name="T4" fmla="*/ 2147483646 w 276"/>
              <a:gd name="T5" fmla="*/ 2147483646 h 288"/>
              <a:gd name="T6" fmla="*/ 2147483646 w 276"/>
              <a:gd name="T7" fmla="*/ 2147483646 h 288"/>
              <a:gd name="T8" fmla="*/ 2147483646 w 276"/>
              <a:gd name="T9" fmla="*/ 2147483646 h 288"/>
              <a:gd name="T10" fmla="*/ 2147483646 w 276"/>
              <a:gd name="T11" fmla="*/ 2147483646 h 288"/>
              <a:gd name="T12" fmla="*/ 2147483646 w 276"/>
              <a:gd name="T13" fmla="*/ 2147483646 h 288"/>
              <a:gd name="T14" fmla="*/ 2147483646 w 276"/>
              <a:gd name="T15" fmla="*/ 2147483646 h 288"/>
              <a:gd name="T16" fmla="*/ 2147483646 w 276"/>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288"/>
              <a:gd name="T29" fmla="*/ 276 w 276"/>
              <a:gd name="T30" fmla="*/ 288 h 2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288">
                <a:moveTo>
                  <a:pt x="0" y="288"/>
                </a:moveTo>
                <a:cubicBezTo>
                  <a:pt x="8" y="286"/>
                  <a:pt x="24" y="286"/>
                  <a:pt x="24" y="272"/>
                </a:cubicBezTo>
                <a:cubicBezTo>
                  <a:pt x="24" y="264"/>
                  <a:pt x="16" y="248"/>
                  <a:pt x="16" y="248"/>
                </a:cubicBezTo>
                <a:cubicBezTo>
                  <a:pt x="29" y="228"/>
                  <a:pt x="63" y="222"/>
                  <a:pt x="84" y="208"/>
                </a:cubicBezTo>
                <a:cubicBezTo>
                  <a:pt x="97" y="189"/>
                  <a:pt x="102" y="176"/>
                  <a:pt x="120" y="164"/>
                </a:cubicBezTo>
                <a:cubicBezTo>
                  <a:pt x="133" y="145"/>
                  <a:pt x="157" y="141"/>
                  <a:pt x="176" y="128"/>
                </a:cubicBezTo>
                <a:cubicBezTo>
                  <a:pt x="181" y="114"/>
                  <a:pt x="189" y="91"/>
                  <a:pt x="200" y="80"/>
                </a:cubicBezTo>
                <a:cubicBezTo>
                  <a:pt x="213" y="67"/>
                  <a:pt x="233" y="66"/>
                  <a:pt x="248" y="56"/>
                </a:cubicBezTo>
                <a:cubicBezTo>
                  <a:pt x="254" y="37"/>
                  <a:pt x="261" y="15"/>
                  <a:pt x="276" y="0"/>
                </a:cubicBezTo>
              </a:path>
            </a:pathLst>
          </a:custGeom>
          <a:noFill/>
          <a:ln w="19050">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13" name="Freeform 102"/>
          <p:cNvSpPr/>
          <p:nvPr/>
        </p:nvSpPr>
        <p:spPr bwMode="auto">
          <a:xfrm>
            <a:off x="4605340" y="3300412"/>
            <a:ext cx="1350169" cy="1100138"/>
          </a:xfrm>
          <a:custGeom>
            <a:avLst/>
            <a:gdLst>
              <a:gd name="T0" fmla="*/ 2147483646 w 1134"/>
              <a:gd name="T1" fmla="*/ 2147483646 h 924"/>
              <a:gd name="T2" fmla="*/ 2147483646 w 1134"/>
              <a:gd name="T3" fmla="*/ 2147483646 h 924"/>
              <a:gd name="T4" fmla="*/ 2147483646 w 1134"/>
              <a:gd name="T5" fmla="*/ 2147483646 h 924"/>
              <a:gd name="T6" fmla="*/ 2147483646 w 1134"/>
              <a:gd name="T7" fmla="*/ 2147483646 h 924"/>
              <a:gd name="T8" fmla="*/ 2147483646 w 1134"/>
              <a:gd name="T9" fmla="*/ 2147483646 h 924"/>
              <a:gd name="T10" fmla="*/ 2147483646 w 1134"/>
              <a:gd name="T11" fmla="*/ 2147483646 h 924"/>
              <a:gd name="T12" fmla="*/ 2147483646 w 1134"/>
              <a:gd name="T13" fmla="*/ 2147483646 h 924"/>
              <a:gd name="T14" fmla="*/ 2147483646 w 1134"/>
              <a:gd name="T15" fmla="*/ 2147483646 h 924"/>
              <a:gd name="T16" fmla="*/ 2147483646 w 1134"/>
              <a:gd name="T17" fmla="*/ 2147483646 h 924"/>
              <a:gd name="T18" fmla="*/ 2147483646 w 1134"/>
              <a:gd name="T19" fmla="*/ 2147483646 h 924"/>
              <a:gd name="T20" fmla="*/ 2147483646 w 1134"/>
              <a:gd name="T21" fmla="*/ 2147483646 h 924"/>
              <a:gd name="T22" fmla="*/ 2147483646 w 1134"/>
              <a:gd name="T23" fmla="*/ 2147483646 h 924"/>
              <a:gd name="T24" fmla="*/ 2147483646 w 1134"/>
              <a:gd name="T25" fmla="*/ 2147483646 h 924"/>
              <a:gd name="T26" fmla="*/ 2147483646 w 1134"/>
              <a:gd name="T27" fmla="*/ 2147483646 h 924"/>
              <a:gd name="T28" fmla="*/ 2147483646 w 1134"/>
              <a:gd name="T29" fmla="*/ 2147483646 h 924"/>
              <a:gd name="T30" fmla="*/ 2147483646 w 1134"/>
              <a:gd name="T31" fmla="*/ 2147483646 h 924"/>
              <a:gd name="T32" fmla="*/ 2147483646 w 1134"/>
              <a:gd name="T33" fmla="*/ 2147483646 h 924"/>
              <a:gd name="T34" fmla="*/ 2147483646 w 1134"/>
              <a:gd name="T35" fmla="*/ 2147483646 h 924"/>
              <a:gd name="T36" fmla="*/ 2147483646 w 1134"/>
              <a:gd name="T37" fmla="*/ 2147483646 h 924"/>
              <a:gd name="T38" fmla="*/ 2147483646 w 1134"/>
              <a:gd name="T39" fmla="*/ 2147483646 h 924"/>
              <a:gd name="T40" fmla="*/ 2147483646 w 1134"/>
              <a:gd name="T41" fmla="*/ 2147483646 h 924"/>
              <a:gd name="T42" fmla="*/ 2147483646 w 1134"/>
              <a:gd name="T43" fmla="*/ 2147483646 h 924"/>
              <a:gd name="T44" fmla="*/ 2147483646 w 1134"/>
              <a:gd name="T45" fmla="*/ 2147483646 h 924"/>
              <a:gd name="T46" fmla="*/ 2147483646 w 1134"/>
              <a:gd name="T47" fmla="*/ 2147483646 h 924"/>
              <a:gd name="T48" fmla="*/ 2147483646 w 1134"/>
              <a:gd name="T49" fmla="*/ 2147483646 h 924"/>
              <a:gd name="T50" fmla="*/ 2147483646 w 1134"/>
              <a:gd name="T51" fmla="*/ 2147483646 h 924"/>
              <a:gd name="T52" fmla="*/ 2147483646 w 1134"/>
              <a:gd name="T53" fmla="*/ 2147483646 h 924"/>
              <a:gd name="T54" fmla="*/ 2147483646 w 1134"/>
              <a:gd name="T55" fmla="*/ 2147483646 h 924"/>
              <a:gd name="T56" fmla="*/ 2147483646 w 1134"/>
              <a:gd name="T57" fmla="*/ 2147483646 h 924"/>
              <a:gd name="T58" fmla="*/ 2147483646 w 1134"/>
              <a:gd name="T59" fmla="*/ 2147483646 h 924"/>
              <a:gd name="T60" fmla="*/ 2147483646 w 1134"/>
              <a:gd name="T61" fmla="*/ 2147483646 h 924"/>
              <a:gd name="T62" fmla="*/ 2147483646 w 1134"/>
              <a:gd name="T63" fmla="*/ 2147483646 h 924"/>
              <a:gd name="T64" fmla="*/ 2147483646 w 1134"/>
              <a:gd name="T65" fmla="*/ 2147483646 h 924"/>
              <a:gd name="T66" fmla="*/ 2147483646 w 1134"/>
              <a:gd name="T67" fmla="*/ 2147483646 h 924"/>
              <a:gd name="T68" fmla="*/ 2147483646 w 1134"/>
              <a:gd name="T69" fmla="*/ 2147483646 h 924"/>
              <a:gd name="T70" fmla="*/ 2147483646 w 1134"/>
              <a:gd name="T71" fmla="*/ 2147483646 h 924"/>
              <a:gd name="T72" fmla="*/ 2147483646 w 1134"/>
              <a:gd name="T73" fmla="*/ 2147483646 h 924"/>
              <a:gd name="T74" fmla="*/ 0 w 1134"/>
              <a:gd name="T75" fmla="*/ 2147483646 h 924"/>
              <a:gd name="T76" fmla="*/ 2147483646 w 1134"/>
              <a:gd name="T77" fmla="*/ 2147483646 h 924"/>
              <a:gd name="T78" fmla="*/ 2147483646 w 1134"/>
              <a:gd name="T79" fmla="*/ 2147483646 h 924"/>
              <a:gd name="T80" fmla="*/ 2147483646 w 1134"/>
              <a:gd name="T81" fmla="*/ 2147483646 h 924"/>
              <a:gd name="T82" fmla="*/ 2147483646 w 1134"/>
              <a:gd name="T83" fmla="*/ 2147483646 h 924"/>
              <a:gd name="T84" fmla="*/ 2147483646 w 1134"/>
              <a:gd name="T85" fmla="*/ 2147483646 h 924"/>
              <a:gd name="T86" fmla="*/ 2147483646 w 1134"/>
              <a:gd name="T87" fmla="*/ 2147483646 h 924"/>
              <a:gd name="T88" fmla="*/ 2147483646 w 1134"/>
              <a:gd name="T89" fmla="*/ 2147483646 h 924"/>
              <a:gd name="T90" fmla="*/ 2147483646 w 1134"/>
              <a:gd name="T91" fmla="*/ 2147483646 h 924"/>
              <a:gd name="T92" fmla="*/ 2147483646 w 1134"/>
              <a:gd name="T93" fmla="*/ 2147483646 h 924"/>
              <a:gd name="T94" fmla="*/ 2147483646 w 1134"/>
              <a:gd name="T95" fmla="*/ 2147483646 h 924"/>
              <a:gd name="T96" fmla="*/ 2147483646 w 1134"/>
              <a:gd name="T97" fmla="*/ 2147483646 h 924"/>
              <a:gd name="T98" fmla="*/ 2147483646 w 1134"/>
              <a:gd name="T99" fmla="*/ 2147483646 h 924"/>
              <a:gd name="T100" fmla="*/ 2147483646 w 1134"/>
              <a:gd name="T101" fmla="*/ 2147483646 h 924"/>
              <a:gd name="T102" fmla="*/ 2147483646 w 1134"/>
              <a:gd name="T103" fmla="*/ 2147483646 h 924"/>
              <a:gd name="T104" fmla="*/ 2147483646 w 1134"/>
              <a:gd name="T105" fmla="*/ 2147483646 h 924"/>
              <a:gd name="T106" fmla="*/ 2147483646 w 1134"/>
              <a:gd name="T107" fmla="*/ 2147483646 h 924"/>
              <a:gd name="T108" fmla="*/ 2147483646 w 1134"/>
              <a:gd name="T109" fmla="*/ 2147483646 h 924"/>
              <a:gd name="T110" fmla="*/ 2147483646 w 1134"/>
              <a:gd name="T111" fmla="*/ 2147483646 h 924"/>
              <a:gd name="T112" fmla="*/ 2147483646 w 1134"/>
              <a:gd name="T113" fmla="*/ 2147483646 h 924"/>
              <a:gd name="T114" fmla="*/ 2147483646 w 1134"/>
              <a:gd name="T115" fmla="*/ 2147483646 h 924"/>
              <a:gd name="T116" fmla="*/ 2147483646 w 1134"/>
              <a:gd name="T117" fmla="*/ 2147483646 h 924"/>
              <a:gd name="T118" fmla="*/ 2147483646 w 1134"/>
              <a:gd name="T119" fmla="*/ 2147483646 h 924"/>
              <a:gd name="T120" fmla="*/ 2147483646 w 1134"/>
              <a:gd name="T121" fmla="*/ 2147483646 h 924"/>
              <a:gd name="T122" fmla="*/ 2147483646 w 1134"/>
              <a:gd name="T123" fmla="*/ 2147483646 h 924"/>
              <a:gd name="T124" fmla="*/ 2147483646 w 1134"/>
              <a:gd name="T125" fmla="*/ 0 h 9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4"/>
              <a:gd name="T190" fmla="*/ 0 h 924"/>
              <a:gd name="T191" fmla="*/ 1134 w 1134"/>
              <a:gd name="T192" fmla="*/ 924 h 9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4" h="924">
                <a:moveTo>
                  <a:pt x="1128" y="740"/>
                </a:moveTo>
                <a:cubicBezTo>
                  <a:pt x="1129" y="736"/>
                  <a:pt x="1134" y="732"/>
                  <a:pt x="1132" y="728"/>
                </a:cubicBezTo>
                <a:cubicBezTo>
                  <a:pt x="1130" y="724"/>
                  <a:pt x="1123" y="721"/>
                  <a:pt x="1120" y="724"/>
                </a:cubicBezTo>
                <a:cubicBezTo>
                  <a:pt x="1114" y="730"/>
                  <a:pt x="1117" y="741"/>
                  <a:pt x="1112" y="748"/>
                </a:cubicBezTo>
                <a:cubicBezTo>
                  <a:pt x="1109" y="752"/>
                  <a:pt x="1108" y="757"/>
                  <a:pt x="1104" y="760"/>
                </a:cubicBezTo>
                <a:cubicBezTo>
                  <a:pt x="1084" y="778"/>
                  <a:pt x="1064" y="780"/>
                  <a:pt x="1040" y="788"/>
                </a:cubicBezTo>
                <a:cubicBezTo>
                  <a:pt x="1032" y="813"/>
                  <a:pt x="964" y="836"/>
                  <a:pt x="940" y="852"/>
                </a:cubicBezTo>
                <a:cubicBezTo>
                  <a:pt x="911" y="833"/>
                  <a:pt x="925" y="834"/>
                  <a:pt x="900" y="840"/>
                </a:cubicBezTo>
                <a:cubicBezTo>
                  <a:pt x="887" y="859"/>
                  <a:pt x="882" y="872"/>
                  <a:pt x="864" y="884"/>
                </a:cubicBezTo>
                <a:cubicBezTo>
                  <a:pt x="854" y="899"/>
                  <a:pt x="839" y="914"/>
                  <a:pt x="824" y="924"/>
                </a:cubicBezTo>
                <a:cubicBezTo>
                  <a:pt x="816" y="923"/>
                  <a:pt x="808" y="922"/>
                  <a:pt x="800" y="920"/>
                </a:cubicBezTo>
                <a:cubicBezTo>
                  <a:pt x="792" y="918"/>
                  <a:pt x="776" y="912"/>
                  <a:pt x="776" y="912"/>
                </a:cubicBezTo>
                <a:cubicBezTo>
                  <a:pt x="739" y="917"/>
                  <a:pt x="751" y="918"/>
                  <a:pt x="708" y="912"/>
                </a:cubicBezTo>
                <a:cubicBezTo>
                  <a:pt x="693" y="910"/>
                  <a:pt x="664" y="900"/>
                  <a:pt x="664" y="900"/>
                </a:cubicBezTo>
                <a:cubicBezTo>
                  <a:pt x="651" y="887"/>
                  <a:pt x="636" y="869"/>
                  <a:pt x="620" y="864"/>
                </a:cubicBezTo>
                <a:cubicBezTo>
                  <a:pt x="607" y="844"/>
                  <a:pt x="593" y="824"/>
                  <a:pt x="580" y="804"/>
                </a:cubicBezTo>
                <a:cubicBezTo>
                  <a:pt x="578" y="800"/>
                  <a:pt x="579" y="795"/>
                  <a:pt x="576" y="792"/>
                </a:cubicBezTo>
                <a:cubicBezTo>
                  <a:pt x="573" y="789"/>
                  <a:pt x="568" y="789"/>
                  <a:pt x="564" y="788"/>
                </a:cubicBezTo>
                <a:cubicBezTo>
                  <a:pt x="543" y="795"/>
                  <a:pt x="545" y="813"/>
                  <a:pt x="528" y="824"/>
                </a:cubicBezTo>
                <a:cubicBezTo>
                  <a:pt x="486" y="822"/>
                  <a:pt x="437" y="829"/>
                  <a:pt x="400" y="804"/>
                </a:cubicBezTo>
                <a:cubicBezTo>
                  <a:pt x="419" y="776"/>
                  <a:pt x="452" y="800"/>
                  <a:pt x="476" y="776"/>
                </a:cubicBezTo>
                <a:cubicBezTo>
                  <a:pt x="482" y="757"/>
                  <a:pt x="472" y="757"/>
                  <a:pt x="456" y="752"/>
                </a:cubicBezTo>
                <a:cubicBezTo>
                  <a:pt x="423" y="763"/>
                  <a:pt x="440" y="761"/>
                  <a:pt x="404" y="756"/>
                </a:cubicBezTo>
                <a:cubicBezTo>
                  <a:pt x="377" y="747"/>
                  <a:pt x="394" y="714"/>
                  <a:pt x="364" y="704"/>
                </a:cubicBezTo>
                <a:cubicBezTo>
                  <a:pt x="356" y="707"/>
                  <a:pt x="352" y="718"/>
                  <a:pt x="344" y="720"/>
                </a:cubicBezTo>
                <a:cubicBezTo>
                  <a:pt x="322" y="725"/>
                  <a:pt x="299" y="723"/>
                  <a:pt x="276" y="724"/>
                </a:cubicBezTo>
                <a:cubicBezTo>
                  <a:pt x="268" y="729"/>
                  <a:pt x="260" y="735"/>
                  <a:pt x="252" y="740"/>
                </a:cubicBezTo>
                <a:cubicBezTo>
                  <a:pt x="248" y="743"/>
                  <a:pt x="240" y="748"/>
                  <a:pt x="240" y="748"/>
                </a:cubicBezTo>
                <a:cubicBezTo>
                  <a:pt x="235" y="764"/>
                  <a:pt x="215" y="769"/>
                  <a:pt x="200" y="776"/>
                </a:cubicBezTo>
                <a:cubicBezTo>
                  <a:pt x="192" y="779"/>
                  <a:pt x="184" y="781"/>
                  <a:pt x="176" y="784"/>
                </a:cubicBezTo>
                <a:cubicBezTo>
                  <a:pt x="172" y="785"/>
                  <a:pt x="164" y="788"/>
                  <a:pt x="164" y="788"/>
                </a:cubicBezTo>
                <a:cubicBezTo>
                  <a:pt x="152" y="787"/>
                  <a:pt x="139" y="788"/>
                  <a:pt x="128" y="784"/>
                </a:cubicBezTo>
                <a:cubicBezTo>
                  <a:pt x="119" y="781"/>
                  <a:pt x="104" y="768"/>
                  <a:pt x="104" y="768"/>
                </a:cubicBezTo>
                <a:cubicBezTo>
                  <a:pt x="87" y="743"/>
                  <a:pt x="121" y="751"/>
                  <a:pt x="144" y="748"/>
                </a:cubicBezTo>
                <a:cubicBezTo>
                  <a:pt x="188" y="733"/>
                  <a:pt x="166" y="720"/>
                  <a:pt x="136" y="712"/>
                </a:cubicBezTo>
                <a:cubicBezTo>
                  <a:pt x="115" y="719"/>
                  <a:pt x="94" y="724"/>
                  <a:pt x="76" y="736"/>
                </a:cubicBezTo>
                <a:cubicBezTo>
                  <a:pt x="59" y="730"/>
                  <a:pt x="58" y="725"/>
                  <a:pt x="64" y="708"/>
                </a:cubicBezTo>
                <a:cubicBezTo>
                  <a:pt x="55" y="663"/>
                  <a:pt x="46" y="632"/>
                  <a:pt x="0" y="620"/>
                </a:cubicBezTo>
                <a:cubicBezTo>
                  <a:pt x="7" y="615"/>
                  <a:pt x="17" y="614"/>
                  <a:pt x="24" y="608"/>
                </a:cubicBezTo>
                <a:cubicBezTo>
                  <a:pt x="28" y="605"/>
                  <a:pt x="28" y="599"/>
                  <a:pt x="32" y="596"/>
                </a:cubicBezTo>
                <a:cubicBezTo>
                  <a:pt x="39" y="590"/>
                  <a:pt x="48" y="585"/>
                  <a:pt x="56" y="580"/>
                </a:cubicBezTo>
                <a:cubicBezTo>
                  <a:pt x="64" y="575"/>
                  <a:pt x="80" y="564"/>
                  <a:pt x="80" y="564"/>
                </a:cubicBezTo>
                <a:cubicBezTo>
                  <a:pt x="105" y="526"/>
                  <a:pt x="148" y="538"/>
                  <a:pt x="192" y="536"/>
                </a:cubicBezTo>
                <a:cubicBezTo>
                  <a:pt x="206" y="526"/>
                  <a:pt x="207" y="518"/>
                  <a:pt x="216" y="504"/>
                </a:cubicBezTo>
                <a:cubicBezTo>
                  <a:pt x="237" y="509"/>
                  <a:pt x="242" y="512"/>
                  <a:pt x="264" y="508"/>
                </a:cubicBezTo>
                <a:cubicBezTo>
                  <a:pt x="270" y="499"/>
                  <a:pt x="270" y="485"/>
                  <a:pt x="276" y="476"/>
                </a:cubicBezTo>
                <a:cubicBezTo>
                  <a:pt x="283" y="465"/>
                  <a:pt x="331" y="458"/>
                  <a:pt x="340" y="456"/>
                </a:cubicBezTo>
                <a:cubicBezTo>
                  <a:pt x="363" y="452"/>
                  <a:pt x="385" y="441"/>
                  <a:pt x="404" y="428"/>
                </a:cubicBezTo>
                <a:cubicBezTo>
                  <a:pt x="412" y="403"/>
                  <a:pt x="437" y="401"/>
                  <a:pt x="456" y="388"/>
                </a:cubicBezTo>
                <a:cubicBezTo>
                  <a:pt x="472" y="365"/>
                  <a:pt x="495" y="348"/>
                  <a:pt x="504" y="320"/>
                </a:cubicBezTo>
                <a:cubicBezTo>
                  <a:pt x="498" y="244"/>
                  <a:pt x="488" y="251"/>
                  <a:pt x="560" y="244"/>
                </a:cubicBezTo>
                <a:cubicBezTo>
                  <a:pt x="553" y="224"/>
                  <a:pt x="534" y="225"/>
                  <a:pt x="516" y="220"/>
                </a:cubicBezTo>
                <a:cubicBezTo>
                  <a:pt x="506" y="191"/>
                  <a:pt x="505" y="198"/>
                  <a:pt x="512" y="164"/>
                </a:cubicBezTo>
                <a:cubicBezTo>
                  <a:pt x="514" y="156"/>
                  <a:pt x="520" y="140"/>
                  <a:pt x="520" y="140"/>
                </a:cubicBezTo>
                <a:cubicBezTo>
                  <a:pt x="517" y="132"/>
                  <a:pt x="515" y="124"/>
                  <a:pt x="512" y="116"/>
                </a:cubicBezTo>
                <a:cubicBezTo>
                  <a:pt x="511" y="112"/>
                  <a:pt x="508" y="104"/>
                  <a:pt x="508" y="104"/>
                </a:cubicBezTo>
                <a:cubicBezTo>
                  <a:pt x="513" y="37"/>
                  <a:pt x="527" y="31"/>
                  <a:pt x="468" y="16"/>
                </a:cubicBezTo>
                <a:cubicBezTo>
                  <a:pt x="434" y="21"/>
                  <a:pt x="397" y="33"/>
                  <a:pt x="368" y="52"/>
                </a:cubicBezTo>
                <a:cubicBezTo>
                  <a:pt x="350" y="80"/>
                  <a:pt x="361" y="73"/>
                  <a:pt x="340" y="80"/>
                </a:cubicBezTo>
                <a:cubicBezTo>
                  <a:pt x="266" y="77"/>
                  <a:pt x="249" y="102"/>
                  <a:pt x="232" y="52"/>
                </a:cubicBezTo>
                <a:cubicBezTo>
                  <a:pt x="259" y="34"/>
                  <a:pt x="285" y="22"/>
                  <a:pt x="316" y="12"/>
                </a:cubicBezTo>
                <a:cubicBezTo>
                  <a:pt x="324" y="9"/>
                  <a:pt x="332" y="7"/>
                  <a:pt x="340" y="4"/>
                </a:cubicBezTo>
                <a:cubicBezTo>
                  <a:pt x="344" y="3"/>
                  <a:pt x="352" y="0"/>
                  <a:pt x="352" y="0"/>
                </a:cubicBezTo>
              </a:path>
            </a:pathLst>
          </a:custGeom>
          <a:noFill/>
          <a:ln w="19050">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14" name="Freeform 103"/>
          <p:cNvSpPr/>
          <p:nvPr/>
        </p:nvSpPr>
        <p:spPr bwMode="auto">
          <a:xfrm>
            <a:off x="5000626" y="2900362"/>
            <a:ext cx="716756" cy="414338"/>
          </a:xfrm>
          <a:custGeom>
            <a:avLst/>
            <a:gdLst>
              <a:gd name="T0" fmla="*/ 0 w 602"/>
              <a:gd name="T1" fmla="*/ 2147483646 h 348"/>
              <a:gd name="T2" fmla="*/ 2147483646 w 602"/>
              <a:gd name="T3" fmla="*/ 2147483646 h 348"/>
              <a:gd name="T4" fmla="*/ 2147483646 w 602"/>
              <a:gd name="T5" fmla="*/ 2147483646 h 348"/>
              <a:gd name="T6" fmla="*/ 2147483646 w 602"/>
              <a:gd name="T7" fmla="*/ 2147483646 h 348"/>
              <a:gd name="T8" fmla="*/ 2147483646 w 602"/>
              <a:gd name="T9" fmla="*/ 2147483646 h 348"/>
              <a:gd name="T10" fmla="*/ 2147483646 w 602"/>
              <a:gd name="T11" fmla="*/ 2147483646 h 348"/>
              <a:gd name="T12" fmla="*/ 2147483646 w 602"/>
              <a:gd name="T13" fmla="*/ 2147483646 h 348"/>
              <a:gd name="T14" fmla="*/ 2147483646 w 602"/>
              <a:gd name="T15" fmla="*/ 2147483646 h 348"/>
              <a:gd name="T16" fmla="*/ 2147483646 w 602"/>
              <a:gd name="T17" fmla="*/ 2147483646 h 348"/>
              <a:gd name="T18" fmla="*/ 2147483646 w 602"/>
              <a:gd name="T19" fmla="*/ 2147483646 h 348"/>
              <a:gd name="T20" fmla="*/ 2147483646 w 602"/>
              <a:gd name="T21" fmla="*/ 2147483646 h 348"/>
              <a:gd name="T22" fmla="*/ 2147483646 w 602"/>
              <a:gd name="T23" fmla="*/ 2147483646 h 348"/>
              <a:gd name="T24" fmla="*/ 2147483646 w 602"/>
              <a:gd name="T25" fmla="*/ 2147483646 h 348"/>
              <a:gd name="T26" fmla="*/ 2147483646 w 602"/>
              <a:gd name="T27" fmla="*/ 2147483646 h 348"/>
              <a:gd name="T28" fmla="*/ 2147483646 w 602"/>
              <a:gd name="T29" fmla="*/ 2147483646 h 348"/>
              <a:gd name="T30" fmla="*/ 2147483646 w 602"/>
              <a:gd name="T31" fmla="*/ 2147483646 h 348"/>
              <a:gd name="T32" fmla="*/ 2147483646 w 602"/>
              <a:gd name="T33" fmla="*/ 2147483646 h 348"/>
              <a:gd name="T34" fmla="*/ 2147483646 w 602"/>
              <a:gd name="T35" fmla="*/ 2147483646 h 348"/>
              <a:gd name="T36" fmla="*/ 2147483646 w 602"/>
              <a:gd name="T37" fmla="*/ 2147483646 h 348"/>
              <a:gd name="T38" fmla="*/ 2147483646 w 602"/>
              <a:gd name="T39" fmla="*/ 2147483646 h 348"/>
              <a:gd name="T40" fmla="*/ 2147483646 w 602"/>
              <a:gd name="T41" fmla="*/ 2147483646 h 348"/>
              <a:gd name="T42" fmla="*/ 2147483646 w 602"/>
              <a:gd name="T43" fmla="*/ 0 h 3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2"/>
              <a:gd name="T67" fmla="*/ 0 h 348"/>
              <a:gd name="T68" fmla="*/ 602 w 602"/>
              <a:gd name="T69" fmla="*/ 348 h 3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2" h="348">
                <a:moveTo>
                  <a:pt x="0" y="348"/>
                </a:moveTo>
                <a:cubicBezTo>
                  <a:pt x="3" y="344"/>
                  <a:pt x="5" y="339"/>
                  <a:pt x="8" y="336"/>
                </a:cubicBezTo>
                <a:cubicBezTo>
                  <a:pt x="11" y="333"/>
                  <a:pt x="17" y="332"/>
                  <a:pt x="20" y="328"/>
                </a:cubicBezTo>
                <a:cubicBezTo>
                  <a:pt x="53" y="291"/>
                  <a:pt x="21" y="314"/>
                  <a:pt x="48" y="296"/>
                </a:cubicBezTo>
                <a:cubicBezTo>
                  <a:pt x="57" y="269"/>
                  <a:pt x="45" y="298"/>
                  <a:pt x="64" y="276"/>
                </a:cubicBezTo>
                <a:cubicBezTo>
                  <a:pt x="70" y="269"/>
                  <a:pt x="71" y="255"/>
                  <a:pt x="80" y="252"/>
                </a:cubicBezTo>
                <a:cubicBezTo>
                  <a:pt x="84" y="251"/>
                  <a:pt x="88" y="250"/>
                  <a:pt x="92" y="248"/>
                </a:cubicBezTo>
                <a:cubicBezTo>
                  <a:pt x="100" y="243"/>
                  <a:pt x="108" y="237"/>
                  <a:pt x="116" y="232"/>
                </a:cubicBezTo>
                <a:cubicBezTo>
                  <a:pt x="120" y="229"/>
                  <a:pt x="128" y="224"/>
                  <a:pt x="128" y="224"/>
                </a:cubicBezTo>
                <a:cubicBezTo>
                  <a:pt x="134" y="206"/>
                  <a:pt x="152" y="204"/>
                  <a:pt x="168" y="196"/>
                </a:cubicBezTo>
                <a:cubicBezTo>
                  <a:pt x="197" y="181"/>
                  <a:pt x="214" y="172"/>
                  <a:pt x="248" y="168"/>
                </a:cubicBezTo>
                <a:cubicBezTo>
                  <a:pt x="280" y="147"/>
                  <a:pt x="254" y="126"/>
                  <a:pt x="296" y="112"/>
                </a:cubicBezTo>
                <a:cubicBezTo>
                  <a:pt x="309" y="121"/>
                  <a:pt x="313" y="131"/>
                  <a:pt x="328" y="136"/>
                </a:cubicBezTo>
                <a:cubicBezTo>
                  <a:pt x="356" y="129"/>
                  <a:pt x="384" y="127"/>
                  <a:pt x="412" y="124"/>
                </a:cubicBezTo>
                <a:cubicBezTo>
                  <a:pt x="444" y="113"/>
                  <a:pt x="430" y="111"/>
                  <a:pt x="476" y="116"/>
                </a:cubicBezTo>
                <a:cubicBezTo>
                  <a:pt x="500" y="132"/>
                  <a:pt x="524" y="148"/>
                  <a:pt x="548" y="164"/>
                </a:cubicBezTo>
                <a:cubicBezTo>
                  <a:pt x="559" y="171"/>
                  <a:pt x="584" y="180"/>
                  <a:pt x="584" y="180"/>
                </a:cubicBezTo>
                <a:cubicBezTo>
                  <a:pt x="595" y="164"/>
                  <a:pt x="602" y="160"/>
                  <a:pt x="584" y="148"/>
                </a:cubicBezTo>
                <a:cubicBezTo>
                  <a:pt x="578" y="131"/>
                  <a:pt x="570" y="118"/>
                  <a:pt x="564" y="100"/>
                </a:cubicBezTo>
                <a:cubicBezTo>
                  <a:pt x="561" y="91"/>
                  <a:pt x="548" y="76"/>
                  <a:pt x="548" y="76"/>
                </a:cubicBezTo>
                <a:cubicBezTo>
                  <a:pt x="549" y="64"/>
                  <a:pt x="550" y="52"/>
                  <a:pt x="552" y="40"/>
                </a:cubicBezTo>
                <a:cubicBezTo>
                  <a:pt x="553" y="36"/>
                  <a:pt x="568" y="6"/>
                  <a:pt x="568" y="0"/>
                </a:cubicBezTo>
              </a:path>
            </a:pathLst>
          </a:custGeom>
          <a:noFill/>
          <a:ln w="19050">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15" name="Freeform 104"/>
          <p:cNvSpPr/>
          <p:nvPr/>
        </p:nvSpPr>
        <p:spPr bwMode="auto">
          <a:xfrm>
            <a:off x="5439968" y="1833563"/>
            <a:ext cx="391715" cy="1090613"/>
          </a:xfrm>
          <a:custGeom>
            <a:avLst/>
            <a:gdLst>
              <a:gd name="T0" fmla="*/ 2147483646 w 329"/>
              <a:gd name="T1" fmla="*/ 2147483646 h 916"/>
              <a:gd name="T2" fmla="*/ 2147483646 w 329"/>
              <a:gd name="T3" fmla="*/ 2147483646 h 916"/>
              <a:gd name="T4" fmla="*/ 2147483646 w 329"/>
              <a:gd name="T5" fmla="*/ 2147483646 h 916"/>
              <a:gd name="T6" fmla="*/ 2147483646 w 329"/>
              <a:gd name="T7" fmla="*/ 2147483646 h 916"/>
              <a:gd name="T8" fmla="*/ 2147483646 w 329"/>
              <a:gd name="T9" fmla="*/ 2147483646 h 916"/>
              <a:gd name="T10" fmla="*/ 2147483646 w 329"/>
              <a:gd name="T11" fmla="*/ 2147483646 h 916"/>
              <a:gd name="T12" fmla="*/ 2147483646 w 329"/>
              <a:gd name="T13" fmla="*/ 2147483646 h 916"/>
              <a:gd name="T14" fmla="*/ 2147483646 w 329"/>
              <a:gd name="T15" fmla="*/ 2147483646 h 916"/>
              <a:gd name="T16" fmla="*/ 2147483646 w 329"/>
              <a:gd name="T17" fmla="*/ 2147483646 h 916"/>
              <a:gd name="T18" fmla="*/ 2147483646 w 329"/>
              <a:gd name="T19" fmla="*/ 2147483646 h 916"/>
              <a:gd name="T20" fmla="*/ 2147483646 w 329"/>
              <a:gd name="T21" fmla="*/ 2147483646 h 916"/>
              <a:gd name="T22" fmla="*/ 2147483646 w 329"/>
              <a:gd name="T23" fmla="*/ 2147483646 h 916"/>
              <a:gd name="T24" fmla="*/ 2147483646 w 329"/>
              <a:gd name="T25" fmla="*/ 2147483646 h 916"/>
              <a:gd name="T26" fmla="*/ 2147483646 w 329"/>
              <a:gd name="T27" fmla="*/ 2147483646 h 916"/>
              <a:gd name="T28" fmla="*/ 2147483646 w 329"/>
              <a:gd name="T29" fmla="*/ 2147483646 h 916"/>
              <a:gd name="T30" fmla="*/ 2147483646 w 329"/>
              <a:gd name="T31" fmla="*/ 2147483646 h 916"/>
              <a:gd name="T32" fmla="*/ 2147483646 w 329"/>
              <a:gd name="T33" fmla="*/ 2147483646 h 916"/>
              <a:gd name="T34" fmla="*/ 2147483646 w 329"/>
              <a:gd name="T35" fmla="*/ 2147483646 h 916"/>
              <a:gd name="T36" fmla="*/ 2147483646 w 329"/>
              <a:gd name="T37" fmla="*/ 2147483646 h 916"/>
              <a:gd name="T38" fmla="*/ 2147483646 w 329"/>
              <a:gd name="T39" fmla="*/ 2147483646 h 916"/>
              <a:gd name="T40" fmla="*/ 2147483646 w 329"/>
              <a:gd name="T41" fmla="*/ 2147483646 h 916"/>
              <a:gd name="T42" fmla="*/ 2147483646 w 329"/>
              <a:gd name="T43" fmla="*/ 2147483646 h 916"/>
              <a:gd name="T44" fmla="*/ 2147483646 w 329"/>
              <a:gd name="T45" fmla="*/ 2147483646 h 916"/>
              <a:gd name="T46" fmla="*/ 2147483646 w 329"/>
              <a:gd name="T47" fmla="*/ 2147483646 h 916"/>
              <a:gd name="T48" fmla="*/ 2147483646 w 329"/>
              <a:gd name="T49" fmla="*/ 2147483646 h 916"/>
              <a:gd name="T50" fmla="*/ 2147483646 w 329"/>
              <a:gd name="T51" fmla="*/ 2147483646 h 916"/>
              <a:gd name="T52" fmla="*/ 2147483646 w 329"/>
              <a:gd name="T53" fmla="*/ 2147483646 h 916"/>
              <a:gd name="T54" fmla="*/ 2147483646 w 329"/>
              <a:gd name="T55" fmla="*/ 2147483646 h 916"/>
              <a:gd name="T56" fmla="*/ 2147483646 w 329"/>
              <a:gd name="T57" fmla="*/ 2147483646 h 916"/>
              <a:gd name="T58" fmla="*/ 2147483646 w 329"/>
              <a:gd name="T59" fmla="*/ 2147483646 h 916"/>
              <a:gd name="T60" fmla="*/ 2147483646 w 329"/>
              <a:gd name="T61" fmla="*/ 2147483646 h 916"/>
              <a:gd name="T62" fmla="*/ 2147483646 w 329"/>
              <a:gd name="T63" fmla="*/ 2147483646 h 916"/>
              <a:gd name="T64" fmla="*/ 2147483646 w 329"/>
              <a:gd name="T65" fmla="*/ 2147483646 h 916"/>
              <a:gd name="T66" fmla="*/ 2147483646 w 329"/>
              <a:gd name="T67" fmla="*/ 2147483646 h 916"/>
              <a:gd name="T68" fmla="*/ 2147483646 w 329"/>
              <a:gd name="T69" fmla="*/ 2147483646 h 916"/>
              <a:gd name="T70" fmla="*/ 2147483646 w 329"/>
              <a:gd name="T71" fmla="*/ 2147483646 h 916"/>
              <a:gd name="T72" fmla="*/ 2147483646 w 329"/>
              <a:gd name="T73" fmla="*/ 2147483646 h 916"/>
              <a:gd name="T74" fmla="*/ 2147483646 w 329"/>
              <a:gd name="T75" fmla="*/ 2147483646 h 916"/>
              <a:gd name="T76" fmla="*/ 2147483646 w 329"/>
              <a:gd name="T77" fmla="*/ 2147483646 h 916"/>
              <a:gd name="T78" fmla="*/ 2147483646 w 329"/>
              <a:gd name="T79" fmla="*/ 2147483646 h 916"/>
              <a:gd name="T80" fmla="*/ 2147483646 w 329"/>
              <a:gd name="T81" fmla="*/ 0 h 9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9"/>
              <a:gd name="T124" fmla="*/ 0 h 916"/>
              <a:gd name="T125" fmla="*/ 329 w 329"/>
              <a:gd name="T126" fmla="*/ 916 h 9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9" h="916">
                <a:moveTo>
                  <a:pt x="191" y="916"/>
                </a:moveTo>
                <a:cubicBezTo>
                  <a:pt x="204" y="897"/>
                  <a:pt x="197" y="909"/>
                  <a:pt x="207" y="880"/>
                </a:cubicBezTo>
                <a:cubicBezTo>
                  <a:pt x="208" y="876"/>
                  <a:pt x="211" y="868"/>
                  <a:pt x="211" y="868"/>
                </a:cubicBezTo>
                <a:cubicBezTo>
                  <a:pt x="214" y="846"/>
                  <a:pt x="210" y="826"/>
                  <a:pt x="231" y="816"/>
                </a:cubicBezTo>
                <a:cubicBezTo>
                  <a:pt x="245" y="809"/>
                  <a:pt x="275" y="804"/>
                  <a:pt x="275" y="804"/>
                </a:cubicBezTo>
                <a:cubicBezTo>
                  <a:pt x="309" y="781"/>
                  <a:pt x="267" y="787"/>
                  <a:pt x="323" y="780"/>
                </a:cubicBezTo>
                <a:cubicBezTo>
                  <a:pt x="310" y="760"/>
                  <a:pt x="313" y="758"/>
                  <a:pt x="275" y="772"/>
                </a:cubicBezTo>
                <a:cubicBezTo>
                  <a:pt x="271" y="773"/>
                  <a:pt x="275" y="782"/>
                  <a:pt x="271" y="784"/>
                </a:cubicBezTo>
                <a:cubicBezTo>
                  <a:pt x="265" y="788"/>
                  <a:pt x="258" y="787"/>
                  <a:pt x="251" y="788"/>
                </a:cubicBezTo>
                <a:cubicBezTo>
                  <a:pt x="225" y="781"/>
                  <a:pt x="232" y="768"/>
                  <a:pt x="219" y="748"/>
                </a:cubicBezTo>
                <a:cubicBezTo>
                  <a:pt x="212" y="720"/>
                  <a:pt x="197" y="675"/>
                  <a:pt x="231" y="664"/>
                </a:cubicBezTo>
                <a:cubicBezTo>
                  <a:pt x="236" y="678"/>
                  <a:pt x="240" y="690"/>
                  <a:pt x="255" y="696"/>
                </a:cubicBezTo>
                <a:cubicBezTo>
                  <a:pt x="263" y="699"/>
                  <a:pt x="279" y="704"/>
                  <a:pt x="279" y="704"/>
                </a:cubicBezTo>
                <a:cubicBezTo>
                  <a:pt x="274" y="689"/>
                  <a:pt x="264" y="687"/>
                  <a:pt x="259" y="672"/>
                </a:cubicBezTo>
                <a:cubicBezTo>
                  <a:pt x="279" y="642"/>
                  <a:pt x="252" y="677"/>
                  <a:pt x="283" y="656"/>
                </a:cubicBezTo>
                <a:cubicBezTo>
                  <a:pt x="291" y="651"/>
                  <a:pt x="295" y="641"/>
                  <a:pt x="303" y="636"/>
                </a:cubicBezTo>
                <a:cubicBezTo>
                  <a:pt x="309" y="619"/>
                  <a:pt x="308" y="614"/>
                  <a:pt x="291" y="608"/>
                </a:cubicBezTo>
                <a:cubicBezTo>
                  <a:pt x="292" y="591"/>
                  <a:pt x="290" y="573"/>
                  <a:pt x="295" y="556"/>
                </a:cubicBezTo>
                <a:cubicBezTo>
                  <a:pt x="296" y="552"/>
                  <a:pt x="305" y="555"/>
                  <a:pt x="307" y="552"/>
                </a:cubicBezTo>
                <a:cubicBezTo>
                  <a:pt x="312" y="545"/>
                  <a:pt x="315" y="528"/>
                  <a:pt x="315" y="528"/>
                </a:cubicBezTo>
                <a:cubicBezTo>
                  <a:pt x="310" y="507"/>
                  <a:pt x="299" y="502"/>
                  <a:pt x="323" y="496"/>
                </a:cubicBezTo>
                <a:cubicBezTo>
                  <a:pt x="329" y="477"/>
                  <a:pt x="329" y="471"/>
                  <a:pt x="307" y="476"/>
                </a:cubicBezTo>
                <a:cubicBezTo>
                  <a:pt x="301" y="495"/>
                  <a:pt x="285" y="494"/>
                  <a:pt x="267" y="500"/>
                </a:cubicBezTo>
                <a:cubicBezTo>
                  <a:pt x="259" y="503"/>
                  <a:pt x="243" y="508"/>
                  <a:pt x="243" y="508"/>
                </a:cubicBezTo>
                <a:cubicBezTo>
                  <a:pt x="237" y="484"/>
                  <a:pt x="231" y="487"/>
                  <a:pt x="207" y="492"/>
                </a:cubicBezTo>
                <a:cubicBezTo>
                  <a:pt x="202" y="524"/>
                  <a:pt x="190" y="538"/>
                  <a:pt x="159" y="548"/>
                </a:cubicBezTo>
                <a:cubicBezTo>
                  <a:pt x="129" y="540"/>
                  <a:pt x="143" y="532"/>
                  <a:pt x="151" y="508"/>
                </a:cubicBezTo>
                <a:cubicBezTo>
                  <a:pt x="141" y="479"/>
                  <a:pt x="109" y="483"/>
                  <a:pt x="83" y="480"/>
                </a:cubicBezTo>
                <a:cubicBezTo>
                  <a:pt x="75" y="456"/>
                  <a:pt x="66" y="422"/>
                  <a:pt x="95" y="412"/>
                </a:cubicBezTo>
                <a:cubicBezTo>
                  <a:pt x="103" y="387"/>
                  <a:pt x="70" y="387"/>
                  <a:pt x="51" y="384"/>
                </a:cubicBezTo>
                <a:cubicBezTo>
                  <a:pt x="39" y="365"/>
                  <a:pt x="34" y="343"/>
                  <a:pt x="23" y="324"/>
                </a:cubicBezTo>
                <a:cubicBezTo>
                  <a:pt x="0" y="283"/>
                  <a:pt x="12" y="315"/>
                  <a:pt x="3" y="288"/>
                </a:cubicBezTo>
                <a:cubicBezTo>
                  <a:pt x="13" y="246"/>
                  <a:pt x="45" y="217"/>
                  <a:pt x="59" y="176"/>
                </a:cubicBezTo>
                <a:cubicBezTo>
                  <a:pt x="61" y="171"/>
                  <a:pt x="65" y="168"/>
                  <a:pt x="67" y="164"/>
                </a:cubicBezTo>
                <a:cubicBezTo>
                  <a:pt x="70" y="156"/>
                  <a:pt x="68" y="145"/>
                  <a:pt x="75" y="140"/>
                </a:cubicBezTo>
                <a:cubicBezTo>
                  <a:pt x="106" y="119"/>
                  <a:pt x="150" y="110"/>
                  <a:pt x="187" y="104"/>
                </a:cubicBezTo>
                <a:cubicBezTo>
                  <a:pt x="197" y="73"/>
                  <a:pt x="158" y="86"/>
                  <a:pt x="139" y="88"/>
                </a:cubicBezTo>
                <a:cubicBezTo>
                  <a:pt x="122" y="94"/>
                  <a:pt x="110" y="82"/>
                  <a:pt x="131" y="72"/>
                </a:cubicBezTo>
                <a:cubicBezTo>
                  <a:pt x="160" y="58"/>
                  <a:pt x="200" y="56"/>
                  <a:pt x="231" y="52"/>
                </a:cubicBezTo>
                <a:cubicBezTo>
                  <a:pt x="252" y="45"/>
                  <a:pt x="276" y="28"/>
                  <a:pt x="239" y="16"/>
                </a:cubicBezTo>
                <a:cubicBezTo>
                  <a:pt x="229" y="2"/>
                  <a:pt x="235" y="6"/>
                  <a:pt x="223" y="0"/>
                </a:cubicBezTo>
              </a:path>
            </a:pathLst>
          </a:custGeom>
          <a:noFill/>
          <a:ln w="19050">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16" name="Freeform 105"/>
          <p:cNvSpPr/>
          <p:nvPr/>
        </p:nvSpPr>
        <p:spPr bwMode="auto">
          <a:xfrm>
            <a:off x="4756549" y="1185865"/>
            <a:ext cx="953690" cy="873919"/>
          </a:xfrm>
          <a:custGeom>
            <a:avLst/>
            <a:gdLst>
              <a:gd name="T0" fmla="*/ 2147483646 w 801"/>
              <a:gd name="T1" fmla="*/ 2147483646 h 734"/>
              <a:gd name="T2" fmla="*/ 2147483646 w 801"/>
              <a:gd name="T3" fmla="*/ 2147483646 h 734"/>
              <a:gd name="T4" fmla="*/ 2147483646 w 801"/>
              <a:gd name="T5" fmla="*/ 2147483646 h 734"/>
              <a:gd name="T6" fmla="*/ 2147483646 w 801"/>
              <a:gd name="T7" fmla="*/ 2147483646 h 734"/>
              <a:gd name="T8" fmla="*/ 2147483646 w 801"/>
              <a:gd name="T9" fmla="*/ 2147483646 h 734"/>
              <a:gd name="T10" fmla="*/ 2147483646 w 801"/>
              <a:gd name="T11" fmla="*/ 2147483646 h 734"/>
              <a:gd name="T12" fmla="*/ 2147483646 w 801"/>
              <a:gd name="T13" fmla="*/ 2147483646 h 734"/>
              <a:gd name="T14" fmla="*/ 2147483646 w 801"/>
              <a:gd name="T15" fmla="*/ 2147483646 h 734"/>
              <a:gd name="T16" fmla="*/ 2147483646 w 801"/>
              <a:gd name="T17" fmla="*/ 2147483646 h 734"/>
              <a:gd name="T18" fmla="*/ 2147483646 w 801"/>
              <a:gd name="T19" fmla="*/ 2147483646 h 734"/>
              <a:gd name="T20" fmla="*/ 2147483646 w 801"/>
              <a:gd name="T21" fmla="*/ 2147483646 h 734"/>
              <a:gd name="T22" fmla="*/ 2147483646 w 801"/>
              <a:gd name="T23" fmla="*/ 2147483646 h 734"/>
              <a:gd name="T24" fmla="*/ 2147483646 w 801"/>
              <a:gd name="T25" fmla="*/ 2147483646 h 734"/>
              <a:gd name="T26" fmla="*/ 2147483646 w 801"/>
              <a:gd name="T27" fmla="*/ 2147483646 h 734"/>
              <a:gd name="T28" fmla="*/ 2147483646 w 801"/>
              <a:gd name="T29" fmla="*/ 2147483646 h 734"/>
              <a:gd name="T30" fmla="*/ 2147483646 w 801"/>
              <a:gd name="T31" fmla="*/ 2147483646 h 734"/>
              <a:gd name="T32" fmla="*/ 2147483646 w 801"/>
              <a:gd name="T33" fmla="*/ 2147483646 h 734"/>
              <a:gd name="T34" fmla="*/ 2147483646 w 801"/>
              <a:gd name="T35" fmla="*/ 2147483646 h 734"/>
              <a:gd name="T36" fmla="*/ 2147483646 w 801"/>
              <a:gd name="T37" fmla="*/ 2147483646 h 734"/>
              <a:gd name="T38" fmla="*/ 2147483646 w 801"/>
              <a:gd name="T39" fmla="*/ 2147483646 h 734"/>
              <a:gd name="T40" fmla="*/ 2147483646 w 801"/>
              <a:gd name="T41" fmla="*/ 2147483646 h 734"/>
              <a:gd name="T42" fmla="*/ 2147483646 w 801"/>
              <a:gd name="T43" fmla="*/ 2147483646 h 734"/>
              <a:gd name="T44" fmla="*/ 2147483646 w 801"/>
              <a:gd name="T45" fmla="*/ 2147483646 h 734"/>
              <a:gd name="T46" fmla="*/ 2147483646 w 801"/>
              <a:gd name="T47" fmla="*/ 2147483646 h 734"/>
              <a:gd name="T48" fmla="*/ 2147483646 w 801"/>
              <a:gd name="T49" fmla="*/ 2147483646 h 734"/>
              <a:gd name="T50" fmla="*/ 2147483646 w 801"/>
              <a:gd name="T51" fmla="*/ 2147483646 h 734"/>
              <a:gd name="T52" fmla="*/ 2147483646 w 801"/>
              <a:gd name="T53" fmla="*/ 2147483646 h 734"/>
              <a:gd name="T54" fmla="*/ 2147483646 w 801"/>
              <a:gd name="T55" fmla="*/ 2147483646 h 734"/>
              <a:gd name="T56" fmla="*/ 2147483646 w 801"/>
              <a:gd name="T57" fmla="*/ 2147483646 h 734"/>
              <a:gd name="T58" fmla="*/ 2147483646 w 801"/>
              <a:gd name="T59" fmla="*/ 2147483646 h 734"/>
              <a:gd name="T60" fmla="*/ 2147483646 w 801"/>
              <a:gd name="T61" fmla="*/ 2147483646 h 734"/>
              <a:gd name="T62" fmla="*/ 2147483646 w 801"/>
              <a:gd name="T63" fmla="*/ 2147483646 h 734"/>
              <a:gd name="T64" fmla="*/ 2147483646 w 801"/>
              <a:gd name="T65" fmla="*/ 2147483646 h 734"/>
              <a:gd name="T66" fmla="*/ 2147483646 w 801"/>
              <a:gd name="T67" fmla="*/ 2147483646 h 734"/>
              <a:gd name="T68" fmla="*/ 2147483646 w 801"/>
              <a:gd name="T69" fmla="*/ 2147483646 h 734"/>
              <a:gd name="T70" fmla="*/ 2147483646 w 801"/>
              <a:gd name="T71" fmla="*/ 2147483646 h 734"/>
              <a:gd name="T72" fmla="*/ 2147483646 w 801"/>
              <a:gd name="T73" fmla="*/ 2147483646 h 734"/>
              <a:gd name="T74" fmla="*/ 2147483646 w 801"/>
              <a:gd name="T75" fmla="*/ 2147483646 h 734"/>
              <a:gd name="T76" fmla="*/ 2147483646 w 801"/>
              <a:gd name="T77" fmla="*/ 2147483646 h 734"/>
              <a:gd name="T78" fmla="*/ 2147483646 w 801"/>
              <a:gd name="T79" fmla="*/ 2147483646 h 734"/>
              <a:gd name="T80" fmla="*/ 2147483646 w 801"/>
              <a:gd name="T81" fmla="*/ 2147483646 h 734"/>
              <a:gd name="T82" fmla="*/ 2147483646 w 801"/>
              <a:gd name="T83" fmla="*/ 2147483646 h 734"/>
              <a:gd name="T84" fmla="*/ 2147483646 w 801"/>
              <a:gd name="T85" fmla="*/ 2147483646 h 734"/>
              <a:gd name="T86" fmla="*/ 2147483646 w 801"/>
              <a:gd name="T87" fmla="*/ 2147483646 h 734"/>
              <a:gd name="T88" fmla="*/ 2147483646 w 801"/>
              <a:gd name="T89" fmla="*/ 2147483646 h 734"/>
              <a:gd name="T90" fmla="*/ 2147483646 w 801"/>
              <a:gd name="T91" fmla="*/ 2147483646 h 734"/>
              <a:gd name="T92" fmla="*/ 2147483646 w 801"/>
              <a:gd name="T93" fmla="*/ 2147483646 h 734"/>
              <a:gd name="T94" fmla="*/ 2147483646 w 801"/>
              <a:gd name="T95" fmla="*/ 2147483646 h 734"/>
              <a:gd name="T96" fmla="*/ 2147483646 w 801"/>
              <a:gd name="T97" fmla="*/ 2147483646 h 734"/>
              <a:gd name="T98" fmla="*/ 2147483646 w 801"/>
              <a:gd name="T99" fmla="*/ 2147483646 h 734"/>
              <a:gd name="T100" fmla="*/ 2147483646 w 801"/>
              <a:gd name="T101" fmla="*/ 2147483646 h 734"/>
              <a:gd name="T102" fmla="*/ 2147483646 w 801"/>
              <a:gd name="T103" fmla="*/ 2147483646 h 734"/>
              <a:gd name="T104" fmla="*/ 2147483646 w 801"/>
              <a:gd name="T105" fmla="*/ 2147483646 h 734"/>
              <a:gd name="T106" fmla="*/ 2147483646 w 801"/>
              <a:gd name="T107" fmla="*/ 0 h 7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1"/>
              <a:gd name="T163" fmla="*/ 0 h 734"/>
              <a:gd name="T164" fmla="*/ 801 w 801"/>
              <a:gd name="T165" fmla="*/ 734 h 7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1" h="734">
                <a:moveTo>
                  <a:pt x="801" y="540"/>
                </a:moveTo>
                <a:cubicBezTo>
                  <a:pt x="775" y="523"/>
                  <a:pt x="775" y="559"/>
                  <a:pt x="749" y="564"/>
                </a:cubicBezTo>
                <a:cubicBezTo>
                  <a:pt x="732" y="567"/>
                  <a:pt x="714" y="567"/>
                  <a:pt x="697" y="568"/>
                </a:cubicBezTo>
                <a:cubicBezTo>
                  <a:pt x="670" y="586"/>
                  <a:pt x="677" y="564"/>
                  <a:pt x="653" y="556"/>
                </a:cubicBezTo>
                <a:cubicBezTo>
                  <a:pt x="642" y="557"/>
                  <a:pt x="631" y="556"/>
                  <a:pt x="621" y="560"/>
                </a:cubicBezTo>
                <a:cubicBezTo>
                  <a:pt x="605" y="566"/>
                  <a:pt x="611" y="609"/>
                  <a:pt x="589" y="624"/>
                </a:cubicBezTo>
                <a:cubicBezTo>
                  <a:pt x="564" y="621"/>
                  <a:pt x="548" y="618"/>
                  <a:pt x="525" y="612"/>
                </a:cubicBezTo>
                <a:cubicBezTo>
                  <a:pt x="513" y="613"/>
                  <a:pt x="500" y="612"/>
                  <a:pt x="489" y="616"/>
                </a:cubicBezTo>
                <a:cubicBezTo>
                  <a:pt x="474" y="622"/>
                  <a:pt x="499" y="657"/>
                  <a:pt x="501" y="664"/>
                </a:cubicBezTo>
                <a:cubicBezTo>
                  <a:pt x="488" y="667"/>
                  <a:pt x="474" y="669"/>
                  <a:pt x="461" y="672"/>
                </a:cubicBezTo>
                <a:cubicBezTo>
                  <a:pt x="453" y="674"/>
                  <a:pt x="437" y="680"/>
                  <a:pt x="437" y="680"/>
                </a:cubicBezTo>
                <a:cubicBezTo>
                  <a:pt x="419" y="654"/>
                  <a:pt x="433" y="682"/>
                  <a:pt x="437" y="656"/>
                </a:cubicBezTo>
                <a:cubicBezTo>
                  <a:pt x="440" y="637"/>
                  <a:pt x="422" y="632"/>
                  <a:pt x="409" y="628"/>
                </a:cubicBezTo>
                <a:cubicBezTo>
                  <a:pt x="383" y="632"/>
                  <a:pt x="369" y="637"/>
                  <a:pt x="401" y="648"/>
                </a:cubicBezTo>
                <a:cubicBezTo>
                  <a:pt x="400" y="652"/>
                  <a:pt x="401" y="658"/>
                  <a:pt x="397" y="660"/>
                </a:cubicBezTo>
                <a:cubicBezTo>
                  <a:pt x="392" y="663"/>
                  <a:pt x="375" y="649"/>
                  <a:pt x="373" y="648"/>
                </a:cubicBezTo>
                <a:cubicBezTo>
                  <a:pt x="365" y="645"/>
                  <a:pt x="356" y="645"/>
                  <a:pt x="349" y="640"/>
                </a:cubicBezTo>
                <a:cubicBezTo>
                  <a:pt x="341" y="635"/>
                  <a:pt x="325" y="624"/>
                  <a:pt x="325" y="624"/>
                </a:cubicBezTo>
                <a:cubicBezTo>
                  <a:pt x="321" y="598"/>
                  <a:pt x="321" y="596"/>
                  <a:pt x="297" y="588"/>
                </a:cubicBezTo>
                <a:cubicBezTo>
                  <a:pt x="292" y="603"/>
                  <a:pt x="285" y="613"/>
                  <a:pt x="281" y="628"/>
                </a:cubicBezTo>
                <a:cubicBezTo>
                  <a:pt x="286" y="649"/>
                  <a:pt x="302" y="650"/>
                  <a:pt x="309" y="672"/>
                </a:cubicBezTo>
                <a:cubicBezTo>
                  <a:pt x="306" y="693"/>
                  <a:pt x="304" y="703"/>
                  <a:pt x="293" y="720"/>
                </a:cubicBezTo>
                <a:cubicBezTo>
                  <a:pt x="287" y="719"/>
                  <a:pt x="268" y="716"/>
                  <a:pt x="261" y="712"/>
                </a:cubicBezTo>
                <a:cubicBezTo>
                  <a:pt x="248" y="705"/>
                  <a:pt x="229" y="685"/>
                  <a:pt x="213" y="680"/>
                </a:cubicBezTo>
                <a:cubicBezTo>
                  <a:pt x="205" y="677"/>
                  <a:pt x="197" y="675"/>
                  <a:pt x="189" y="672"/>
                </a:cubicBezTo>
                <a:cubicBezTo>
                  <a:pt x="185" y="671"/>
                  <a:pt x="177" y="668"/>
                  <a:pt x="177" y="668"/>
                </a:cubicBezTo>
                <a:cubicBezTo>
                  <a:pt x="167" y="639"/>
                  <a:pt x="174" y="651"/>
                  <a:pt x="161" y="632"/>
                </a:cubicBezTo>
                <a:cubicBezTo>
                  <a:pt x="103" y="637"/>
                  <a:pt x="117" y="627"/>
                  <a:pt x="93" y="664"/>
                </a:cubicBezTo>
                <a:cubicBezTo>
                  <a:pt x="97" y="684"/>
                  <a:pt x="96" y="693"/>
                  <a:pt x="113" y="704"/>
                </a:cubicBezTo>
                <a:cubicBezTo>
                  <a:pt x="129" y="728"/>
                  <a:pt x="126" y="734"/>
                  <a:pt x="97" y="728"/>
                </a:cubicBezTo>
                <a:cubicBezTo>
                  <a:pt x="80" y="703"/>
                  <a:pt x="57" y="652"/>
                  <a:pt x="33" y="636"/>
                </a:cubicBezTo>
                <a:cubicBezTo>
                  <a:pt x="26" y="625"/>
                  <a:pt x="18" y="612"/>
                  <a:pt x="13" y="600"/>
                </a:cubicBezTo>
                <a:cubicBezTo>
                  <a:pt x="10" y="592"/>
                  <a:pt x="5" y="576"/>
                  <a:pt x="5" y="576"/>
                </a:cubicBezTo>
                <a:cubicBezTo>
                  <a:pt x="8" y="542"/>
                  <a:pt x="0" y="521"/>
                  <a:pt x="33" y="532"/>
                </a:cubicBezTo>
                <a:cubicBezTo>
                  <a:pt x="51" y="559"/>
                  <a:pt x="47" y="581"/>
                  <a:pt x="81" y="592"/>
                </a:cubicBezTo>
                <a:cubicBezTo>
                  <a:pt x="97" y="569"/>
                  <a:pt x="90" y="558"/>
                  <a:pt x="81" y="532"/>
                </a:cubicBezTo>
                <a:cubicBezTo>
                  <a:pt x="78" y="524"/>
                  <a:pt x="76" y="516"/>
                  <a:pt x="73" y="508"/>
                </a:cubicBezTo>
                <a:cubicBezTo>
                  <a:pt x="72" y="504"/>
                  <a:pt x="69" y="496"/>
                  <a:pt x="69" y="496"/>
                </a:cubicBezTo>
                <a:cubicBezTo>
                  <a:pt x="77" y="471"/>
                  <a:pt x="82" y="451"/>
                  <a:pt x="109" y="444"/>
                </a:cubicBezTo>
                <a:cubicBezTo>
                  <a:pt x="120" y="433"/>
                  <a:pt x="127" y="422"/>
                  <a:pt x="133" y="408"/>
                </a:cubicBezTo>
                <a:cubicBezTo>
                  <a:pt x="136" y="400"/>
                  <a:pt x="138" y="392"/>
                  <a:pt x="141" y="384"/>
                </a:cubicBezTo>
                <a:cubicBezTo>
                  <a:pt x="142" y="380"/>
                  <a:pt x="145" y="372"/>
                  <a:pt x="145" y="372"/>
                </a:cubicBezTo>
                <a:cubicBezTo>
                  <a:pt x="150" y="334"/>
                  <a:pt x="152" y="326"/>
                  <a:pt x="185" y="304"/>
                </a:cubicBezTo>
                <a:cubicBezTo>
                  <a:pt x="193" y="299"/>
                  <a:pt x="201" y="293"/>
                  <a:pt x="209" y="288"/>
                </a:cubicBezTo>
                <a:cubicBezTo>
                  <a:pt x="213" y="285"/>
                  <a:pt x="221" y="280"/>
                  <a:pt x="221" y="280"/>
                </a:cubicBezTo>
                <a:cubicBezTo>
                  <a:pt x="226" y="272"/>
                  <a:pt x="234" y="265"/>
                  <a:pt x="237" y="256"/>
                </a:cubicBezTo>
                <a:cubicBezTo>
                  <a:pt x="240" y="248"/>
                  <a:pt x="245" y="232"/>
                  <a:pt x="245" y="232"/>
                </a:cubicBezTo>
                <a:cubicBezTo>
                  <a:pt x="244" y="225"/>
                  <a:pt x="245" y="218"/>
                  <a:pt x="241" y="212"/>
                </a:cubicBezTo>
                <a:cubicBezTo>
                  <a:pt x="239" y="208"/>
                  <a:pt x="232" y="211"/>
                  <a:pt x="229" y="208"/>
                </a:cubicBezTo>
                <a:cubicBezTo>
                  <a:pt x="216" y="197"/>
                  <a:pt x="220" y="186"/>
                  <a:pt x="205" y="176"/>
                </a:cubicBezTo>
                <a:cubicBezTo>
                  <a:pt x="192" y="157"/>
                  <a:pt x="202" y="166"/>
                  <a:pt x="173" y="156"/>
                </a:cubicBezTo>
                <a:cubicBezTo>
                  <a:pt x="169" y="155"/>
                  <a:pt x="161" y="152"/>
                  <a:pt x="161" y="152"/>
                </a:cubicBezTo>
                <a:cubicBezTo>
                  <a:pt x="150" y="120"/>
                  <a:pt x="149" y="90"/>
                  <a:pt x="145" y="56"/>
                </a:cubicBezTo>
                <a:cubicBezTo>
                  <a:pt x="143" y="38"/>
                  <a:pt x="133" y="17"/>
                  <a:pt x="133" y="0"/>
                </a:cubicBezTo>
              </a:path>
            </a:pathLst>
          </a:custGeom>
          <a:noFill/>
          <a:ln w="19050">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17" name="Freeform 109"/>
          <p:cNvSpPr/>
          <p:nvPr/>
        </p:nvSpPr>
        <p:spPr bwMode="auto">
          <a:xfrm>
            <a:off x="4513660" y="1132286"/>
            <a:ext cx="213122" cy="432197"/>
          </a:xfrm>
          <a:custGeom>
            <a:avLst/>
            <a:gdLst>
              <a:gd name="T0" fmla="*/ 2147483646 w 179"/>
              <a:gd name="T1" fmla="*/ 2147483646 h 363"/>
              <a:gd name="T2" fmla="*/ 2147483646 w 179"/>
              <a:gd name="T3" fmla="*/ 2147483646 h 363"/>
              <a:gd name="T4" fmla="*/ 2147483646 w 179"/>
              <a:gd name="T5" fmla="*/ 2147483646 h 363"/>
              <a:gd name="T6" fmla="*/ 2147483646 w 179"/>
              <a:gd name="T7" fmla="*/ 2147483646 h 363"/>
              <a:gd name="T8" fmla="*/ 2147483646 w 179"/>
              <a:gd name="T9" fmla="*/ 2147483646 h 363"/>
              <a:gd name="T10" fmla="*/ 2147483646 w 179"/>
              <a:gd name="T11" fmla="*/ 2147483646 h 363"/>
              <a:gd name="T12" fmla="*/ 2147483646 w 179"/>
              <a:gd name="T13" fmla="*/ 2147483646 h 363"/>
              <a:gd name="T14" fmla="*/ 2147483646 w 179"/>
              <a:gd name="T15" fmla="*/ 2147483646 h 363"/>
              <a:gd name="T16" fmla="*/ 2147483646 w 179"/>
              <a:gd name="T17" fmla="*/ 2147483646 h 363"/>
              <a:gd name="T18" fmla="*/ 2147483646 w 179"/>
              <a:gd name="T19" fmla="*/ 2147483646 h 363"/>
              <a:gd name="T20" fmla="*/ 2147483646 w 179"/>
              <a:gd name="T21" fmla="*/ 2147483646 h 363"/>
              <a:gd name="T22" fmla="*/ 2147483646 w 179"/>
              <a:gd name="T23" fmla="*/ 2147483646 h 363"/>
              <a:gd name="T24" fmla="*/ 2147483646 w 179"/>
              <a:gd name="T25" fmla="*/ 2147483646 h 363"/>
              <a:gd name="T26" fmla="*/ 2147483646 w 179"/>
              <a:gd name="T27" fmla="*/ 2147483646 h 363"/>
              <a:gd name="T28" fmla="*/ 2147483646 w 179"/>
              <a:gd name="T29" fmla="*/ 2147483646 h 363"/>
              <a:gd name="T30" fmla="*/ 2147483646 w 179"/>
              <a:gd name="T31" fmla="*/ 2147483646 h 363"/>
              <a:gd name="T32" fmla="*/ 2147483646 w 179"/>
              <a:gd name="T33" fmla="*/ 2147483646 h 363"/>
              <a:gd name="T34" fmla="*/ 2147483646 w 179"/>
              <a:gd name="T35" fmla="*/ 2147483646 h 363"/>
              <a:gd name="T36" fmla="*/ 2147483646 w 179"/>
              <a:gd name="T37" fmla="*/ 2147483646 h 363"/>
              <a:gd name="T38" fmla="*/ 2147483646 w 179"/>
              <a:gd name="T39" fmla="*/ 2147483646 h 363"/>
              <a:gd name="T40" fmla="*/ 2147483646 w 179"/>
              <a:gd name="T41" fmla="*/ 2147483646 h 363"/>
              <a:gd name="T42" fmla="*/ 2147483646 w 179"/>
              <a:gd name="T43" fmla="*/ 2147483646 h 363"/>
              <a:gd name="T44" fmla="*/ 2147483646 w 179"/>
              <a:gd name="T45" fmla="*/ 2147483646 h 363"/>
              <a:gd name="T46" fmla="*/ 2147483646 w 179"/>
              <a:gd name="T47" fmla="*/ 2147483646 h 3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
              <a:gd name="T73" fmla="*/ 0 h 363"/>
              <a:gd name="T74" fmla="*/ 179 w 179"/>
              <a:gd name="T75" fmla="*/ 363 h 3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 h="363">
                <a:moveTo>
                  <a:pt x="129" y="7"/>
                </a:moveTo>
                <a:cubicBezTo>
                  <a:pt x="119" y="10"/>
                  <a:pt x="107" y="10"/>
                  <a:pt x="97" y="15"/>
                </a:cubicBezTo>
                <a:cubicBezTo>
                  <a:pt x="88" y="19"/>
                  <a:pt x="73" y="31"/>
                  <a:pt x="73" y="31"/>
                </a:cubicBezTo>
                <a:cubicBezTo>
                  <a:pt x="69" y="44"/>
                  <a:pt x="61" y="54"/>
                  <a:pt x="57" y="67"/>
                </a:cubicBezTo>
                <a:cubicBezTo>
                  <a:pt x="58" y="75"/>
                  <a:pt x="56" y="85"/>
                  <a:pt x="61" y="91"/>
                </a:cubicBezTo>
                <a:cubicBezTo>
                  <a:pt x="67" y="97"/>
                  <a:pt x="85" y="99"/>
                  <a:pt x="85" y="99"/>
                </a:cubicBezTo>
                <a:cubicBezTo>
                  <a:pt x="101" y="89"/>
                  <a:pt x="107" y="89"/>
                  <a:pt x="113" y="107"/>
                </a:cubicBezTo>
                <a:cubicBezTo>
                  <a:pt x="105" y="112"/>
                  <a:pt x="97" y="118"/>
                  <a:pt x="89" y="123"/>
                </a:cubicBezTo>
                <a:cubicBezTo>
                  <a:pt x="85" y="126"/>
                  <a:pt x="77" y="131"/>
                  <a:pt x="77" y="131"/>
                </a:cubicBezTo>
                <a:cubicBezTo>
                  <a:pt x="70" y="151"/>
                  <a:pt x="65" y="168"/>
                  <a:pt x="57" y="187"/>
                </a:cubicBezTo>
                <a:cubicBezTo>
                  <a:pt x="54" y="195"/>
                  <a:pt x="49" y="211"/>
                  <a:pt x="49" y="211"/>
                </a:cubicBezTo>
                <a:cubicBezTo>
                  <a:pt x="45" y="247"/>
                  <a:pt x="46" y="289"/>
                  <a:pt x="13" y="311"/>
                </a:cubicBezTo>
                <a:cubicBezTo>
                  <a:pt x="5" y="334"/>
                  <a:pt x="0" y="353"/>
                  <a:pt x="29" y="363"/>
                </a:cubicBezTo>
                <a:cubicBezTo>
                  <a:pt x="66" y="359"/>
                  <a:pt x="81" y="362"/>
                  <a:pt x="93" y="327"/>
                </a:cubicBezTo>
                <a:cubicBezTo>
                  <a:pt x="90" y="319"/>
                  <a:pt x="81" y="312"/>
                  <a:pt x="81" y="303"/>
                </a:cubicBezTo>
                <a:cubicBezTo>
                  <a:pt x="81" y="287"/>
                  <a:pt x="100" y="257"/>
                  <a:pt x="105" y="243"/>
                </a:cubicBezTo>
                <a:cubicBezTo>
                  <a:pt x="115" y="213"/>
                  <a:pt x="123" y="182"/>
                  <a:pt x="133" y="151"/>
                </a:cubicBezTo>
                <a:cubicBezTo>
                  <a:pt x="136" y="142"/>
                  <a:pt x="139" y="121"/>
                  <a:pt x="149" y="115"/>
                </a:cubicBezTo>
                <a:cubicBezTo>
                  <a:pt x="154" y="112"/>
                  <a:pt x="160" y="112"/>
                  <a:pt x="165" y="111"/>
                </a:cubicBezTo>
                <a:cubicBezTo>
                  <a:pt x="169" y="108"/>
                  <a:pt x="175" y="107"/>
                  <a:pt x="177" y="103"/>
                </a:cubicBezTo>
                <a:cubicBezTo>
                  <a:pt x="179" y="99"/>
                  <a:pt x="164" y="70"/>
                  <a:pt x="161" y="67"/>
                </a:cubicBezTo>
                <a:cubicBezTo>
                  <a:pt x="158" y="64"/>
                  <a:pt x="153" y="64"/>
                  <a:pt x="149" y="63"/>
                </a:cubicBezTo>
                <a:cubicBezTo>
                  <a:pt x="144" y="43"/>
                  <a:pt x="151" y="22"/>
                  <a:pt x="129" y="15"/>
                </a:cubicBezTo>
                <a:cubicBezTo>
                  <a:pt x="124" y="1"/>
                  <a:pt x="122" y="0"/>
                  <a:pt x="129" y="7"/>
                </a:cubicBezTo>
                <a:close/>
              </a:path>
            </a:pathLst>
          </a:custGeom>
          <a:solidFill>
            <a:schemeClr val="accent1"/>
          </a:solidFill>
          <a:ln w="19050">
            <a:solidFill>
              <a:schemeClr val="accent2"/>
            </a:solidFill>
            <a:round/>
          </a:ln>
        </p:spPr>
        <p:txBody>
          <a:bodyPr/>
          <a:lstStyle/>
          <a:p>
            <a:endParaRPr lang="en-US" sz="1350"/>
          </a:p>
        </p:txBody>
      </p:sp>
      <p:sp>
        <p:nvSpPr>
          <p:cNvPr id="9318" name="Line 110"/>
          <p:cNvSpPr>
            <a:spLocks noChangeShapeType="1"/>
          </p:cNvSpPr>
          <p:nvPr/>
        </p:nvSpPr>
        <p:spPr bwMode="auto">
          <a:xfrm>
            <a:off x="4256485" y="1075841"/>
            <a:ext cx="3954065" cy="3572"/>
          </a:xfrm>
          <a:prstGeom prst="line">
            <a:avLst/>
          </a:prstGeom>
          <a:noFill/>
          <a:ln w="57150">
            <a:solidFill>
              <a:schemeClr val="tx1"/>
            </a:solidFill>
            <a:round/>
          </a:ln>
          <a:extLst>
            <a:ext uri="{909E8E84-426E-40DD-AFC4-6F175D3DCCD1}">
              <a14:hiddenFill xmlns:a14="http://schemas.microsoft.com/office/drawing/2010/main">
                <a:noFill/>
              </a14:hiddenFill>
            </a:ext>
          </a:extLst>
        </p:spPr>
        <p:txBody>
          <a:bodyPr/>
          <a:lstStyle/>
          <a:p>
            <a:endParaRPr lang="en-US" sz="1350"/>
          </a:p>
        </p:txBody>
      </p:sp>
      <p:sp>
        <p:nvSpPr>
          <p:cNvPr id="9319" name="Line 111"/>
          <p:cNvSpPr>
            <a:spLocks noChangeShapeType="1"/>
          </p:cNvSpPr>
          <p:nvPr/>
        </p:nvSpPr>
        <p:spPr bwMode="auto">
          <a:xfrm>
            <a:off x="4267200" y="1143000"/>
            <a:ext cx="0" cy="457200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en-US" sz="1350"/>
          </a:p>
        </p:txBody>
      </p:sp>
      <p:sp>
        <p:nvSpPr>
          <p:cNvPr id="9320" name="Line 112"/>
          <p:cNvSpPr>
            <a:spLocks noChangeShapeType="1"/>
          </p:cNvSpPr>
          <p:nvPr/>
        </p:nvSpPr>
        <p:spPr bwMode="auto">
          <a:xfrm>
            <a:off x="4267200" y="5715000"/>
            <a:ext cx="3943350" cy="0"/>
          </a:xfrm>
          <a:prstGeom prst="line">
            <a:avLst/>
          </a:prstGeom>
          <a:noFill/>
          <a:ln w="57150">
            <a:solidFill>
              <a:schemeClr val="tx1"/>
            </a:solidFill>
            <a:round/>
          </a:ln>
          <a:extLst>
            <a:ext uri="{909E8E84-426E-40DD-AFC4-6F175D3DCCD1}">
              <a14:hiddenFill xmlns:a14="http://schemas.microsoft.com/office/drawing/2010/main">
                <a:noFill/>
              </a14:hiddenFill>
            </a:ext>
          </a:extLst>
        </p:spPr>
        <p:txBody>
          <a:bodyPr/>
          <a:lstStyle/>
          <a:p>
            <a:endParaRPr lang="en-US" sz="1350"/>
          </a:p>
        </p:txBody>
      </p:sp>
      <p:sp>
        <p:nvSpPr>
          <p:cNvPr id="9321" name="Line 113"/>
          <p:cNvSpPr>
            <a:spLocks noChangeShapeType="1"/>
          </p:cNvSpPr>
          <p:nvPr/>
        </p:nvSpPr>
        <p:spPr bwMode="auto">
          <a:xfrm flipH="1">
            <a:off x="8223648" y="1128713"/>
            <a:ext cx="7144" cy="457200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sz="1350"/>
          </a:p>
        </p:txBody>
      </p:sp>
      <p:pic>
        <p:nvPicPr>
          <p:cNvPr id="83058" name="Picture 114" descr="N05665_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3150" y="2343152"/>
            <a:ext cx="400050"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59" name="Picture 115" descr="N05665_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4500" y="3829052"/>
            <a:ext cx="400050"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60" name="Picture 116" descr="N05665_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4514852"/>
            <a:ext cx="400050"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61" name="Picture 117" descr="N05665_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0450" y="3600452"/>
            <a:ext cx="400050"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6" name="Text Box 118"/>
          <p:cNvSpPr txBox="1">
            <a:spLocks noChangeArrowheads="1"/>
          </p:cNvSpPr>
          <p:nvPr/>
        </p:nvSpPr>
        <p:spPr bwMode="auto">
          <a:xfrm>
            <a:off x="5067300" y="1257302"/>
            <a:ext cx="914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1200" b="1">
                <a:solidFill>
                  <a:srgbClr val="000408"/>
                </a:solidFill>
              </a:rPr>
              <a:t>XCÔTLEN</a:t>
            </a:r>
          </a:p>
        </p:txBody>
      </p:sp>
      <p:sp>
        <p:nvSpPr>
          <p:cNvPr id="9328" name="Text Box 121"/>
          <p:cNvSpPr txBox="1">
            <a:spLocks noChangeArrowheads="1"/>
          </p:cNvSpPr>
          <p:nvPr/>
        </p:nvSpPr>
        <p:spPr bwMode="auto">
          <a:xfrm>
            <a:off x="5949105" y="5226678"/>
            <a:ext cx="17145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1050" dirty="0" err="1">
                <a:solidFill>
                  <a:srgbClr val="0066FF"/>
                </a:solidFill>
                <a:latin typeface="VNI-Cooper" pitchFamily="2" charset="0"/>
              </a:rPr>
              <a:t>Biển</a:t>
            </a:r>
            <a:r>
              <a:rPr lang="en-US" sz="1050" dirty="0">
                <a:solidFill>
                  <a:srgbClr val="0066FF"/>
                </a:solidFill>
                <a:latin typeface="VNI-Cooper" pitchFamily="2" charset="0"/>
              </a:rPr>
              <a:t> </a:t>
            </a:r>
            <a:r>
              <a:rPr lang="en-US" sz="1050" dirty="0" err="1">
                <a:solidFill>
                  <a:srgbClr val="0066FF"/>
                </a:solidFill>
                <a:latin typeface="VNI-Cooper" pitchFamily="2" charset="0"/>
              </a:rPr>
              <a:t>Măng</a:t>
            </a:r>
            <a:r>
              <a:rPr lang="en-US" sz="1050" dirty="0">
                <a:solidFill>
                  <a:srgbClr val="0066FF"/>
                </a:solidFill>
                <a:latin typeface="VNI-Cooper" pitchFamily="2" charset="0"/>
              </a:rPr>
              <a:t> </a:t>
            </a:r>
            <a:r>
              <a:rPr lang="en-US" sz="1050" dirty="0" err="1">
                <a:solidFill>
                  <a:srgbClr val="0066FF"/>
                </a:solidFill>
                <a:latin typeface="VNI-Cooper" pitchFamily="2" charset="0"/>
              </a:rPr>
              <a:t>sô</a:t>
            </a:r>
            <a:endParaRPr lang="en-US" sz="1050" dirty="0">
              <a:solidFill>
                <a:srgbClr val="0066FF"/>
              </a:solidFill>
              <a:latin typeface="VNI-Cooper" pitchFamily="2" charset="0"/>
            </a:endParaRPr>
          </a:p>
        </p:txBody>
      </p:sp>
      <p:sp>
        <p:nvSpPr>
          <p:cNvPr id="9329" name="Text Box 122"/>
          <p:cNvSpPr txBox="1">
            <a:spLocks noChangeArrowheads="1"/>
          </p:cNvSpPr>
          <p:nvPr/>
        </p:nvSpPr>
        <p:spPr bwMode="auto">
          <a:xfrm>
            <a:off x="4381500" y="2514600"/>
            <a:ext cx="17145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1050" i="1" dirty="0" err="1">
                <a:solidFill>
                  <a:srgbClr val="0066FF"/>
                </a:solidFill>
                <a:latin typeface="VNI-Cooper" pitchFamily="2" charset="0"/>
              </a:rPr>
              <a:t>Biển</a:t>
            </a:r>
            <a:r>
              <a:rPr lang="en-US" sz="1050" i="1" dirty="0">
                <a:solidFill>
                  <a:srgbClr val="0066FF"/>
                </a:solidFill>
                <a:latin typeface="VNI-Cooper" pitchFamily="2" charset="0"/>
              </a:rPr>
              <a:t> Ai Len</a:t>
            </a:r>
          </a:p>
        </p:txBody>
      </p:sp>
      <p:sp>
        <p:nvSpPr>
          <p:cNvPr id="9330" name="Text Box 123"/>
          <p:cNvSpPr txBox="1">
            <a:spLocks noChangeArrowheads="1"/>
          </p:cNvSpPr>
          <p:nvPr/>
        </p:nvSpPr>
        <p:spPr bwMode="auto">
          <a:xfrm>
            <a:off x="7574756" y="5439966"/>
            <a:ext cx="7429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1350">
                <a:latin typeface="VNI-Times" pitchFamily="2" charset="0"/>
              </a:rPr>
              <a:t>PHAÙP</a:t>
            </a:r>
          </a:p>
        </p:txBody>
      </p:sp>
      <p:sp>
        <p:nvSpPr>
          <p:cNvPr id="83068" name="Text Box 124"/>
          <p:cNvSpPr txBox="1">
            <a:spLocks noChangeArrowheads="1"/>
          </p:cNvSpPr>
          <p:nvPr/>
        </p:nvSpPr>
        <p:spPr bwMode="auto">
          <a:xfrm>
            <a:off x="6310313" y="4443413"/>
            <a:ext cx="10287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1050" b="1" dirty="0">
                <a:solidFill>
                  <a:srgbClr val="0000FF"/>
                </a:solidFill>
                <a:latin typeface="Times New Roman" panose="02020603050405020304" pitchFamily="18" charset="0"/>
                <a:cs typeface="Times New Roman" panose="02020603050405020304" pitchFamily="18" charset="0"/>
              </a:rPr>
              <a:t>LUÂN ĐÔN</a:t>
            </a:r>
          </a:p>
        </p:txBody>
      </p:sp>
      <p:sp>
        <p:nvSpPr>
          <p:cNvPr id="9332" name="Rectangle 125"/>
          <p:cNvSpPr>
            <a:spLocks noChangeArrowheads="1"/>
          </p:cNvSpPr>
          <p:nvPr/>
        </p:nvSpPr>
        <p:spPr bwMode="auto">
          <a:xfrm>
            <a:off x="8971135" y="2178347"/>
            <a:ext cx="1485900" cy="2057400"/>
          </a:xfrm>
          <a:prstGeom prst="rect">
            <a:avLst/>
          </a:prstGeom>
          <a:solidFill>
            <a:srgbClr val="FFCC99"/>
          </a:solidFill>
          <a:ln w="57150" cmpd="thickThin">
            <a:solidFill>
              <a:schemeClr val="tx1"/>
            </a:solidFill>
            <a:miter lim="800000"/>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350"/>
          </a:p>
        </p:txBody>
      </p:sp>
      <p:sp>
        <p:nvSpPr>
          <p:cNvPr id="9333" name="Rectangle 126"/>
          <p:cNvSpPr>
            <a:spLocks noChangeArrowheads="1"/>
          </p:cNvSpPr>
          <p:nvPr/>
        </p:nvSpPr>
        <p:spPr bwMode="auto">
          <a:xfrm>
            <a:off x="9060431" y="2207420"/>
            <a:ext cx="285750" cy="171450"/>
          </a:xfrm>
          <a:prstGeom prst="rect">
            <a:avLst/>
          </a:prstGeom>
          <a:solidFill>
            <a:srgbClr val="00FF00"/>
          </a:solidFill>
          <a:ln w="9525">
            <a:solidFill>
              <a:schemeClr val="tx1"/>
            </a:solidFill>
            <a:miter lim="800000"/>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350"/>
          </a:p>
        </p:txBody>
      </p:sp>
      <p:sp>
        <p:nvSpPr>
          <p:cNvPr id="9334" name="Rectangle 127"/>
          <p:cNvSpPr>
            <a:spLocks noChangeArrowheads="1"/>
          </p:cNvSpPr>
          <p:nvPr/>
        </p:nvSpPr>
        <p:spPr bwMode="auto">
          <a:xfrm>
            <a:off x="9060431" y="2493170"/>
            <a:ext cx="285750" cy="171450"/>
          </a:xfrm>
          <a:prstGeom prst="rect">
            <a:avLst/>
          </a:prstGeom>
          <a:solidFill>
            <a:srgbClr val="FF00FF"/>
          </a:solidFill>
          <a:ln w="9525">
            <a:solidFill>
              <a:schemeClr val="tx1"/>
            </a:solidFill>
            <a:miter lim="800000"/>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350"/>
          </a:p>
        </p:txBody>
      </p:sp>
      <p:sp>
        <p:nvSpPr>
          <p:cNvPr id="9335" name="Text Box 128"/>
          <p:cNvSpPr txBox="1">
            <a:spLocks noChangeArrowheads="1"/>
          </p:cNvSpPr>
          <p:nvPr/>
        </p:nvSpPr>
        <p:spPr bwMode="auto">
          <a:xfrm>
            <a:off x="9331893" y="2194398"/>
            <a:ext cx="12358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sz="900" b="1">
                <a:solidFill>
                  <a:srgbClr val="000099"/>
                </a:solidFill>
              </a:rPr>
              <a:t>Vùng nông nghiệp</a:t>
            </a:r>
          </a:p>
        </p:txBody>
      </p:sp>
      <p:sp>
        <p:nvSpPr>
          <p:cNvPr id="9336" name="Text Box 129"/>
          <p:cNvSpPr txBox="1">
            <a:spLocks noChangeArrowheads="1"/>
          </p:cNvSpPr>
          <p:nvPr/>
        </p:nvSpPr>
        <p:spPr bwMode="auto">
          <a:xfrm>
            <a:off x="9346181" y="2414591"/>
            <a:ext cx="12001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vi-VN" sz="825" b="1">
                <a:solidFill>
                  <a:srgbClr val="000099"/>
                </a:solidFill>
              </a:rPr>
              <a:t>Vùng công thương nghiệp phát triển</a:t>
            </a:r>
          </a:p>
        </p:txBody>
      </p:sp>
      <p:pic>
        <p:nvPicPr>
          <p:cNvPr id="9337" name="Picture 130"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5309" y="2802475"/>
            <a:ext cx="192881" cy="18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38" name="Text Box 131"/>
          <p:cNvSpPr txBox="1">
            <a:spLocks noChangeArrowheads="1"/>
          </p:cNvSpPr>
          <p:nvPr/>
        </p:nvSpPr>
        <p:spPr bwMode="auto">
          <a:xfrm>
            <a:off x="9442622" y="3065862"/>
            <a:ext cx="10287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vi-VN" sz="900" b="1">
                <a:solidFill>
                  <a:srgbClr val="000099"/>
                </a:solidFill>
              </a:rPr>
              <a:t>Xưởng cơ khí</a:t>
            </a:r>
          </a:p>
        </p:txBody>
      </p:sp>
      <p:sp>
        <p:nvSpPr>
          <p:cNvPr id="9339" name="AutoShape 132"/>
          <p:cNvSpPr>
            <a:spLocks noChangeArrowheads="1"/>
          </p:cNvSpPr>
          <p:nvPr/>
        </p:nvSpPr>
        <p:spPr bwMode="auto">
          <a:xfrm>
            <a:off x="9190845" y="3078957"/>
            <a:ext cx="114300" cy="114300"/>
          </a:xfrm>
          <a:prstGeom prst="hexagon">
            <a:avLst>
              <a:gd name="adj" fmla="val 25000"/>
              <a:gd name="vf" fmla="val 115470"/>
            </a:avLst>
          </a:prstGeom>
          <a:solidFill>
            <a:srgbClr val="FF0066"/>
          </a:solidFill>
          <a:ln w="9525">
            <a:solidFill>
              <a:schemeClr val="tx1"/>
            </a:solidFill>
            <a:miter lim="800000"/>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350"/>
          </a:p>
        </p:txBody>
      </p:sp>
      <p:sp>
        <p:nvSpPr>
          <p:cNvPr id="9340" name="Text Box 133"/>
          <p:cNvSpPr txBox="1">
            <a:spLocks noChangeArrowheads="1"/>
          </p:cNvSpPr>
          <p:nvPr/>
        </p:nvSpPr>
        <p:spPr bwMode="auto">
          <a:xfrm>
            <a:off x="9442622" y="2814640"/>
            <a:ext cx="10287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vi-VN" sz="900" b="1">
                <a:solidFill>
                  <a:srgbClr val="000099"/>
                </a:solidFill>
              </a:rPr>
              <a:t>Xưởng dệt</a:t>
            </a:r>
          </a:p>
        </p:txBody>
      </p:sp>
      <p:pic>
        <p:nvPicPr>
          <p:cNvPr id="9341" name="Picture 134" descr="SCHOO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0806" y="3233070"/>
            <a:ext cx="376686" cy="39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42" name="Text Box 135"/>
          <p:cNvSpPr txBox="1">
            <a:spLocks noChangeArrowheads="1"/>
          </p:cNvSpPr>
          <p:nvPr/>
        </p:nvSpPr>
        <p:spPr bwMode="auto">
          <a:xfrm>
            <a:off x="9503344" y="3343277"/>
            <a:ext cx="7429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sz="900" b="1">
                <a:solidFill>
                  <a:srgbClr val="000099"/>
                </a:solidFill>
              </a:rPr>
              <a:t>Hải cảng</a:t>
            </a:r>
          </a:p>
        </p:txBody>
      </p:sp>
      <p:pic>
        <p:nvPicPr>
          <p:cNvPr id="9343" name="Picture 136" descr="N05665_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60431" y="3686179"/>
            <a:ext cx="3429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44" name="Text Box 137"/>
          <p:cNvSpPr txBox="1">
            <a:spLocks noChangeArrowheads="1"/>
          </p:cNvSpPr>
          <p:nvPr/>
        </p:nvSpPr>
        <p:spPr bwMode="auto">
          <a:xfrm>
            <a:off x="9403331" y="3671890"/>
            <a:ext cx="914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vi-VN" sz="1050" b="1">
                <a:solidFill>
                  <a:srgbClr val="000099"/>
                </a:solidFill>
              </a:rPr>
              <a:t>Đất rào chăn cừu</a:t>
            </a:r>
          </a:p>
        </p:txBody>
      </p:sp>
      <p:pic>
        <p:nvPicPr>
          <p:cNvPr id="83082" name="Picture 138" descr="SCHOO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050" y="2514600"/>
            <a:ext cx="342900"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83" name="Picture 139" descr="cu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4450" y="4286250"/>
            <a:ext cx="800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84" name="Picture 140" descr="cu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8878" y="2143125"/>
            <a:ext cx="800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85" name="Picture 141" descr="cu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6150" y="3543300"/>
            <a:ext cx="800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86" name="Picture 142" descr="cu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3050" y="3543300"/>
            <a:ext cx="800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7">
            <p14:nvContentPartPr>
              <p14:cNvPr id="1026" name="Ink 3"/>
              <p14:cNvContentPartPr/>
              <p14:nvPr/>
            </p14:nvContentPartPr>
            <p14:xfrm>
              <a:off x="5959081" y="3943351"/>
              <a:ext cx="402431" cy="232172"/>
            </p14:xfrm>
          </p:contentPart>
        </mc:Choice>
        <mc:Fallback xmlns="">
          <p:pic>
            <p:nvPicPr>
              <p:cNvPr id="1026" name="Ink 3"/>
            </p:nvPicPr>
            <p:blipFill>
              <a:blip r:embed="rId8"/>
            </p:blipFill>
            <p:spPr>
              <a:xfrm>
                <a:off x="5959081" y="3943351"/>
                <a:ext cx="402431" cy="232172"/>
              </a:xfrm>
              <a:prstGeom prst="rect"/>
            </p:spPr>
          </p:pic>
        </mc:Fallback>
      </mc:AlternateContent>
      <mc:AlternateContent xmlns:mc="http://schemas.openxmlformats.org/markup-compatibility/2006" xmlns:p14="http://schemas.microsoft.com/office/powerpoint/2010/main">
        <mc:Choice Requires="p14">
          <p:contentPart p14:bwMode="auto" r:id="rId9">
            <p14:nvContentPartPr>
              <p14:cNvPr id="1027" name="Ink 4"/>
              <p14:cNvContentPartPr/>
              <p14:nvPr/>
            </p14:nvContentPartPr>
            <p14:xfrm>
              <a:off x="5963842" y="3720705"/>
              <a:ext cx="754856" cy="428625"/>
            </p14:xfrm>
          </p:contentPart>
        </mc:Choice>
        <mc:Fallback xmlns="">
          <p:pic>
            <p:nvPicPr>
              <p:cNvPr id="1027" name="Ink 4"/>
            </p:nvPicPr>
            <p:blipFill>
              <a:blip r:embed="rId10"/>
            </p:blipFill>
            <p:spPr>
              <a:xfrm>
                <a:off x="5963842" y="3720705"/>
                <a:ext cx="754856" cy="428625"/>
              </a:xfrm>
              <a:prstGeom prst="rect"/>
            </p:spPr>
          </p:pic>
        </mc:Fallback>
      </mc:AlternateContent>
      <mc:AlternateContent xmlns:mc="http://schemas.openxmlformats.org/markup-compatibility/2006" xmlns:p14="http://schemas.microsoft.com/office/powerpoint/2010/main">
        <mc:Choice Requires="p14">
          <p:contentPart p14:bwMode="auto" r:id="rId11">
            <p14:nvContentPartPr>
              <p14:cNvPr id="1028" name="Ink 6"/>
              <p14:cNvContentPartPr/>
              <p14:nvPr/>
            </p14:nvContentPartPr>
            <p14:xfrm>
              <a:off x="4818460" y="4088606"/>
              <a:ext cx="60722" cy="95250"/>
            </p14:xfrm>
          </p:contentPart>
        </mc:Choice>
        <mc:Fallback xmlns="">
          <p:pic>
            <p:nvPicPr>
              <p:cNvPr id="1028" name="Ink 6"/>
            </p:nvPicPr>
            <p:blipFill>
              <a:blip r:embed="rId12"/>
            </p:blipFill>
            <p:spPr>
              <a:xfrm>
                <a:off x="4818460" y="4088606"/>
                <a:ext cx="60722" cy="95250"/>
              </a:xfrm>
              <a:prstGeom prst="rect"/>
            </p:spPr>
          </p:pic>
        </mc:Fallback>
      </mc:AlternateContent>
      <mc:AlternateContent xmlns:mc="http://schemas.openxmlformats.org/markup-compatibility/2006" xmlns:p14="http://schemas.microsoft.com/office/powerpoint/2010/main">
        <mc:Choice Requires="p14">
          <p:contentPart p14:bwMode="auto" r:id="rId13">
            <p14:nvContentPartPr>
              <p14:cNvPr id="1029" name="Ink 7"/>
              <p14:cNvContentPartPr/>
              <p14:nvPr/>
            </p14:nvContentPartPr>
            <p14:xfrm>
              <a:off x="4681539" y="4055269"/>
              <a:ext cx="26194" cy="67866"/>
            </p14:xfrm>
          </p:contentPart>
        </mc:Choice>
        <mc:Fallback xmlns="">
          <p:pic>
            <p:nvPicPr>
              <p:cNvPr id="1029" name="Ink 7"/>
            </p:nvPicPr>
            <p:blipFill>
              <a:blip r:embed="rId14"/>
            </p:blipFill>
            <p:spPr>
              <a:xfrm>
                <a:off x="4681539" y="4055269"/>
                <a:ext cx="26194" cy="67866"/>
              </a:xfrm>
              <a:prstGeom prst="rect"/>
            </p:spPr>
          </p:pic>
        </mc:Fallback>
      </mc:AlternateContent>
      <mc:AlternateContent xmlns:mc="http://schemas.openxmlformats.org/markup-compatibility/2006" xmlns:p14="http://schemas.microsoft.com/office/powerpoint/2010/main">
        <mc:Choice Requires="p14">
          <p:contentPart p14:bwMode="auto" r:id="rId15">
            <p14:nvContentPartPr>
              <p14:cNvPr id="1030" name="Ink 8"/>
              <p14:cNvContentPartPr/>
              <p14:nvPr/>
            </p14:nvContentPartPr>
            <p14:xfrm>
              <a:off x="4826795" y="4131471"/>
              <a:ext cx="9525" cy="35719"/>
            </p14:xfrm>
          </p:contentPart>
        </mc:Choice>
        <mc:Fallback xmlns="">
          <p:pic>
            <p:nvPicPr>
              <p:cNvPr id="1030" name="Ink 8"/>
            </p:nvPicPr>
            <p:blipFill>
              <a:blip r:embed="rId16"/>
            </p:blipFill>
            <p:spPr>
              <a:xfrm>
                <a:off x="4826795" y="4131471"/>
                <a:ext cx="9525" cy="35719"/>
              </a:xfrm>
              <a:prstGeom prst="rect"/>
            </p:spPr>
          </p:pic>
        </mc:Fallback>
      </mc:AlternateContent>
      <mc:AlternateContent xmlns:mc="http://schemas.openxmlformats.org/markup-compatibility/2006" xmlns:p14="http://schemas.microsoft.com/office/powerpoint/2010/main">
        <mc:Choice Requires="p14">
          <p:contentPart p14:bwMode="auto" r:id="rId17">
            <p14:nvContentPartPr>
              <p14:cNvPr id="1031" name="Ink 106"/>
              <p14:cNvContentPartPr/>
              <p14:nvPr/>
            </p14:nvContentPartPr>
            <p14:xfrm>
              <a:off x="6038850" y="4080272"/>
              <a:ext cx="1248966" cy="422672"/>
            </p14:xfrm>
          </p:contentPart>
        </mc:Choice>
        <mc:Fallback xmlns="">
          <p:pic>
            <p:nvPicPr>
              <p:cNvPr id="1031" name="Ink 106"/>
            </p:nvPicPr>
            <p:blipFill>
              <a:blip r:embed="rId18"/>
            </p:blipFill>
            <p:spPr>
              <a:xfrm>
                <a:off x="6038850" y="4080272"/>
                <a:ext cx="1248966" cy="422672"/>
              </a:xfrm>
              <a:prstGeom prst="rect"/>
            </p:spPr>
          </p:pic>
        </mc:Fallback>
      </mc:AlternateContent>
      <mc:AlternateContent xmlns:mc="http://schemas.openxmlformats.org/markup-compatibility/2006" xmlns:p14="http://schemas.microsoft.com/office/powerpoint/2010/main">
        <mc:Choice Requires="p14">
          <p:contentPart p14:bwMode="auto" r:id="rId19">
            <p14:nvContentPartPr>
              <p14:cNvPr id="1032" name="Ink 107"/>
              <p14:cNvContentPartPr/>
              <p14:nvPr/>
            </p14:nvContentPartPr>
            <p14:xfrm>
              <a:off x="6553201" y="3544493"/>
              <a:ext cx="760810" cy="459581"/>
            </p14:xfrm>
          </p:contentPart>
        </mc:Choice>
        <mc:Fallback xmlns="">
          <p:pic>
            <p:nvPicPr>
              <p:cNvPr id="1032" name="Ink 107"/>
            </p:nvPicPr>
            <p:blipFill>
              <a:blip r:embed="rId20"/>
            </p:blipFill>
            <p:spPr>
              <a:xfrm>
                <a:off x="6553201" y="3544493"/>
                <a:ext cx="760810" cy="459581"/>
              </a:xfrm>
              <a:prstGeom prst="rect"/>
            </p:spPr>
          </p:pic>
        </mc:Fallback>
      </mc:AlternateContent>
      <mc:AlternateContent xmlns:mc="http://schemas.openxmlformats.org/markup-compatibility/2006" xmlns:p14="http://schemas.microsoft.com/office/powerpoint/2010/main">
        <mc:Choice Requires="p14">
          <p:contentPart p14:bwMode="auto" r:id="rId21">
            <p14:nvContentPartPr>
              <p14:cNvPr id="1033" name="Ink 108"/>
              <p14:cNvContentPartPr/>
              <p14:nvPr/>
            </p14:nvContentPartPr>
            <p14:xfrm>
              <a:off x="5326856" y="2807494"/>
              <a:ext cx="1458516" cy="1363266"/>
            </p14:xfrm>
          </p:contentPart>
        </mc:Choice>
        <mc:Fallback xmlns="">
          <p:pic>
            <p:nvPicPr>
              <p:cNvPr id="1033" name="Ink 108"/>
            </p:nvPicPr>
            <p:blipFill>
              <a:blip r:embed="rId22"/>
            </p:blipFill>
            <p:spPr>
              <a:xfrm>
                <a:off x="5326856" y="2807494"/>
                <a:ext cx="1458516" cy="1363266"/>
              </a:xfrm>
              <a:prstGeom prst="rect"/>
            </p:spPr>
          </p:pic>
        </mc:Fallback>
      </mc:AlternateContent>
      <p:sp>
        <p:nvSpPr>
          <p:cNvPr id="5" name="TextBox 4"/>
          <p:cNvSpPr txBox="1"/>
          <p:nvPr/>
        </p:nvSpPr>
        <p:spPr>
          <a:xfrm>
            <a:off x="3832881" y="5869453"/>
            <a:ext cx="4954863" cy="300082"/>
          </a:xfrm>
          <a:prstGeom prst="rect">
            <a:avLst/>
          </a:prstGeom>
          <a:solidFill>
            <a:schemeClr val="bg2">
              <a:lumMod val="90000"/>
            </a:schemeClr>
          </a:solidFill>
        </p:spPr>
        <p:txBody>
          <a:bodyPr wrap="square" rtlCol="0">
            <a:spAutoFit/>
          </a:bodyPr>
          <a:lstStyle/>
          <a:p>
            <a:pPr algn="ctr"/>
            <a:r>
              <a:rPr lang="en-US" sz="1350" b="1" dirty="0">
                <a:solidFill>
                  <a:srgbClr val="C00000"/>
                </a:solidFill>
                <a:latin typeface="Times New Roman" panose="02020603050405020304" pitchFamily="18" charset="0"/>
                <a:cs typeface="Times New Roman" panose="02020603050405020304" pitchFamily="18" charset="0"/>
              </a:rPr>
              <a:t>LƯỢC ĐỒ KINH TẾ NƯỚC ANH VÀO ĐẦU THẾ KỈ XVII</a:t>
            </a:r>
          </a:p>
        </p:txBody>
      </p:sp>
      <p:sp>
        <p:nvSpPr>
          <p:cNvPr id="11" name="Oval 10"/>
          <p:cNvSpPr/>
          <p:nvPr/>
        </p:nvSpPr>
        <p:spPr>
          <a:xfrm>
            <a:off x="372988" y="5581671"/>
            <a:ext cx="3454530" cy="561322"/>
          </a:xfrm>
          <a:prstGeom prst="ellipse">
            <a:avLst/>
          </a:prstGeom>
          <a:gradFill>
            <a:gsLst>
              <a:gs pos="0">
                <a:srgbClr val="F375E7"/>
              </a:gs>
              <a:gs pos="100000">
                <a:srgbClr val="EE44DE">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98695" y="3455528"/>
            <a:ext cx="3803119" cy="2392824"/>
          </a:xfrm>
          <a:prstGeom prst="ellipse">
            <a:avLst/>
          </a:prstGeom>
          <a:gradFill flip="none" rotWithShape="1">
            <a:gsLst>
              <a:gs pos="0">
                <a:schemeClr val="accent1">
                  <a:lumMod val="20000"/>
                  <a:lumOff val="80000"/>
                </a:schemeClr>
              </a:gs>
              <a:gs pos="86000">
                <a:srgbClr val="99B1DF"/>
              </a:gs>
              <a:gs pos="100000">
                <a:schemeClr val="accent1">
                  <a:lumMod val="60000"/>
                  <a:lumOff val="40000"/>
                </a:schemeClr>
              </a:gs>
            </a:gsLst>
            <a:path path="shape">
              <a:fillToRect l="50000" t="50000" r="50000" b="50000"/>
            </a:path>
            <a:tileRect/>
          </a:gradFill>
          <a:ln>
            <a:noFill/>
          </a:ln>
          <a:effectLst>
            <a:outerShdw blurRad="2667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63645" y="386381"/>
            <a:ext cx="2874519" cy="3928445"/>
          </a:xfrm>
          <a:prstGeom prst="rect">
            <a:avLst/>
          </a:prstGeom>
          <a:gradFill>
            <a:gsLst>
              <a:gs pos="0">
                <a:schemeClr val="bg1">
                  <a:alpha val="0"/>
                </a:schemeClr>
              </a:gs>
              <a:gs pos="100000">
                <a:srgbClr val="EC2CD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57915" y="3620227"/>
            <a:ext cx="2884678" cy="1220853"/>
          </a:xfrm>
          <a:prstGeom prst="ellipse">
            <a:avLst/>
          </a:prstGeom>
          <a:solidFill>
            <a:srgbClr val="F37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711148" y="4983679"/>
            <a:ext cx="778213" cy="778213"/>
          </a:xfrm>
          <a:prstGeom prst="ellipse">
            <a:avLst/>
          </a:prstGeom>
          <a:gradFill flip="none" rotWithShape="1">
            <a:gsLst>
              <a:gs pos="0">
                <a:srgbClr val="EE44DE"/>
              </a:gs>
              <a:gs pos="100000">
                <a:srgbClr val="EE44DE">
                  <a:alpha val="46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4"/>
          <p:cNvSpPr/>
          <p:nvPr/>
        </p:nvSpPr>
        <p:spPr>
          <a:xfrm>
            <a:off x="657915" y="1215408"/>
            <a:ext cx="2760830" cy="2097521"/>
          </a:xfrm>
          <a:custGeom>
            <a:avLst/>
            <a:gdLst>
              <a:gd name="connsiteX0" fmla="*/ 0 w 2248653"/>
              <a:gd name="connsiteY0" fmla="*/ 239429 h 1609825"/>
              <a:gd name="connsiteX1" fmla="*/ 239429 w 2248653"/>
              <a:gd name="connsiteY1" fmla="*/ 0 h 1609825"/>
              <a:gd name="connsiteX2" fmla="*/ 2009224 w 2248653"/>
              <a:gd name="connsiteY2" fmla="*/ 0 h 1609825"/>
              <a:gd name="connsiteX3" fmla="*/ 2248653 w 2248653"/>
              <a:gd name="connsiteY3" fmla="*/ 239429 h 1609825"/>
              <a:gd name="connsiteX4" fmla="*/ 2248653 w 2248653"/>
              <a:gd name="connsiteY4" fmla="*/ 1370396 h 1609825"/>
              <a:gd name="connsiteX5" fmla="*/ 2009224 w 2248653"/>
              <a:gd name="connsiteY5" fmla="*/ 1609825 h 1609825"/>
              <a:gd name="connsiteX6" fmla="*/ 239429 w 2248653"/>
              <a:gd name="connsiteY6" fmla="*/ 1609825 h 1609825"/>
              <a:gd name="connsiteX7" fmla="*/ 0 w 2248653"/>
              <a:gd name="connsiteY7" fmla="*/ 1370396 h 1609825"/>
              <a:gd name="connsiteX8" fmla="*/ 0 w 2248653"/>
              <a:gd name="connsiteY8" fmla="*/ 239429 h 1609825"/>
              <a:gd name="connsiteX0-1" fmla="*/ 2248653 w 2340093"/>
              <a:gd name="connsiteY0-2" fmla="*/ 239429 h 1609825"/>
              <a:gd name="connsiteX1-3" fmla="*/ 2248653 w 2340093"/>
              <a:gd name="connsiteY1-4" fmla="*/ 1370396 h 1609825"/>
              <a:gd name="connsiteX2-5" fmla="*/ 2009224 w 2340093"/>
              <a:gd name="connsiteY2-6" fmla="*/ 1609825 h 1609825"/>
              <a:gd name="connsiteX3-7" fmla="*/ 239429 w 2340093"/>
              <a:gd name="connsiteY3-8" fmla="*/ 1609825 h 1609825"/>
              <a:gd name="connsiteX4-9" fmla="*/ 0 w 2340093"/>
              <a:gd name="connsiteY4-10" fmla="*/ 1370396 h 1609825"/>
              <a:gd name="connsiteX5-11" fmla="*/ 0 w 2340093"/>
              <a:gd name="connsiteY5-12" fmla="*/ 239429 h 1609825"/>
              <a:gd name="connsiteX6-13" fmla="*/ 239429 w 2340093"/>
              <a:gd name="connsiteY6-14" fmla="*/ 0 h 1609825"/>
              <a:gd name="connsiteX7-15" fmla="*/ 2009224 w 2340093"/>
              <a:gd name="connsiteY7-16" fmla="*/ 0 h 1609825"/>
              <a:gd name="connsiteX8-17" fmla="*/ 2340093 w 2340093"/>
              <a:gd name="connsiteY8-18" fmla="*/ 330869 h 1609825"/>
              <a:gd name="connsiteX0-19" fmla="*/ 2248653 w 2248653"/>
              <a:gd name="connsiteY0-20" fmla="*/ 239429 h 1609825"/>
              <a:gd name="connsiteX1-21" fmla="*/ 2248653 w 2248653"/>
              <a:gd name="connsiteY1-22" fmla="*/ 1370396 h 1609825"/>
              <a:gd name="connsiteX2-23" fmla="*/ 2009224 w 2248653"/>
              <a:gd name="connsiteY2-24" fmla="*/ 1609825 h 1609825"/>
              <a:gd name="connsiteX3-25" fmla="*/ 239429 w 2248653"/>
              <a:gd name="connsiteY3-26" fmla="*/ 1609825 h 1609825"/>
              <a:gd name="connsiteX4-27" fmla="*/ 0 w 2248653"/>
              <a:gd name="connsiteY4-28" fmla="*/ 1370396 h 1609825"/>
              <a:gd name="connsiteX5-29" fmla="*/ 0 w 2248653"/>
              <a:gd name="connsiteY5-30" fmla="*/ 239429 h 1609825"/>
              <a:gd name="connsiteX6-31" fmla="*/ 239429 w 2248653"/>
              <a:gd name="connsiteY6-32" fmla="*/ 0 h 1609825"/>
              <a:gd name="connsiteX7-33" fmla="*/ 2009224 w 2248653"/>
              <a:gd name="connsiteY7-34" fmla="*/ 0 h 1609825"/>
              <a:gd name="connsiteX0-35" fmla="*/ 2248653 w 2248653"/>
              <a:gd name="connsiteY0-36" fmla="*/ 239429 h 1609825"/>
              <a:gd name="connsiteX1-37" fmla="*/ 2248653 w 2248653"/>
              <a:gd name="connsiteY1-38" fmla="*/ 1370396 h 1609825"/>
              <a:gd name="connsiteX2-39" fmla="*/ 2009224 w 2248653"/>
              <a:gd name="connsiteY2-40" fmla="*/ 1609825 h 1609825"/>
              <a:gd name="connsiteX3-41" fmla="*/ 239429 w 2248653"/>
              <a:gd name="connsiteY3-42" fmla="*/ 1609825 h 1609825"/>
              <a:gd name="connsiteX4-43" fmla="*/ 0 w 2248653"/>
              <a:gd name="connsiteY4-44" fmla="*/ 1370396 h 1609825"/>
              <a:gd name="connsiteX5-45" fmla="*/ 0 w 2248653"/>
              <a:gd name="connsiteY5-46" fmla="*/ 239429 h 1609825"/>
              <a:gd name="connsiteX6-47" fmla="*/ 239429 w 2248653"/>
              <a:gd name="connsiteY6-48" fmla="*/ 0 h 1609825"/>
              <a:gd name="connsiteX0-49" fmla="*/ 2248653 w 2248653"/>
              <a:gd name="connsiteY0-50" fmla="*/ 0 h 1370396"/>
              <a:gd name="connsiteX1-51" fmla="*/ 2248653 w 2248653"/>
              <a:gd name="connsiteY1-52" fmla="*/ 1130967 h 1370396"/>
              <a:gd name="connsiteX2-53" fmla="*/ 2009224 w 2248653"/>
              <a:gd name="connsiteY2-54" fmla="*/ 1370396 h 1370396"/>
              <a:gd name="connsiteX3-55" fmla="*/ 239429 w 2248653"/>
              <a:gd name="connsiteY3-56" fmla="*/ 1370396 h 1370396"/>
              <a:gd name="connsiteX4-57" fmla="*/ 0 w 2248653"/>
              <a:gd name="connsiteY4-58" fmla="*/ 1130967 h 1370396"/>
              <a:gd name="connsiteX5-59" fmla="*/ 0 w 2248653"/>
              <a:gd name="connsiteY5-60" fmla="*/ 0 h 1370396"/>
              <a:gd name="connsiteX0-61" fmla="*/ 2248653 w 2248653"/>
              <a:gd name="connsiteY0-62" fmla="*/ 1130967 h 1370396"/>
              <a:gd name="connsiteX1-63" fmla="*/ 2009224 w 2248653"/>
              <a:gd name="connsiteY1-64" fmla="*/ 1370396 h 1370396"/>
              <a:gd name="connsiteX2-65" fmla="*/ 239429 w 2248653"/>
              <a:gd name="connsiteY2-66" fmla="*/ 1370396 h 1370396"/>
              <a:gd name="connsiteX3-67" fmla="*/ 0 w 2248653"/>
              <a:gd name="connsiteY3-68" fmla="*/ 1130967 h 1370396"/>
              <a:gd name="connsiteX4-69" fmla="*/ 0 w 2248653"/>
              <a:gd name="connsiteY4-70" fmla="*/ 0 h 1370396"/>
              <a:gd name="connsiteX0-71" fmla="*/ 2009224 w 2009224"/>
              <a:gd name="connsiteY0-72" fmla="*/ 1370396 h 1370396"/>
              <a:gd name="connsiteX1-73" fmla="*/ 239429 w 2009224"/>
              <a:gd name="connsiteY1-74" fmla="*/ 1370396 h 1370396"/>
              <a:gd name="connsiteX2-75" fmla="*/ 0 w 2009224"/>
              <a:gd name="connsiteY2-76" fmla="*/ 1130967 h 1370396"/>
              <a:gd name="connsiteX3-77" fmla="*/ 0 w 2009224"/>
              <a:gd name="connsiteY3-78" fmla="*/ 0 h 1370396"/>
            </a:gdLst>
            <a:ahLst/>
            <a:cxnLst>
              <a:cxn ang="0">
                <a:pos x="connsiteX0-1" y="connsiteY0-2"/>
              </a:cxn>
              <a:cxn ang="0">
                <a:pos x="connsiteX1-3" y="connsiteY1-4"/>
              </a:cxn>
              <a:cxn ang="0">
                <a:pos x="connsiteX2-5" y="connsiteY2-6"/>
              </a:cxn>
              <a:cxn ang="0">
                <a:pos x="connsiteX3-7" y="connsiteY3-8"/>
              </a:cxn>
            </a:cxnLst>
            <a:rect l="l" t="t" r="r" b="b"/>
            <a:pathLst>
              <a:path w="2009224" h="1370396">
                <a:moveTo>
                  <a:pt x="2009224" y="1370396"/>
                </a:moveTo>
                <a:lnTo>
                  <a:pt x="239429" y="1370396"/>
                </a:lnTo>
                <a:cubicBezTo>
                  <a:pt x="107196" y="1370396"/>
                  <a:pt x="0" y="1263200"/>
                  <a:pt x="0" y="1130967"/>
                </a:cubicBezTo>
                <a:lnTo>
                  <a:pt x="0" y="0"/>
                </a:lnTo>
              </a:path>
            </a:pathLst>
          </a:custGeom>
          <a:noFill/>
          <a:ln w="28575">
            <a:solidFill>
              <a:srgbClr val="E515D1"/>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814473" y="1215408"/>
            <a:ext cx="1793349" cy="0"/>
          </a:xfrm>
          <a:prstGeom prst="line">
            <a:avLst/>
          </a:prstGeom>
          <a:ln w="28575">
            <a:solidFill>
              <a:srgbClr val="E515D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26390" y="760987"/>
            <a:ext cx="1850365" cy="461665"/>
          </a:xfrm>
          <a:prstGeom prst="rect">
            <a:avLst/>
          </a:prstGeom>
          <a:noFill/>
        </p:spPr>
        <p:txBody>
          <a:bodyPr wrap="square" rtlCol="0">
            <a:spAutoFit/>
          </a:bodyPr>
          <a:lstStyle/>
          <a:p>
            <a:r>
              <a:rPr lang="en-US" sz="2400" b="1" dirty="0">
                <a:solidFill>
                  <a:srgbClr val="E515D1"/>
                </a:solidFill>
              </a:rPr>
              <a:t>KINH TẾ</a:t>
            </a:r>
          </a:p>
        </p:txBody>
      </p:sp>
      <p:sp>
        <p:nvSpPr>
          <p:cNvPr id="19" name="TextBox 18"/>
          <p:cNvSpPr txBox="1"/>
          <p:nvPr/>
        </p:nvSpPr>
        <p:spPr>
          <a:xfrm>
            <a:off x="2858859" y="159741"/>
            <a:ext cx="6193299" cy="584775"/>
          </a:xfrm>
          <a:prstGeom prst="rect">
            <a:avLst/>
          </a:prstGeom>
          <a:noFill/>
        </p:spPr>
        <p:txBody>
          <a:bodyPr wrap="none" rtlCol="0">
            <a:spAutoFit/>
          </a:bodyPr>
          <a:lstStyle/>
          <a:p>
            <a:pPr algn="ct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nước</a:t>
            </a:r>
            <a:r>
              <a:rPr lang="en-US" sz="3200" dirty="0">
                <a:solidFill>
                  <a:schemeClr val="tx1"/>
                </a:solidFill>
                <a:latin typeface="Times New Roman" panose="02020603050405020304" pitchFamily="18" charset="0"/>
                <a:cs typeface="Times New Roman" panose="02020603050405020304" pitchFamily="18" charset="0"/>
              </a:rPr>
              <a:t> Anh </a:t>
            </a:r>
            <a:r>
              <a:rPr lang="en-US" sz="3200" dirty="0" err="1">
                <a:solidFill>
                  <a:schemeClr val="tx1"/>
                </a:solidFill>
                <a:latin typeface="Times New Roman" panose="02020603050405020304" pitchFamily="18" charset="0"/>
                <a:cs typeface="Times New Roman" panose="02020603050405020304" pitchFamily="18" charset="0"/>
              </a:rPr>
              <a:t>thế</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kỉ</a:t>
            </a:r>
            <a:r>
              <a:rPr lang="en-US" sz="3200" dirty="0">
                <a:solidFill>
                  <a:schemeClr val="tx1"/>
                </a:solidFill>
                <a:latin typeface="Times New Roman" panose="02020603050405020304" pitchFamily="18" charset="0"/>
                <a:cs typeface="Times New Roman" panose="02020603050405020304" pitchFamily="18" charset="0"/>
              </a:rPr>
              <a:t> XV-XVII</a:t>
            </a:r>
            <a:endParaRPr lang="en-US" sz="3200" dirty="0">
              <a:gradFill flip="none" rotWithShape="1">
                <a:gsLst>
                  <a:gs pos="0">
                    <a:srgbClr val="E515D1"/>
                  </a:gs>
                  <a:gs pos="94944">
                    <a:srgbClr val="0A99E8"/>
                  </a:gs>
                  <a:gs pos="58000">
                    <a:srgbClr val="865DFF"/>
                  </a:gs>
                  <a:gs pos="28000">
                    <a:srgbClr val="F7C04A"/>
                  </a:gs>
                </a:gsLst>
                <a:lin ang="5400000" scaled="1"/>
                <a:tileRect/>
              </a:gradFill>
              <a:effectLst>
                <a:outerShdw blurRad="12700" dist="38100" dir="2700000" algn="tl" rotWithShape="0">
                  <a:srgbClr val="E515D1">
                    <a:alpha val="57000"/>
                  </a:srgbClr>
                </a:outerShdw>
              </a:effectLst>
            </a:endParaRPr>
          </a:p>
        </p:txBody>
      </p:sp>
      <p:sp>
        <p:nvSpPr>
          <p:cNvPr id="20" name="Freeform: Shape 19"/>
          <p:cNvSpPr/>
          <p:nvPr/>
        </p:nvSpPr>
        <p:spPr>
          <a:xfrm>
            <a:off x="700193" y="3619950"/>
            <a:ext cx="2800123" cy="469716"/>
          </a:xfrm>
          <a:custGeom>
            <a:avLst/>
            <a:gdLst>
              <a:gd name="connsiteX0" fmla="*/ 1400062 w 2800123"/>
              <a:gd name="connsiteY0" fmla="*/ 0 h 469716"/>
              <a:gd name="connsiteX1" fmla="*/ 2729055 w 2800123"/>
              <a:gd name="connsiteY1" fmla="*/ 372821 h 469716"/>
              <a:gd name="connsiteX2" fmla="*/ 2800123 w 2800123"/>
              <a:gd name="connsiteY2" fmla="*/ 469715 h 469716"/>
              <a:gd name="connsiteX3" fmla="*/ 2588306 w 2800123"/>
              <a:gd name="connsiteY3" fmla="*/ 395751 h 469716"/>
              <a:gd name="connsiteX4" fmla="*/ 1400063 w 2800123"/>
              <a:gd name="connsiteY4" fmla="*/ 242140 h 469716"/>
              <a:gd name="connsiteX5" fmla="*/ 211820 w 2800123"/>
              <a:gd name="connsiteY5" fmla="*/ 395751 h 469716"/>
              <a:gd name="connsiteX6" fmla="*/ 0 w 2800123"/>
              <a:gd name="connsiteY6" fmla="*/ 469716 h 469716"/>
              <a:gd name="connsiteX7" fmla="*/ 71069 w 2800123"/>
              <a:gd name="connsiteY7" fmla="*/ 372821 h 469716"/>
              <a:gd name="connsiteX8" fmla="*/ 1400062 w 2800123"/>
              <a:gd name="connsiteY8" fmla="*/ 0 h 46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123" h="469716">
                <a:moveTo>
                  <a:pt x="1400062" y="0"/>
                </a:moveTo>
                <a:cubicBezTo>
                  <a:pt x="1997499" y="0"/>
                  <a:pt x="2510096" y="153730"/>
                  <a:pt x="2729055" y="372821"/>
                </a:cubicBezTo>
                <a:lnTo>
                  <a:pt x="2800123" y="469715"/>
                </a:lnTo>
                <a:lnTo>
                  <a:pt x="2588306" y="395751"/>
                </a:lnTo>
                <a:cubicBezTo>
                  <a:pt x="2249116" y="298769"/>
                  <a:pt x="1840215" y="242140"/>
                  <a:pt x="1400063" y="242140"/>
                </a:cubicBezTo>
                <a:cubicBezTo>
                  <a:pt x="959911" y="242140"/>
                  <a:pt x="551011" y="298769"/>
                  <a:pt x="211820" y="395751"/>
                </a:cubicBezTo>
                <a:lnTo>
                  <a:pt x="0" y="469716"/>
                </a:lnTo>
                <a:lnTo>
                  <a:pt x="71069" y="372821"/>
                </a:lnTo>
                <a:cubicBezTo>
                  <a:pt x="290028" y="153730"/>
                  <a:pt x="802626" y="0"/>
                  <a:pt x="1400062" y="0"/>
                </a:cubicBezTo>
                <a:close/>
              </a:path>
            </a:pathLst>
          </a:custGeom>
          <a:solidFill>
            <a:srgbClr val="EB15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p:cNvSpPr txBox="1"/>
          <p:nvPr/>
        </p:nvSpPr>
        <p:spPr>
          <a:xfrm>
            <a:off x="668443" y="1270912"/>
            <a:ext cx="2884678" cy="1015663"/>
          </a:xfrm>
          <a:prstGeom prst="rect">
            <a:avLst/>
          </a:prstGeom>
          <a:noFill/>
        </p:spPr>
        <p:txBody>
          <a:bodyPr wrap="square" rtlCol="0">
            <a:spAutoFit/>
          </a:bodyPr>
          <a:lstStyle/>
          <a:p>
            <a:pPr algn="just"/>
            <a:r>
              <a:rPr lang="en-US" sz="2000" dirty="0" err="1">
                <a:solidFill>
                  <a:srgbClr val="202122"/>
                </a:solidFill>
                <a:latin typeface="Arial" panose="020B0604020202020204" pitchFamily="34" charset="0"/>
                <a:cs typeface="Arial" panose="020B0604020202020204" pitchFamily="34" charset="0"/>
              </a:rPr>
              <a:t>Đầu</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thế</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kỉ</a:t>
            </a:r>
            <a:r>
              <a:rPr lang="en-US" sz="2000" dirty="0">
                <a:solidFill>
                  <a:srgbClr val="202122"/>
                </a:solidFill>
                <a:latin typeface="Arial" panose="020B0604020202020204" pitchFamily="34" charset="0"/>
                <a:cs typeface="Arial" panose="020B0604020202020204" pitchFamily="34" charset="0"/>
              </a:rPr>
              <a:t> XVII, </a:t>
            </a:r>
            <a:r>
              <a:rPr lang="en-US" sz="2000" dirty="0" err="1">
                <a:solidFill>
                  <a:srgbClr val="202122"/>
                </a:solidFill>
                <a:latin typeface="Arial" panose="020B0604020202020204" pitchFamily="34" charset="0"/>
                <a:cs typeface="Arial" panose="020B0604020202020204" pitchFamily="34" charset="0"/>
              </a:rPr>
              <a:t>kinh</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tế</a:t>
            </a:r>
            <a:r>
              <a:rPr lang="en-US" sz="2000" dirty="0">
                <a:solidFill>
                  <a:srgbClr val="202122"/>
                </a:solidFill>
                <a:latin typeface="Arial" panose="020B0604020202020204" pitchFamily="34" charset="0"/>
                <a:cs typeface="Arial" panose="020B0604020202020204" pitchFamily="34" charset="0"/>
              </a:rPr>
              <a:t> Anh </a:t>
            </a:r>
            <a:r>
              <a:rPr lang="en-US" sz="2000" dirty="0" err="1">
                <a:solidFill>
                  <a:srgbClr val="202122"/>
                </a:solidFill>
                <a:latin typeface="Arial" panose="020B0604020202020204" pitchFamily="34" charset="0"/>
                <a:cs typeface="Arial" panose="020B0604020202020204" pitchFamily="34" charset="0"/>
              </a:rPr>
              <a:t>phát</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triển</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nhất</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châu</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Âu</a:t>
            </a:r>
            <a:endParaRPr lang="en-US" sz="2000" b="1" dirty="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23"/>
          <a:stretch>
            <a:fillRect/>
          </a:stretch>
        </p:blipFill>
        <p:spPr>
          <a:xfrm>
            <a:off x="8403430" y="4271468"/>
            <a:ext cx="4001058" cy="2191056"/>
          </a:xfrm>
          <a:prstGeom prst="rect">
            <a:avLst/>
          </a:prstGeom>
        </p:spPr>
      </p:pic>
      <p:pic>
        <p:nvPicPr>
          <p:cNvPr id="25" name="Picture 24"/>
          <p:cNvPicPr>
            <a:picLocks noChangeAspect="1"/>
          </p:cNvPicPr>
          <p:nvPr/>
        </p:nvPicPr>
        <p:blipFill>
          <a:blip r:embed="rId24"/>
          <a:stretch>
            <a:fillRect/>
          </a:stretch>
        </p:blipFill>
        <p:spPr>
          <a:xfrm>
            <a:off x="9002317" y="100677"/>
            <a:ext cx="2949928" cy="204326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2982"/>
                                        </p:tgtEl>
                                        <p:attrNameLst>
                                          <p:attrName>style.visibility</p:attrName>
                                        </p:attrNameLst>
                                      </p:cBhvr>
                                      <p:to>
                                        <p:strVal val="visible"/>
                                      </p:to>
                                    </p:set>
                                    <p:animEffect transition="in" filter="strips(downLeft)">
                                      <p:cBhvr>
                                        <p:cTn id="7" dur="500"/>
                                        <p:tgtEl>
                                          <p:spTgt spid="8298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82981"/>
                                        </p:tgtEl>
                                        <p:attrNameLst>
                                          <p:attrName>style.visibility</p:attrName>
                                        </p:attrNameLst>
                                      </p:cBhvr>
                                      <p:to>
                                        <p:strVal val="visible"/>
                                      </p:to>
                                    </p:set>
                                    <p:animEffect transition="in" filter="strips(downLeft)">
                                      <p:cBhvr>
                                        <p:cTn id="11" dur="500"/>
                                        <p:tgtEl>
                                          <p:spTgt spid="82981"/>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82979"/>
                                        </p:tgtEl>
                                        <p:attrNameLst>
                                          <p:attrName>style.visibility</p:attrName>
                                        </p:attrNameLst>
                                      </p:cBhvr>
                                      <p:to>
                                        <p:strVal val="visible"/>
                                      </p:to>
                                    </p:set>
                                    <p:animEffect transition="in" filter="strips(downLeft)">
                                      <p:cBhvr>
                                        <p:cTn id="15" dur="500"/>
                                        <p:tgtEl>
                                          <p:spTgt spid="82979"/>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82978"/>
                                        </p:tgtEl>
                                        <p:attrNameLst>
                                          <p:attrName>style.visibility</p:attrName>
                                        </p:attrNameLst>
                                      </p:cBhvr>
                                      <p:to>
                                        <p:strVal val="visible"/>
                                      </p:to>
                                    </p:set>
                                    <p:animEffect transition="in" filter="strips(downLeft)">
                                      <p:cBhvr>
                                        <p:cTn id="19" dur="500"/>
                                        <p:tgtEl>
                                          <p:spTgt spid="82978"/>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82980"/>
                                        </p:tgtEl>
                                        <p:attrNameLst>
                                          <p:attrName>style.visibility</p:attrName>
                                        </p:attrNameLst>
                                      </p:cBhvr>
                                      <p:to>
                                        <p:strVal val="visible"/>
                                      </p:to>
                                    </p:set>
                                    <p:animEffect transition="in" filter="strips(downLeft)">
                                      <p:cBhvr>
                                        <p:cTn id="23" dur="500"/>
                                        <p:tgtEl>
                                          <p:spTgt spid="82980"/>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82983"/>
                                        </p:tgtEl>
                                        <p:attrNameLst>
                                          <p:attrName>style.visibility</p:attrName>
                                        </p:attrNameLst>
                                      </p:cBhvr>
                                      <p:to>
                                        <p:strVal val="visible"/>
                                      </p:to>
                                    </p:set>
                                    <p:animEffect transition="in" filter="strips(downLeft)">
                                      <p:cBhvr>
                                        <p:cTn id="27" dur="500"/>
                                        <p:tgtEl>
                                          <p:spTgt spid="82983"/>
                                        </p:tgtEl>
                                      </p:cBhvr>
                                    </p:animEffect>
                                  </p:childTnLst>
                                </p:cTn>
                              </p:par>
                            </p:childTnLst>
                          </p:cTn>
                        </p:par>
                        <p:par>
                          <p:cTn id="28" fill="hold">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83027"/>
                                        </p:tgtEl>
                                        <p:attrNameLst>
                                          <p:attrName>style.visibility</p:attrName>
                                        </p:attrNameLst>
                                      </p:cBhvr>
                                      <p:to>
                                        <p:strVal val="visible"/>
                                      </p:to>
                                    </p:set>
                                    <p:animEffect transition="in" filter="strips(downLeft)">
                                      <p:cBhvr>
                                        <p:cTn id="31" dur="500"/>
                                        <p:tgtEl>
                                          <p:spTgt spid="83027"/>
                                        </p:tgtEl>
                                      </p:cBhvr>
                                    </p:animEffect>
                                  </p:childTnLst>
                                </p:cTn>
                              </p:par>
                            </p:childTnLst>
                          </p:cTn>
                        </p:par>
                        <p:par>
                          <p:cTn id="32" fill="hold">
                            <p:stCondLst>
                              <p:cond delay="3500"/>
                            </p:stCondLst>
                            <p:childTnLst>
                              <p:par>
                                <p:cTn id="33" presetID="18" presetClass="entr" presetSubtype="12" fill="hold" grpId="0" nodeType="afterEffect">
                                  <p:stCondLst>
                                    <p:cond delay="0"/>
                                  </p:stCondLst>
                                  <p:childTnLst>
                                    <p:set>
                                      <p:cBhvr>
                                        <p:cTn id="34" dur="1" fill="hold">
                                          <p:stCondLst>
                                            <p:cond delay="0"/>
                                          </p:stCondLst>
                                        </p:cTn>
                                        <p:tgtEl>
                                          <p:spTgt spid="82984"/>
                                        </p:tgtEl>
                                        <p:attrNameLst>
                                          <p:attrName>style.visibility</p:attrName>
                                        </p:attrNameLst>
                                      </p:cBhvr>
                                      <p:to>
                                        <p:strVal val="visible"/>
                                      </p:to>
                                    </p:set>
                                    <p:animEffect transition="in" filter="strips(downLeft)">
                                      <p:cBhvr>
                                        <p:cTn id="35" dur="500"/>
                                        <p:tgtEl>
                                          <p:spTgt spid="82984"/>
                                        </p:tgtEl>
                                      </p:cBhvr>
                                    </p:animEffect>
                                  </p:childTnLst>
                                </p:cTn>
                              </p:par>
                            </p:childTnLst>
                          </p:cTn>
                        </p:par>
                        <p:par>
                          <p:cTn id="36" fill="hold">
                            <p:stCondLst>
                              <p:cond delay="4000"/>
                            </p:stCondLst>
                            <p:childTnLst>
                              <p:par>
                                <p:cTn id="37" presetID="18" presetClass="entr" presetSubtype="12" fill="hold" grpId="0" nodeType="afterEffect">
                                  <p:stCondLst>
                                    <p:cond delay="0"/>
                                  </p:stCondLst>
                                  <p:childTnLst>
                                    <p:set>
                                      <p:cBhvr>
                                        <p:cTn id="38" dur="1" fill="hold">
                                          <p:stCondLst>
                                            <p:cond delay="0"/>
                                          </p:stCondLst>
                                        </p:cTn>
                                        <p:tgtEl>
                                          <p:spTgt spid="82985"/>
                                        </p:tgtEl>
                                        <p:attrNameLst>
                                          <p:attrName>style.visibility</p:attrName>
                                        </p:attrNameLst>
                                      </p:cBhvr>
                                      <p:to>
                                        <p:strVal val="visible"/>
                                      </p:to>
                                    </p:set>
                                    <p:animEffect transition="in" filter="strips(downLeft)">
                                      <p:cBhvr>
                                        <p:cTn id="39" dur="500"/>
                                        <p:tgtEl>
                                          <p:spTgt spid="82985"/>
                                        </p:tgtEl>
                                      </p:cBhvr>
                                    </p:animEffect>
                                  </p:childTnLst>
                                </p:cTn>
                              </p:par>
                            </p:childTnLst>
                          </p:cTn>
                        </p:par>
                        <p:par>
                          <p:cTn id="40" fill="hold">
                            <p:stCondLst>
                              <p:cond delay="4500"/>
                            </p:stCondLst>
                            <p:childTnLst>
                              <p:par>
                                <p:cTn id="41" presetID="18" presetClass="entr" presetSubtype="12" fill="hold" grpId="0" nodeType="afterEffect">
                                  <p:stCondLst>
                                    <p:cond delay="0"/>
                                  </p:stCondLst>
                                  <p:childTnLst>
                                    <p:set>
                                      <p:cBhvr>
                                        <p:cTn id="42" dur="1" fill="hold">
                                          <p:stCondLst>
                                            <p:cond delay="0"/>
                                          </p:stCondLst>
                                        </p:cTn>
                                        <p:tgtEl>
                                          <p:spTgt spid="82986"/>
                                        </p:tgtEl>
                                        <p:attrNameLst>
                                          <p:attrName>style.visibility</p:attrName>
                                        </p:attrNameLst>
                                      </p:cBhvr>
                                      <p:to>
                                        <p:strVal val="visible"/>
                                      </p:to>
                                    </p:set>
                                    <p:animEffect transition="in" filter="strips(downLeft)">
                                      <p:cBhvr>
                                        <p:cTn id="43" dur="500"/>
                                        <p:tgtEl>
                                          <p:spTgt spid="82986"/>
                                        </p:tgtEl>
                                      </p:cBhvr>
                                    </p:animEffect>
                                  </p:childTnLst>
                                </p:cTn>
                              </p:par>
                            </p:childTnLst>
                          </p:cTn>
                        </p:par>
                        <p:par>
                          <p:cTn id="44" fill="hold">
                            <p:stCondLst>
                              <p:cond delay="5000"/>
                            </p:stCondLst>
                            <p:childTnLst>
                              <p:par>
                                <p:cTn id="45" presetID="18" presetClass="entr" presetSubtype="12" fill="hold" grpId="0" nodeType="afterEffect">
                                  <p:stCondLst>
                                    <p:cond delay="0"/>
                                  </p:stCondLst>
                                  <p:childTnLst>
                                    <p:set>
                                      <p:cBhvr>
                                        <p:cTn id="46" dur="1" fill="hold">
                                          <p:stCondLst>
                                            <p:cond delay="0"/>
                                          </p:stCondLst>
                                        </p:cTn>
                                        <p:tgtEl>
                                          <p:spTgt spid="82987"/>
                                        </p:tgtEl>
                                        <p:attrNameLst>
                                          <p:attrName>style.visibility</p:attrName>
                                        </p:attrNameLst>
                                      </p:cBhvr>
                                      <p:to>
                                        <p:strVal val="visible"/>
                                      </p:to>
                                    </p:set>
                                    <p:animEffect transition="in" filter="strips(downLeft)">
                                      <p:cBhvr>
                                        <p:cTn id="47" dur="500"/>
                                        <p:tgtEl>
                                          <p:spTgt spid="82987"/>
                                        </p:tgtEl>
                                      </p:cBhvr>
                                    </p:animEffect>
                                  </p:childTnLst>
                                </p:cTn>
                              </p:par>
                            </p:childTnLst>
                          </p:cTn>
                        </p:par>
                        <p:par>
                          <p:cTn id="48" fill="hold">
                            <p:stCondLst>
                              <p:cond delay="5500"/>
                            </p:stCondLst>
                            <p:childTnLst>
                              <p:par>
                                <p:cTn id="49" presetID="18" presetClass="entr" presetSubtype="12" fill="hold" grpId="0" nodeType="afterEffect">
                                  <p:stCondLst>
                                    <p:cond delay="0"/>
                                  </p:stCondLst>
                                  <p:childTnLst>
                                    <p:set>
                                      <p:cBhvr>
                                        <p:cTn id="50" dur="1" fill="hold">
                                          <p:stCondLst>
                                            <p:cond delay="0"/>
                                          </p:stCondLst>
                                        </p:cTn>
                                        <p:tgtEl>
                                          <p:spTgt spid="82989"/>
                                        </p:tgtEl>
                                        <p:attrNameLst>
                                          <p:attrName>style.visibility</p:attrName>
                                        </p:attrNameLst>
                                      </p:cBhvr>
                                      <p:to>
                                        <p:strVal val="visible"/>
                                      </p:to>
                                    </p:set>
                                    <p:animEffect transition="in" filter="strips(downLeft)">
                                      <p:cBhvr>
                                        <p:cTn id="51" dur="500"/>
                                        <p:tgtEl>
                                          <p:spTgt spid="82989"/>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82988"/>
                                        </p:tgtEl>
                                        <p:attrNameLst>
                                          <p:attrName>style.visibility</p:attrName>
                                        </p:attrNameLst>
                                      </p:cBhvr>
                                      <p:to>
                                        <p:strVal val="visible"/>
                                      </p:to>
                                    </p:set>
                                    <p:animEffect transition="in" filter="strips(downLeft)">
                                      <p:cBhvr>
                                        <p:cTn id="55" dur="500"/>
                                        <p:tgtEl>
                                          <p:spTgt spid="82988"/>
                                        </p:tgtEl>
                                      </p:cBhvr>
                                    </p:animEffect>
                                  </p:childTnLst>
                                </p:cTn>
                              </p:par>
                            </p:childTnLst>
                          </p:cTn>
                        </p:par>
                        <p:par>
                          <p:cTn id="56" fill="hold">
                            <p:stCondLst>
                              <p:cond delay="6500"/>
                            </p:stCondLst>
                            <p:childTnLst>
                              <p:par>
                                <p:cTn id="57" presetID="18" presetClass="entr" presetSubtype="12" fill="hold" grpId="0" nodeType="afterEffect">
                                  <p:stCondLst>
                                    <p:cond delay="0"/>
                                  </p:stCondLst>
                                  <p:childTnLst>
                                    <p:set>
                                      <p:cBhvr>
                                        <p:cTn id="58" dur="1" fill="hold">
                                          <p:stCondLst>
                                            <p:cond delay="0"/>
                                          </p:stCondLst>
                                        </p:cTn>
                                        <p:tgtEl>
                                          <p:spTgt spid="82990"/>
                                        </p:tgtEl>
                                        <p:attrNameLst>
                                          <p:attrName>style.visibility</p:attrName>
                                        </p:attrNameLst>
                                      </p:cBhvr>
                                      <p:to>
                                        <p:strVal val="visible"/>
                                      </p:to>
                                    </p:set>
                                    <p:animEffect transition="in" filter="strips(downLeft)">
                                      <p:cBhvr>
                                        <p:cTn id="59" dur="500"/>
                                        <p:tgtEl>
                                          <p:spTgt spid="82990"/>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82991"/>
                                        </p:tgtEl>
                                        <p:attrNameLst>
                                          <p:attrName>style.visibility</p:attrName>
                                        </p:attrNameLst>
                                      </p:cBhvr>
                                      <p:to>
                                        <p:strVal val="visible"/>
                                      </p:to>
                                    </p:set>
                                    <p:animEffect transition="in" filter="wipe(down)">
                                      <p:cBhvr>
                                        <p:cTn id="63" dur="500"/>
                                        <p:tgtEl>
                                          <p:spTgt spid="82991"/>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83008"/>
                                        </p:tgtEl>
                                        <p:attrNameLst>
                                          <p:attrName>style.visibility</p:attrName>
                                        </p:attrNameLst>
                                      </p:cBhvr>
                                      <p:to>
                                        <p:strVal val="visible"/>
                                      </p:to>
                                    </p:set>
                                    <p:animEffect transition="in" filter="wipe(down)">
                                      <p:cBhvr>
                                        <p:cTn id="66" dur="1000"/>
                                        <p:tgtEl>
                                          <p:spTgt spid="83008"/>
                                        </p:tgtEl>
                                      </p:cBhvr>
                                    </p:animEffect>
                                  </p:childTnLst>
                                </p:cTn>
                              </p:par>
                            </p:childTnLst>
                          </p:cTn>
                        </p:par>
                        <p:par>
                          <p:cTn id="67" fill="hold">
                            <p:stCondLst>
                              <p:cond delay="7500"/>
                            </p:stCondLst>
                            <p:childTnLst>
                              <p:par>
                                <p:cTn id="68" presetID="22" presetClass="entr" presetSubtype="4" fill="hold" nodeType="afterEffect">
                                  <p:stCondLst>
                                    <p:cond delay="0"/>
                                  </p:stCondLst>
                                  <p:childTnLst>
                                    <p:set>
                                      <p:cBhvr>
                                        <p:cTn id="69" dur="1" fill="hold">
                                          <p:stCondLst>
                                            <p:cond delay="0"/>
                                          </p:stCondLst>
                                        </p:cTn>
                                        <p:tgtEl>
                                          <p:spTgt spid="82992"/>
                                        </p:tgtEl>
                                        <p:attrNameLst>
                                          <p:attrName>style.visibility</p:attrName>
                                        </p:attrNameLst>
                                      </p:cBhvr>
                                      <p:to>
                                        <p:strVal val="visible"/>
                                      </p:to>
                                    </p:set>
                                    <p:animEffect transition="in" filter="wipe(down)">
                                      <p:cBhvr>
                                        <p:cTn id="70" dur="1000"/>
                                        <p:tgtEl>
                                          <p:spTgt spid="82992"/>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83009"/>
                                        </p:tgtEl>
                                        <p:attrNameLst>
                                          <p:attrName>style.visibility</p:attrName>
                                        </p:attrNameLst>
                                      </p:cBhvr>
                                      <p:to>
                                        <p:strVal val="visible"/>
                                      </p:to>
                                    </p:set>
                                    <p:animEffect transition="in" filter="wipe(down)">
                                      <p:cBhvr>
                                        <p:cTn id="73" dur="1000"/>
                                        <p:tgtEl>
                                          <p:spTgt spid="83009"/>
                                        </p:tgtEl>
                                      </p:cBhvr>
                                    </p:animEffect>
                                  </p:childTnLst>
                                </p:cTn>
                              </p:par>
                            </p:childTnLst>
                          </p:cTn>
                        </p:par>
                        <p:par>
                          <p:cTn id="74" fill="hold">
                            <p:stCondLst>
                              <p:cond delay="8500"/>
                            </p:stCondLst>
                            <p:childTnLst>
                              <p:par>
                                <p:cTn id="75" presetID="22" presetClass="entr" presetSubtype="4" fill="hold" nodeType="afterEffect">
                                  <p:stCondLst>
                                    <p:cond delay="0"/>
                                  </p:stCondLst>
                                  <p:childTnLst>
                                    <p:set>
                                      <p:cBhvr>
                                        <p:cTn id="76" dur="1" fill="hold">
                                          <p:stCondLst>
                                            <p:cond delay="0"/>
                                          </p:stCondLst>
                                        </p:cTn>
                                        <p:tgtEl>
                                          <p:spTgt spid="82994"/>
                                        </p:tgtEl>
                                        <p:attrNameLst>
                                          <p:attrName>style.visibility</p:attrName>
                                        </p:attrNameLst>
                                      </p:cBhvr>
                                      <p:to>
                                        <p:strVal val="visible"/>
                                      </p:to>
                                    </p:set>
                                    <p:animEffect transition="in" filter="wipe(down)">
                                      <p:cBhvr>
                                        <p:cTn id="77" dur="1000"/>
                                        <p:tgtEl>
                                          <p:spTgt spid="82994"/>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83010"/>
                                        </p:tgtEl>
                                        <p:attrNameLst>
                                          <p:attrName>style.visibility</p:attrName>
                                        </p:attrNameLst>
                                      </p:cBhvr>
                                      <p:to>
                                        <p:strVal val="visible"/>
                                      </p:to>
                                    </p:set>
                                    <p:animEffect transition="in" filter="wipe(down)">
                                      <p:cBhvr>
                                        <p:cTn id="80" dur="1000"/>
                                        <p:tgtEl>
                                          <p:spTgt spid="83010"/>
                                        </p:tgtEl>
                                      </p:cBhvr>
                                    </p:animEffect>
                                  </p:childTnLst>
                                </p:cTn>
                              </p:par>
                            </p:childTnLst>
                          </p:cTn>
                        </p:par>
                        <p:par>
                          <p:cTn id="81" fill="hold">
                            <p:stCondLst>
                              <p:cond delay="9500"/>
                            </p:stCondLst>
                            <p:childTnLst>
                              <p:par>
                                <p:cTn id="82" presetID="22" presetClass="entr" presetSubtype="4" fill="hold" grpId="0" nodeType="afterEffect">
                                  <p:stCondLst>
                                    <p:cond delay="0"/>
                                  </p:stCondLst>
                                  <p:childTnLst>
                                    <p:set>
                                      <p:cBhvr>
                                        <p:cTn id="83" dur="1" fill="hold">
                                          <p:stCondLst>
                                            <p:cond delay="0"/>
                                          </p:stCondLst>
                                        </p:cTn>
                                        <p:tgtEl>
                                          <p:spTgt spid="83011"/>
                                        </p:tgtEl>
                                        <p:attrNameLst>
                                          <p:attrName>style.visibility</p:attrName>
                                        </p:attrNameLst>
                                      </p:cBhvr>
                                      <p:to>
                                        <p:strVal val="visible"/>
                                      </p:to>
                                    </p:set>
                                    <p:animEffect transition="in" filter="wipe(down)">
                                      <p:cBhvr>
                                        <p:cTn id="84" dur="1000"/>
                                        <p:tgtEl>
                                          <p:spTgt spid="83011"/>
                                        </p:tgtEl>
                                      </p:cBhvr>
                                    </p:animEffect>
                                  </p:childTnLst>
                                </p:cTn>
                              </p:par>
                              <p:par>
                                <p:cTn id="85" presetID="22" presetClass="entr" presetSubtype="4" fill="hold" nodeType="withEffect">
                                  <p:stCondLst>
                                    <p:cond delay="0"/>
                                  </p:stCondLst>
                                  <p:childTnLst>
                                    <p:set>
                                      <p:cBhvr>
                                        <p:cTn id="86" dur="1" fill="hold">
                                          <p:stCondLst>
                                            <p:cond delay="0"/>
                                          </p:stCondLst>
                                        </p:cTn>
                                        <p:tgtEl>
                                          <p:spTgt spid="82993"/>
                                        </p:tgtEl>
                                        <p:attrNameLst>
                                          <p:attrName>style.visibility</p:attrName>
                                        </p:attrNameLst>
                                      </p:cBhvr>
                                      <p:to>
                                        <p:strVal val="visible"/>
                                      </p:to>
                                    </p:set>
                                    <p:animEffect transition="in" filter="wipe(down)">
                                      <p:cBhvr>
                                        <p:cTn id="87" dur="1000"/>
                                        <p:tgtEl>
                                          <p:spTgt spid="82993"/>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83021"/>
                                        </p:tgtEl>
                                        <p:attrNameLst>
                                          <p:attrName>style.visibility</p:attrName>
                                        </p:attrNameLst>
                                      </p:cBhvr>
                                      <p:to>
                                        <p:strVal val="visible"/>
                                      </p:to>
                                    </p:set>
                                    <p:animEffect transition="in" filter="wipe(down)">
                                      <p:cBhvr>
                                        <p:cTn id="91" dur="1000"/>
                                        <p:tgtEl>
                                          <p:spTgt spid="83021"/>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83015"/>
                                        </p:tgtEl>
                                        <p:attrNameLst>
                                          <p:attrName>style.visibility</p:attrName>
                                        </p:attrNameLst>
                                      </p:cBhvr>
                                      <p:to>
                                        <p:strVal val="visible"/>
                                      </p:to>
                                    </p:set>
                                    <p:animEffect transition="in" filter="wipe(down)">
                                      <p:cBhvr>
                                        <p:cTn id="94" dur="1000"/>
                                        <p:tgtEl>
                                          <p:spTgt spid="83015"/>
                                        </p:tgtEl>
                                      </p:cBhvr>
                                    </p:animEffect>
                                  </p:childTnLst>
                                </p:cTn>
                              </p:par>
                            </p:childTnLst>
                          </p:cTn>
                        </p:par>
                        <p:par>
                          <p:cTn id="95" fill="hold">
                            <p:stCondLst>
                              <p:cond delay="11500"/>
                            </p:stCondLst>
                            <p:childTnLst>
                              <p:par>
                                <p:cTn id="96" presetID="22" presetClass="entr" presetSubtype="4" fill="hold" nodeType="afterEffect">
                                  <p:stCondLst>
                                    <p:cond delay="0"/>
                                  </p:stCondLst>
                                  <p:childTnLst>
                                    <p:set>
                                      <p:cBhvr>
                                        <p:cTn id="97" dur="1" fill="hold">
                                          <p:stCondLst>
                                            <p:cond delay="0"/>
                                          </p:stCondLst>
                                        </p:cTn>
                                        <p:tgtEl>
                                          <p:spTgt spid="82995"/>
                                        </p:tgtEl>
                                        <p:attrNameLst>
                                          <p:attrName>style.visibility</p:attrName>
                                        </p:attrNameLst>
                                      </p:cBhvr>
                                      <p:to>
                                        <p:strVal val="visible"/>
                                      </p:to>
                                    </p:set>
                                    <p:animEffect transition="in" filter="wipe(down)">
                                      <p:cBhvr>
                                        <p:cTn id="98" dur="1000"/>
                                        <p:tgtEl>
                                          <p:spTgt spid="82995"/>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83020"/>
                                        </p:tgtEl>
                                        <p:attrNameLst>
                                          <p:attrName>style.visibility</p:attrName>
                                        </p:attrNameLst>
                                      </p:cBhvr>
                                      <p:to>
                                        <p:strVal val="visible"/>
                                      </p:to>
                                    </p:set>
                                    <p:animEffect transition="in" filter="wipe(down)">
                                      <p:cBhvr>
                                        <p:cTn id="101" dur="1000"/>
                                        <p:tgtEl>
                                          <p:spTgt spid="83020"/>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83012"/>
                                        </p:tgtEl>
                                        <p:attrNameLst>
                                          <p:attrName>style.visibility</p:attrName>
                                        </p:attrNameLst>
                                      </p:cBhvr>
                                      <p:to>
                                        <p:strVal val="visible"/>
                                      </p:to>
                                    </p:set>
                                    <p:animEffect transition="in" filter="wipe(down)">
                                      <p:cBhvr>
                                        <p:cTn id="104" dur="1000"/>
                                        <p:tgtEl>
                                          <p:spTgt spid="83012"/>
                                        </p:tgtEl>
                                      </p:cBhvr>
                                    </p:animEffect>
                                  </p:childTnLst>
                                </p:cTn>
                              </p:par>
                            </p:childTnLst>
                          </p:cTn>
                        </p:par>
                        <p:par>
                          <p:cTn id="105" fill="hold">
                            <p:stCondLst>
                              <p:cond delay="12500"/>
                            </p:stCondLst>
                            <p:childTnLst>
                              <p:par>
                                <p:cTn id="106" presetID="22" presetClass="entr" presetSubtype="4" fill="hold" grpId="0" nodeType="afterEffect">
                                  <p:stCondLst>
                                    <p:cond delay="0"/>
                                  </p:stCondLst>
                                  <p:childTnLst>
                                    <p:set>
                                      <p:cBhvr>
                                        <p:cTn id="107" dur="1" fill="hold">
                                          <p:stCondLst>
                                            <p:cond delay="0"/>
                                          </p:stCondLst>
                                        </p:cTn>
                                        <p:tgtEl>
                                          <p:spTgt spid="83030"/>
                                        </p:tgtEl>
                                        <p:attrNameLst>
                                          <p:attrName>style.visibility</p:attrName>
                                        </p:attrNameLst>
                                      </p:cBhvr>
                                      <p:to>
                                        <p:strVal val="visible"/>
                                      </p:to>
                                    </p:set>
                                    <p:animEffect transition="in" filter="wipe(down)">
                                      <p:cBhvr>
                                        <p:cTn id="108" dur="1000"/>
                                        <p:tgtEl>
                                          <p:spTgt spid="83030"/>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83029"/>
                                        </p:tgtEl>
                                        <p:attrNameLst>
                                          <p:attrName>style.visibility</p:attrName>
                                        </p:attrNameLst>
                                      </p:cBhvr>
                                      <p:to>
                                        <p:strVal val="visible"/>
                                      </p:to>
                                    </p:set>
                                    <p:animEffect transition="in" filter="wipe(down)">
                                      <p:cBhvr>
                                        <p:cTn id="111" dur="1000"/>
                                        <p:tgtEl>
                                          <p:spTgt spid="83029"/>
                                        </p:tgtEl>
                                      </p:cBhvr>
                                    </p:animEffect>
                                  </p:childTnLst>
                                </p:cTn>
                              </p:par>
                            </p:childTnLst>
                          </p:cTn>
                        </p:par>
                        <p:par>
                          <p:cTn id="112" fill="hold">
                            <p:stCondLst>
                              <p:cond delay="13500"/>
                            </p:stCondLst>
                            <p:childTnLst>
                              <p:par>
                                <p:cTn id="113" presetID="22" presetClass="entr" presetSubtype="4" fill="hold" nodeType="afterEffect">
                                  <p:stCondLst>
                                    <p:cond delay="0"/>
                                  </p:stCondLst>
                                  <p:childTnLst>
                                    <p:set>
                                      <p:cBhvr>
                                        <p:cTn id="114" dur="1" fill="hold">
                                          <p:stCondLst>
                                            <p:cond delay="0"/>
                                          </p:stCondLst>
                                        </p:cTn>
                                        <p:tgtEl>
                                          <p:spTgt spid="82999"/>
                                        </p:tgtEl>
                                        <p:attrNameLst>
                                          <p:attrName>style.visibility</p:attrName>
                                        </p:attrNameLst>
                                      </p:cBhvr>
                                      <p:to>
                                        <p:strVal val="visible"/>
                                      </p:to>
                                    </p:set>
                                    <p:animEffect transition="in" filter="wipe(down)">
                                      <p:cBhvr>
                                        <p:cTn id="115" dur="1000"/>
                                        <p:tgtEl>
                                          <p:spTgt spid="82999"/>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83013"/>
                                        </p:tgtEl>
                                        <p:attrNameLst>
                                          <p:attrName>style.visibility</p:attrName>
                                        </p:attrNameLst>
                                      </p:cBhvr>
                                      <p:to>
                                        <p:strVal val="visible"/>
                                      </p:to>
                                    </p:set>
                                    <p:animEffect transition="in" filter="wipe(down)">
                                      <p:cBhvr>
                                        <p:cTn id="118" dur="1000"/>
                                        <p:tgtEl>
                                          <p:spTgt spid="83013"/>
                                        </p:tgtEl>
                                      </p:cBhvr>
                                    </p:animEffect>
                                  </p:childTnLst>
                                </p:cTn>
                              </p:par>
                            </p:childTnLst>
                          </p:cTn>
                        </p:par>
                        <p:par>
                          <p:cTn id="119" fill="hold">
                            <p:stCondLst>
                              <p:cond delay="14500"/>
                            </p:stCondLst>
                            <p:childTnLst>
                              <p:par>
                                <p:cTn id="120" presetID="22" presetClass="entr" presetSubtype="4" fill="hold" grpId="0" nodeType="afterEffect">
                                  <p:stCondLst>
                                    <p:cond delay="0"/>
                                  </p:stCondLst>
                                  <p:childTnLst>
                                    <p:set>
                                      <p:cBhvr>
                                        <p:cTn id="121" dur="1" fill="hold">
                                          <p:stCondLst>
                                            <p:cond delay="0"/>
                                          </p:stCondLst>
                                        </p:cTn>
                                        <p:tgtEl>
                                          <p:spTgt spid="83014"/>
                                        </p:tgtEl>
                                        <p:attrNameLst>
                                          <p:attrName>style.visibility</p:attrName>
                                        </p:attrNameLst>
                                      </p:cBhvr>
                                      <p:to>
                                        <p:strVal val="visible"/>
                                      </p:to>
                                    </p:set>
                                    <p:animEffect transition="in" filter="wipe(down)">
                                      <p:cBhvr>
                                        <p:cTn id="122" dur="1000"/>
                                        <p:tgtEl>
                                          <p:spTgt spid="83014"/>
                                        </p:tgtEl>
                                      </p:cBhvr>
                                    </p:animEffect>
                                  </p:childTnLst>
                                </p:cTn>
                              </p:par>
                              <p:par>
                                <p:cTn id="123" presetID="22" presetClass="entr" presetSubtype="4" fill="hold" nodeType="withEffect">
                                  <p:stCondLst>
                                    <p:cond delay="0"/>
                                  </p:stCondLst>
                                  <p:childTnLst>
                                    <p:set>
                                      <p:cBhvr>
                                        <p:cTn id="124" dur="1" fill="hold">
                                          <p:stCondLst>
                                            <p:cond delay="0"/>
                                          </p:stCondLst>
                                        </p:cTn>
                                        <p:tgtEl>
                                          <p:spTgt spid="83003"/>
                                        </p:tgtEl>
                                        <p:attrNameLst>
                                          <p:attrName>style.visibility</p:attrName>
                                        </p:attrNameLst>
                                      </p:cBhvr>
                                      <p:to>
                                        <p:strVal val="visible"/>
                                      </p:to>
                                    </p:set>
                                    <p:animEffect transition="in" filter="wipe(down)">
                                      <p:cBhvr>
                                        <p:cTn id="125" dur="1000"/>
                                        <p:tgtEl>
                                          <p:spTgt spid="83003"/>
                                        </p:tgtEl>
                                      </p:cBhvr>
                                    </p:animEffect>
                                  </p:childTnLst>
                                </p:cTn>
                              </p:par>
                            </p:childTnLst>
                          </p:cTn>
                        </p:par>
                        <p:par>
                          <p:cTn id="126" fill="hold">
                            <p:stCondLst>
                              <p:cond delay="15500"/>
                            </p:stCondLst>
                            <p:childTnLst>
                              <p:par>
                                <p:cTn id="127" presetID="22" presetClass="entr" presetSubtype="4" fill="hold" grpId="0" nodeType="afterEffect">
                                  <p:stCondLst>
                                    <p:cond delay="0"/>
                                  </p:stCondLst>
                                  <p:childTnLst>
                                    <p:set>
                                      <p:cBhvr>
                                        <p:cTn id="128" dur="1" fill="hold">
                                          <p:stCondLst>
                                            <p:cond delay="0"/>
                                          </p:stCondLst>
                                        </p:cTn>
                                        <p:tgtEl>
                                          <p:spTgt spid="83019"/>
                                        </p:tgtEl>
                                        <p:attrNameLst>
                                          <p:attrName>style.visibility</p:attrName>
                                        </p:attrNameLst>
                                      </p:cBhvr>
                                      <p:to>
                                        <p:strVal val="visible"/>
                                      </p:to>
                                    </p:set>
                                    <p:animEffect transition="in" filter="wipe(down)">
                                      <p:cBhvr>
                                        <p:cTn id="129" dur="2000"/>
                                        <p:tgtEl>
                                          <p:spTgt spid="83019"/>
                                        </p:tgtEl>
                                      </p:cBhvr>
                                    </p:animEffect>
                                  </p:childTnLst>
                                </p:cTn>
                              </p:par>
                              <p:par>
                                <p:cTn id="130" presetID="22" presetClass="entr" presetSubtype="4" fill="hold" nodeType="withEffect">
                                  <p:stCondLst>
                                    <p:cond delay="0"/>
                                  </p:stCondLst>
                                  <p:childTnLst>
                                    <p:set>
                                      <p:cBhvr>
                                        <p:cTn id="131" dur="1" fill="hold">
                                          <p:stCondLst>
                                            <p:cond delay="0"/>
                                          </p:stCondLst>
                                        </p:cTn>
                                        <p:tgtEl>
                                          <p:spTgt spid="83018"/>
                                        </p:tgtEl>
                                        <p:attrNameLst>
                                          <p:attrName>style.visibility</p:attrName>
                                        </p:attrNameLst>
                                      </p:cBhvr>
                                      <p:to>
                                        <p:strVal val="visible"/>
                                      </p:to>
                                    </p:set>
                                    <p:animEffect transition="in" filter="wipe(down)">
                                      <p:cBhvr>
                                        <p:cTn id="132" dur="2000"/>
                                        <p:tgtEl>
                                          <p:spTgt spid="83018"/>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83068"/>
                                        </p:tgtEl>
                                        <p:attrNameLst>
                                          <p:attrName>style.visibility</p:attrName>
                                        </p:attrNameLst>
                                      </p:cBhvr>
                                      <p:to>
                                        <p:strVal val="visible"/>
                                      </p:to>
                                    </p:set>
                                    <p:animEffect transition="in" filter="wipe(down)">
                                      <p:cBhvr>
                                        <p:cTn id="135" dur="2000"/>
                                        <p:tgtEl>
                                          <p:spTgt spid="83068"/>
                                        </p:tgtEl>
                                      </p:cBhvr>
                                    </p:animEffect>
                                  </p:childTnLst>
                                </p:cTn>
                              </p:par>
                            </p:childTnLst>
                          </p:cTn>
                        </p:par>
                        <p:par>
                          <p:cTn id="136" fill="hold">
                            <p:stCondLst>
                              <p:cond delay="17500"/>
                            </p:stCondLst>
                            <p:childTnLst>
                              <p:par>
                                <p:cTn id="137" presetID="22" presetClass="entr" presetSubtype="4" fill="hold" nodeType="afterEffect">
                                  <p:stCondLst>
                                    <p:cond delay="0"/>
                                  </p:stCondLst>
                                  <p:childTnLst>
                                    <p:set>
                                      <p:cBhvr>
                                        <p:cTn id="138" dur="1" fill="hold">
                                          <p:stCondLst>
                                            <p:cond delay="0"/>
                                          </p:stCondLst>
                                        </p:cTn>
                                        <p:tgtEl>
                                          <p:spTgt spid="83016"/>
                                        </p:tgtEl>
                                        <p:attrNameLst>
                                          <p:attrName>style.visibility</p:attrName>
                                        </p:attrNameLst>
                                      </p:cBhvr>
                                      <p:to>
                                        <p:strVal val="visible"/>
                                      </p:to>
                                    </p:set>
                                    <p:animEffect transition="in" filter="wipe(down)">
                                      <p:cBhvr>
                                        <p:cTn id="139" dur="1000"/>
                                        <p:tgtEl>
                                          <p:spTgt spid="83016"/>
                                        </p:tgtEl>
                                      </p:cBhvr>
                                    </p:animEffect>
                                  </p:childTnLst>
                                </p:cTn>
                              </p:par>
                              <p:par>
                                <p:cTn id="140" presetID="22" presetClass="entr" presetSubtype="4" fill="hold" grpId="1" nodeType="withEffect">
                                  <p:stCondLst>
                                    <p:cond delay="0"/>
                                  </p:stCondLst>
                                  <p:childTnLst>
                                    <p:set>
                                      <p:cBhvr>
                                        <p:cTn id="141" dur="1" fill="hold">
                                          <p:stCondLst>
                                            <p:cond delay="0"/>
                                          </p:stCondLst>
                                        </p:cTn>
                                        <p:tgtEl>
                                          <p:spTgt spid="83026"/>
                                        </p:tgtEl>
                                        <p:attrNameLst>
                                          <p:attrName>style.visibility</p:attrName>
                                        </p:attrNameLst>
                                      </p:cBhvr>
                                      <p:to>
                                        <p:strVal val="visible"/>
                                      </p:to>
                                    </p:set>
                                    <p:animEffect transition="in" filter="wipe(down)">
                                      <p:cBhvr>
                                        <p:cTn id="142" dur="1000"/>
                                        <p:tgtEl>
                                          <p:spTgt spid="83026"/>
                                        </p:tgtEl>
                                      </p:cBhvr>
                                    </p:animEffect>
                                  </p:childTnLst>
                                </p:cTn>
                              </p:par>
                            </p:childTnLst>
                          </p:cTn>
                        </p:par>
                        <p:par>
                          <p:cTn id="143" fill="hold">
                            <p:stCondLst>
                              <p:cond delay="18500"/>
                            </p:stCondLst>
                            <p:childTnLst>
                              <p:par>
                                <p:cTn id="144" presetID="22" presetClass="entr" presetSubtype="4" fill="hold" nodeType="afterEffect">
                                  <p:stCondLst>
                                    <p:cond delay="0"/>
                                  </p:stCondLst>
                                  <p:childTnLst>
                                    <p:set>
                                      <p:cBhvr>
                                        <p:cTn id="145" dur="1" fill="hold">
                                          <p:stCondLst>
                                            <p:cond delay="0"/>
                                          </p:stCondLst>
                                        </p:cTn>
                                        <p:tgtEl>
                                          <p:spTgt spid="83017"/>
                                        </p:tgtEl>
                                        <p:attrNameLst>
                                          <p:attrName>style.visibility</p:attrName>
                                        </p:attrNameLst>
                                      </p:cBhvr>
                                      <p:to>
                                        <p:strVal val="visible"/>
                                      </p:to>
                                    </p:set>
                                    <p:animEffect transition="in" filter="wipe(down)">
                                      <p:cBhvr>
                                        <p:cTn id="146" dur="1000"/>
                                        <p:tgtEl>
                                          <p:spTgt spid="83017"/>
                                        </p:tgtEl>
                                      </p:cBhvr>
                                    </p:animEffect>
                                  </p:childTnLst>
                                </p:cTn>
                              </p:par>
                              <p:par>
                                <p:cTn id="147" presetID="22" presetClass="entr" presetSubtype="4" fill="hold" grpId="1" nodeType="withEffect">
                                  <p:stCondLst>
                                    <p:cond delay="0"/>
                                  </p:stCondLst>
                                  <p:childTnLst>
                                    <p:set>
                                      <p:cBhvr>
                                        <p:cTn id="148" dur="1" fill="hold">
                                          <p:stCondLst>
                                            <p:cond delay="0"/>
                                          </p:stCondLst>
                                        </p:cTn>
                                        <p:tgtEl>
                                          <p:spTgt spid="83028"/>
                                        </p:tgtEl>
                                        <p:attrNameLst>
                                          <p:attrName>style.visibility</p:attrName>
                                        </p:attrNameLst>
                                      </p:cBhvr>
                                      <p:to>
                                        <p:strVal val="visible"/>
                                      </p:to>
                                    </p:set>
                                    <p:animEffect transition="in" filter="wipe(down)">
                                      <p:cBhvr>
                                        <p:cTn id="149" dur="1000"/>
                                        <p:tgtEl>
                                          <p:spTgt spid="83028"/>
                                        </p:tgtEl>
                                      </p:cBhvr>
                                    </p:animEffect>
                                  </p:childTnLst>
                                </p:cTn>
                              </p:par>
                            </p:childTnLst>
                          </p:cTn>
                        </p:par>
                      </p:childTnLst>
                    </p:cTn>
                  </p:par>
                  <p:par>
                    <p:cTn id="150" fill="hold">
                      <p:stCondLst>
                        <p:cond delay="indefinite"/>
                      </p:stCondLst>
                      <p:childTnLst>
                        <p:par>
                          <p:cTn id="151" fill="hold">
                            <p:stCondLst>
                              <p:cond delay="0"/>
                            </p:stCondLst>
                            <p:childTnLst>
                              <p:par>
                                <p:cTn id="152" presetID="53" presetClass="entr" presetSubtype="16" fill="hold" nodeType="clickEffect">
                                  <p:stCondLst>
                                    <p:cond delay="0"/>
                                  </p:stCondLst>
                                  <p:childTnLst>
                                    <p:set>
                                      <p:cBhvr>
                                        <p:cTn id="153" dur="1" fill="hold">
                                          <p:stCondLst>
                                            <p:cond delay="0"/>
                                          </p:stCondLst>
                                        </p:cTn>
                                        <p:tgtEl>
                                          <p:spTgt spid="83022"/>
                                        </p:tgtEl>
                                        <p:attrNameLst>
                                          <p:attrName>style.visibility</p:attrName>
                                        </p:attrNameLst>
                                      </p:cBhvr>
                                      <p:to>
                                        <p:strVal val="visible"/>
                                      </p:to>
                                    </p:set>
                                    <p:anim calcmode="lin" valueType="num">
                                      <p:cBhvr>
                                        <p:cTn id="154" dur="2000" fill="hold"/>
                                        <p:tgtEl>
                                          <p:spTgt spid="83022"/>
                                        </p:tgtEl>
                                        <p:attrNameLst>
                                          <p:attrName>ppt_w</p:attrName>
                                        </p:attrNameLst>
                                      </p:cBhvr>
                                      <p:tavLst>
                                        <p:tav tm="0">
                                          <p:val>
                                            <p:fltVal val="0"/>
                                          </p:val>
                                        </p:tav>
                                        <p:tav tm="100000">
                                          <p:val>
                                            <p:strVal val="#ppt_w"/>
                                          </p:val>
                                        </p:tav>
                                      </p:tavLst>
                                    </p:anim>
                                    <p:anim calcmode="lin" valueType="num">
                                      <p:cBhvr>
                                        <p:cTn id="155" dur="2000" fill="hold"/>
                                        <p:tgtEl>
                                          <p:spTgt spid="83022"/>
                                        </p:tgtEl>
                                        <p:attrNameLst>
                                          <p:attrName>ppt_h</p:attrName>
                                        </p:attrNameLst>
                                      </p:cBhvr>
                                      <p:tavLst>
                                        <p:tav tm="0">
                                          <p:val>
                                            <p:fltVal val="0"/>
                                          </p:val>
                                        </p:tav>
                                        <p:tav tm="100000">
                                          <p:val>
                                            <p:strVal val="#ppt_h"/>
                                          </p:val>
                                        </p:tav>
                                      </p:tavLst>
                                    </p:anim>
                                    <p:animEffect transition="in" filter="fade">
                                      <p:cBhvr>
                                        <p:cTn id="156" dur="2000"/>
                                        <p:tgtEl>
                                          <p:spTgt spid="83022"/>
                                        </p:tgtEl>
                                      </p:cBhvr>
                                    </p:animEffect>
                                  </p:childTnLst>
                                </p:cTn>
                              </p:par>
                              <p:par>
                                <p:cTn id="157" presetID="53" presetClass="entr" presetSubtype="16" fill="hold" grpId="1" nodeType="withEffect">
                                  <p:stCondLst>
                                    <p:cond delay="0"/>
                                  </p:stCondLst>
                                  <p:childTnLst>
                                    <p:set>
                                      <p:cBhvr>
                                        <p:cTn id="158" dur="1" fill="hold">
                                          <p:stCondLst>
                                            <p:cond delay="0"/>
                                          </p:stCondLst>
                                        </p:cTn>
                                        <p:tgtEl>
                                          <p:spTgt spid="83011"/>
                                        </p:tgtEl>
                                        <p:attrNameLst>
                                          <p:attrName>style.visibility</p:attrName>
                                        </p:attrNameLst>
                                      </p:cBhvr>
                                      <p:to>
                                        <p:strVal val="visible"/>
                                      </p:to>
                                    </p:set>
                                    <p:anim calcmode="lin" valueType="num">
                                      <p:cBhvr>
                                        <p:cTn id="159" dur="2000" fill="hold"/>
                                        <p:tgtEl>
                                          <p:spTgt spid="83011"/>
                                        </p:tgtEl>
                                        <p:attrNameLst>
                                          <p:attrName>ppt_w</p:attrName>
                                        </p:attrNameLst>
                                      </p:cBhvr>
                                      <p:tavLst>
                                        <p:tav tm="0">
                                          <p:val>
                                            <p:fltVal val="0"/>
                                          </p:val>
                                        </p:tav>
                                        <p:tav tm="100000">
                                          <p:val>
                                            <p:strVal val="#ppt_w"/>
                                          </p:val>
                                        </p:tav>
                                      </p:tavLst>
                                    </p:anim>
                                    <p:anim calcmode="lin" valueType="num">
                                      <p:cBhvr>
                                        <p:cTn id="160" dur="2000" fill="hold"/>
                                        <p:tgtEl>
                                          <p:spTgt spid="83011"/>
                                        </p:tgtEl>
                                        <p:attrNameLst>
                                          <p:attrName>ppt_h</p:attrName>
                                        </p:attrNameLst>
                                      </p:cBhvr>
                                      <p:tavLst>
                                        <p:tav tm="0">
                                          <p:val>
                                            <p:fltVal val="0"/>
                                          </p:val>
                                        </p:tav>
                                        <p:tav tm="100000">
                                          <p:val>
                                            <p:strVal val="#ppt_h"/>
                                          </p:val>
                                        </p:tav>
                                      </p:tavLst>
                                    </p:anim>
                                    <p:animEffect transition="in" filter="fade">
                                      <p:cBhvr>
                                        <p:cTn id="161" dur="2000"/>
                                        <p:tgtEl>
                                          <p:spTgt spid="83011"/>
                                        </p:tgtEl>
                                      </p:cBhvr>
                                    </p:animEffect>
                                  </p:childTnLst>
                                </p:cTn>
                              </p:par>
                            </p:childTnLst>
                          </p:cTn>
                        </p:par>
                        <p:par>
                          <p:cTn id="162" fill="hold">
                            <p:stCondLst>
                              <p:cond delay="2000"/>
                            </p:stCondLst>
                            <p:childTnLst>
                              <p:par>
                                <p:cTn id="163" presetID="53" presetClass="entr" presetSubtype="16" fill="hold" grpId="1" nodeType="afterEffect">
                                  <p:stCondLst>
                                    <p:cond delay="0"/>
                                  </p:stCondLst>
                                  <p:childTnLst>
                                    <p:set>
                                      <p:cBhvr>
                                        <p:cTn id="164" dur="1" fill="hold">
                                          <p:stCondLst>
                                            <p:cond delay="0"/>
                                          </p:stCondLst>
                                        </p:cTn>
                                        <p:tgtEl>
                                          <p:spTgt spid="83014"/>
                                        </p:tgtEl>
                                        <p:attrNameLst>
                                          <p:attrName>style.visibility</p:attrName>
                                        </p:attrNameLst>
                                      </p:cBhvr>
                                      <p:to>
                                        <p:strVal val="visible"/>
                                      </p:to>
                                    </p:set>
                                    <p:anim calcmode="lin" valueType="num">
                                      <p:cBhvr>
                                        <p:cTn id="165" dur="2000" fill="hold"/>
                                        <p:tgtEl>
                                          <p:spTgt spid="83014"/>
                                        </p:tgtEl>
                                        <p:attrNameLst>
                                          <p:attrName>ppt_w</p:attrName>
                                        </p:attrNameLst>
                                      </p:cBhvr>
                                      <p:tavLst>
                                        <p:tav tm="0">
                                          <p:val>
                                            <p:fltVal val="0"/>
                                          </p:val>
                                        </p:tav>
                                        <p:tav tm="100000">
                                          <p:val>
                                            <p:strVal val="#ppt_w"/>
                                          </p:val>
                                        </p:tav>
                                      </p:tavLst>
                                    </p:anim>
                                    <p:anim calcmode="lin" valueType="num">
                                      <p:cBhvr>
                                        <p:cTn id="166" dur="2000" fill="hold"/>
                                        <p:tgtEl>
                                          <p:spTgt spid="83014"/>
                                        </p:tgtEl>
                                        <p:attrNameLst>
                                          <p:attrName>ppt_h</p:attrName>
                                        </p:attrNameLst>
                                      </p:cBhvr>
                                      <p:tavLst>
                                        <p:tav tm="0">
                                          <p:val>
                                            <p:fltVal val="0"/>
                                          </p:val>
                                        </p:tav>
                                        <p:tav tm="100000">
                                          <p:val>
                                            <p:strVal val="#ppt_h"/>
                                          </p:val>
                                        </p:tav>
                                      </p:tavLst>
                                    </p:anim>
                                    <p:animEffect transition="in" filter="fade">
                                      <p:cBhvr>
                                        <p:cTn id="167" dur="2000"/>
                                        <p:tgtEl>
                                          <p:spTgt spid="83014"/>
                                        </p:tgtEl>
                                      </p:cBhvr>
                                    </p:animEffect>
                                  </p:childTnLst>
                                </p:cTn>
                              </p:par>
                              <p:par>
                                <p:cTn id="168" presetID="53" presetClass="entr" presetSubtype="16" fill="hold" nodeType="withEffect">
                                  <p:stCondLst>
                                    <p:cond delay="0"/>
                                  </p:stCondLst>
                                  <p:childTnLst>
                                    <p:set>
                                      <p:cBhvr>
                                        <p:cTn id="169" dur="1" fill="hold">
                                          <p:stCondLst>
                                            <p:cond delay="0"/>
                                          </p:stCondLst>
                                        </p:cTn>
                                        <p:tgtEl>
                                          <p:spTgt spid="83023"/>
                                        </p:tgtEl>
                                        <p:attrNameLst>
                                          <p:attrName>style.visibility</p:attrName>
                                        </p:attrNameLst>
                                      </p:cBhvr>
                                      <p:to>
                                        <p:strVal val="visible"/>
                                      </p:to>
                                    </p:set>
                                    <p:anim calcmode="lin" valueType="num">
                                      <p:cBhvr>
                                        <p:cTn id="170" dur="2000" fill="hold"/>
                                        <p:tgtEl>
                                          <p:spTgt spid="83023"/>
                                        </p:tgtEl>
                                        <p:attrNameLst>
                                          <p:attrName>ppt_w</p:attrName>
                                        </p:attrNameLst>
                                      </p:cBhvr>
                                      <p:tavLst>
                                        <p:tav tm="0">
                                          <p:val>
                                            <p:fltVal val="0"/>
                                          </p:val>
                                        </p:tav>
                                        <p:tav tm="100000">
                                          <p:val>
                                            <p:strVal val="#ppt_w"/>
                                          </p:val>
                                        </p:tav>
                                      </p:tavLst>
                                    </p:anim>
                                    <p:anim calcmode="lin" valueType="num">
                                      <p:cBhvr>
                                        <p:cTn id="171" dur="2000" fill="hold"/>
                                        <p:tgtEl>
                                          <p:spTgt spid="83023"/>
                                        </p:tgtEl>
                                        <p:attrNameLst>
                                          <p:attrName>ppt_h</p:attrName>
                                        </p:attrNameLst>
                                      </p:cBhvr>
                                      <p:tavLst>
                                        <p:tav tm="0">
                                          <p:val>
                                            <p:fltVal val="0"/>
                                          </p:val>
                                        </p:tav>
                                        <p:tav tm="100000">
                                          <p:val>
                                            <p:strVal val="#ppt_h"/>
                                          </p:val>
                                        </p:tav>
                                      </p:tavLst>
                                    </p:anim>
                                    <p:animEffect transition="in" filter="fade">
                                      <p:cBhvr>
                                        <p:cTn id="172" dur="2000"/>
                                        <p:tgtEl>
                                          <p:spTgt spid="83023"/>
                                        </p:tgtEl>
                                      </p:cBhvr>
                                    </p:animEffect>
                                  </p:childTnLst>
                                </p:cTn>
                              </p:par>
                            </p:childTnLst>
                          </p:cTn>
                        </p:par>
                        <p:par>
                          <p:cTn id="173" fill="hold">
                            <p:stCondLst>
                              <p:cond delay="4000"/>
                            </p:stCondLst>
                            <p:childTnLst>
                              <p:par>
                                <p:cTn id="174" presetID="53" presetClass="entr" presetSubtype="16" fill="hold" nodeType="afterEffect">
                                  <p:stCondLst>
                                    <p:cond delay="0"/>
                                  </p:stCondLst>
                                  <p:childTnLst>
                                    <p:set>
                                      <p:cBhvr>
                                        <p:cTn id="175" dur="1" fill="hold">
                                          <p:stCondLst>
                                            <p:cond delay="0"/>
                                          </p:stCondLst>
                                        </p:cTn>
                                        <p:tgtEl>
                                          <p:spTgt spid="83024"/>
                                        </p:tgtEl>
                                        <p:attrNameLst>
                                          <p:attrName>style.visibility</p:attrName>
                                        </p:attrNameLst>
                                      </p:cBhvr>
                                      <p:to>
                                        <p:strVal val="visible"/>
                                      </p:to>
                                    </p:set>
                                    <p:anim calcmode="lin" valueType="num">
                                      <p:cBhvr>
                                        <p:cTn id="176" dur="2000" fill="hold"/>
                                        <p:tgtEl>
                                          <p:spTgt spid="83024"/>
                                        </p:tgtEl>
                                        <p:attrNameLst>
                                          <p:attrName>ppt_w</p:attrName>
                                        </p:attrNameLst>
                                      </p:cBhvr>
                                      <p:tavLst>
                                        <p:tav tm="0">
                                          <p:val>
                                            <p:fltVal val="0"/>
                                          </p:val>
                                        </p:tav>
                                        <p:tav tm="100000">
                                          <p:val>
                                            <p:strVal val="#ppt_w"/>
                                          </p:val>
                                        </p:tav>
                                      </p:tavLst>
                                    </p:anim>
                                    <p:anim calcmode="lin" valueType="num">
                                      <p:cBhvr>
                                        <p:cTn id="177" dur="2000" fill="hold"/>
                                        <p:tgtEl>
                                          <p:spTgt spid="83024"/>
                                        </p:tgtEl>
                                        <p:attrNameLst>
                                          <p:attrName>ppt_h</p:attrName>
                                        </p:attrNameLst>
                                      </p:cBhvr>
                                      <p:tavLst>
                                        <p:tav tm="0">
                                          <p:val>
                                            <p:fltVal val="0"/>
                                          </p:val>
                                        </p:tav>
                                        <p:tav tm="100000">
                                          <p:val>
                                            <p:strVal val="#ppt_h"/>
                                          </p:val>
                                        </p:tav>
                                      </p:tavLst>
                                    </p:anim>
                                    <p:animEffect transition="in" filter="fade">
                                      <p:cBhvr>
                                        <p:cTn id="178" dur="2000"/>
                                        <p:tgtEl>
                                          <p:spTgt spid="83024"/>
                                        </p:tgtEl>
                                      </p:cBhvr>
                                    </p:animEffect>
                                  </p:childTnLst>
                                </p:cTn>
                              </p:par>
                              <p:par>
                                <p:cTn id="179" presetID="53" presetClass="entr" presetSubtype="16" fill="hold" grpId="0" nodeType="withEffect">
                                  <p:stCondLst>
                                    <p:cond delay="0"/>
                                  </p:stCondLst>
                                  <p:childTnLst>
                                    <p:set>
                                      <p:cBhvr>
                                        <p:cTn id="180" dur="1" fill="hold">
                                          <p:stCondLst>
                                            <p:cond delay="0"/>
                                          </p:stCondLst>
                                        </p:cTn>
                                        <p:tgtEl>
                                          <p:spTgt spid="83026"/>
                                        </p:tgtEl>
                                        <p:attrNameLst>
                                          <p:attrName>style.visibility</p:attrName>
                                        </p:attrNameLst>
                                      </p:cBhvr>
                                      <p:to>
                                        <p:strVal val="visible"/>
                                      </p:to>
                                    </p:set>
                                    <p:anim calcmode="lin" valueType="num">
                                      <p:cBhvr>
                                        <p:cTn id="181" dur="2000" fill="hold"/>
                                        <p:tgtEl>
                                          <p:spTgt spid="83026"/>
                                        </p:tgtEl>
                                        <p:attrNameLst>
                                          <p:attrName>ppt_w</p:attrName>
                                        </p:attrNameLst>
                                      </p:cBhvr>
                                      <p:tavLst>
                                        <p:tav tm="0">
                                          <p:val>
                                            <p:fltVal val="0"/>
                                          </p:val>
                                        </p:tav>
                                        <p:tav tm="100000">
                                          <p:val>
                                            <p:strVal val="#ppt_w"/>
                                          </p:val>
                                        </p:tav>
                                      </p:tavLst>
                                    </p:anim>
                                    <p:anim calcmode="lin" valueType="num">
                                      <p:cBhvr>
                                        <p:cTn id="182" dur="2000" fill="hold"/>
                                        <p:tgtEl>
                                          <p:spTgt spid="83026"/>
                                        </p:tgtEl>
                                        <p:attrNameLst>
                                          <p:attrName>ppt_h</p:attrName>
                                        </p:attrNameLst>
                                      </p:cBhvr>
                                      <p:tavLst>
                                        <p:tav tm="0">
                                          <p:val>
                                            <p:fltVal val="0"/>
                                          </p:val>
                                        </p:tav>
                                        <p:tav tm="100000">
                                          <p:val>
                                            <p:strVal val="#ppt_h"/>
                                          </p:val>
                                        </p:tav>
                                      </p:tavLst>
                                    </p:anim>
                                    <p:animEffect transition="in" filter="fade">
                                      <p:cBhvr>
                                        <p:cTn id="183" dur="2000"/>
                                        <p:tgtEl>
                                          <p:spTgt spid="83026"/>
                                        </p:tgtEl>
                                      </p:cBhvr>
                                    </p:animEffect>
                                  </p:childTnLst>
                                </p:cTn>
                              </p:par>
                            </p:childTnLst>
                          </p:cTn>
                        </p:par>
                        <p:par>
                          <p:cTn id="184" fill="hold">
                            <p:stCondLst>
                              <p:cond delay="6000"/>
                            </p:stCondLst>
                            <p:childTnLst>
                              <p:par>
                                <p:cTn id="185" presetID="53" presetClass="entr" presetSubtype="16" fill="hold" grpId="0" nodeType="afterEffect">
                                  <p:stCondLst>
                                    <p:cond delay="0"/>
                                  </p:stCondLst>
                                  <p:childTnLst>
                                    <p:set>
                                      <p:cBhvr>
                                        <p:cTn id="186" dur="1" fill="hold">
                                          <p:stCondLst>
                                            <p:cond delay="0"/>
                                          </p:stCondLst>
                                        </p:cTn>
                                        <p:tgtEl>
                                          <p:spTgt spid="83028"/>
                                        </p:tgtEl>
                                        <p:attrNameLst>
                                          <p:attrName>style.visibility</p:attrName>
                                        </p:attrNameLst>
                                      </p:cBhvr>
                                      <p:to>
                                        <p:strVal val="visible"/>
                                      </p:to>
                                    </p:set>
                                    <p:anim calcmode="lin" valueType="num">
                                      <p:cBhvr>
                                        <p:cTn id="187" dur="2000" fill="hold"/>
                                        <p:tgtEl>
                                          <p:spTgt spid="83028"/>
                                        </p:tgtEl>
                                        <p:attrNameLst>
                                          <p:attrName>ppt_w</p:attrName>
                                        </p:attrNameLst>
                                      </p:cBhvr>
                                      <p:tavLst>
                                        <p:tav tm="0">
                                          <p:val>
                                            <p:fltVal val="0"/>
                                          </p:val>
                                        </p:tav>
                                        <p:tav tm="100000">
                                          <p:val>
                                            <p:strVal val="#ppt_w"/>
                                          </p:val>
                                        </p:tav>
                                      </p:tavLst>
                                    </p:anim>
                                    <p:anim calcmode="lin" valueType="num">
                                      <p:cBhvr>
                                        <p:cTn id="188" dur="2000" fill="hold"/>
                                        <p:tgtEl>
                                          <p:spTgt spid="83028"/>
                                        </p:tgtEl>
                                        <p:attrNameLst>
                                          <p:attrName>ppt_h</p:attrName>
                                        </p:attrNameLst>
                                      </p:cBhvr>
                                      <p:tavLst>
                                        <p:tav tm="0">
                                          <p:val>
                                            <p:fltVal val="0"/>
                                          </p:val>
                                        </p:tav>
                                        <p:tav tm="100000">
                                          <p:val>
                                            <p:strVal val="#ppt_h"/>
                                          </p:val>
                                        </p:tav>
                                      </p:tavLst>
                                    </p:anim>
                                    <p:animEffect transition="in" filter="fade">
                                      <p:cBhvr>
                                        <p:cTn id="189" dur="2000"/>
                                        <p:tgtEl>
                                          <p:spTgt spid="83028"/>
                                        </p:tgtEl>
                                      </p:cBhvr>
                                    </p:animEffect>
                                  </p:childTnLst>
                                </p:cTn>
                              </p:par>
                              <p:par>
                                <p:cTn id="190" presetID="53" presetClass="entr" presetSubtype="16" fill="hold" nodeType="withEffect">
                                  <p:stCondLst>
                                    <p:cond delay="0"/>
                                  </p:stCondLst>
                                  <p:childTnLst>
                                    <p:set>
                                      <p:cBhvr>
                                        <p:cTn id="191" dur="1" fill="hold">
                                          <p:stCondLst>
                                            <p:cond delay="0"/>
                                          </p:stCondLst>
                                        </p:cTn>
                                        <p:tgtEl>
                                          <p:spTgt spid="83025"/>
                                        </p:tgtEl>
                                        <p:attrNameLst>
                                          <p:attrName>style.visibility</p:attrName>
                                        </p:attrNameLst>
                                      </p:cBhvr>
                                      <p:to>
                                        <p:strVal val="visible"/>
                                      </p:to>
                                    </p:set>
                                    <p:anim calcmode="lin" valueType="num">
                                      <p:cBhvr>
                                        <p:cTn id="192" dur="2000" fill="hold"/>
                                        <p:tgtEl>
                                          <p:spTgt spid="83025"/>
                                        </p:tgtEl>
                                        <p:attrNameLst>
                                          <p:attrName>ppt_w</p:attrName>
                                        </p:attrNameLst>
                                      </p:cBhvr>
                                      <p:tavLst>
                                        <p:tav tm="0">
                                          <p:val>
                                            <p:fltVal val="0"/>
                                          </p:val>
                                        </p:tav>
                                        <p:tav tm="100000">
                                          <p:val>
                                            <p:strVal val="#ppt_w"/>
                                          </p:val>
                                        </p:tav>
                                      </p:tavLst>
                                    </p:anim>
                                    <p:anim calcmode="lin" valueType="num">
                                      <p:cBhvr>
                                        <p:cTn id="193" dur="2000" fill="hold"/>
                                        <p:tgtEl>
                                          <p:spTgt spid="83025"/>
                                        </p:tgtEl>
                                        <p:attrNameLst>
                                          <p:attrName>ppt_h</p:attrName>
                                        </p:attrNameLst>
                                      </p:cBhvr>
                                      <p:tavLst>
                                        <p:tav tm="0">
                                          <p:val>
                                            <p:fltVal val="0"/>
                                          </p:val>
                                        </p:tav>
                                        <p:tav tm="100000">
                                          <p:val>
                                            <p:strVal val="#ppt_h"/>
                                          </p:val>
                                        </p:tav>
                                      </p:tavLst>
                                    </p:anim>
                                    <p:animEffect transition="in" filter="fade">
                                      <p:cBhvr>
                                        <p:cTn id="194" dur="2000"/>
                                        <p:tgtEl>
                                          <p:spTgt spid="83025"/>
                                        </p:tgtEl>
                                      </p:cBhvr>
                                    </p:animEffect>
                                  </p:childTnLst>
                                </p:cTn>
                              </p:par>
                              <p:par>
                                <p:cTn id="195" presetID="55" presetClass="entr" presetSubtype="0" fill="hold" nodeType="withEffect">
                                  <p:stCondLst>
                                    <p:cond delay="0"/>
                                  </p:stCondLst>
                                  <p:childTnLst>
                                    <p:set>
                                      <p:cBhvr>
                                        <p:cTn id="196" dur="1" fill="hold">
                                          <p:stCondLst>
                                            <p:cond delay="0"/>
                                          </p:stCondLst>
                                        </p:cTn>
                                        <p:tgtEl>
                                          <p:spTgt spid="83082"/>
                                        </p:tgtEl>
                                        <p:attrNameLst>
                                          <p:attrName>style.visibility</p:attrName>
                                        </p:attrNameLst>
                                      </p:cBhvr>
                                      <p:to>
                                        <p:strVal val="visible"/>
                                      </p:to>
                                    </p:set>
                                    <p:anim calcmode="lin" valueType="num">
                                      <p:cBhvr>
                                        <p:cTn id="197" dur="3000" fill="hold"/>
                                        <p:tgtEl>
                                          <p:spTgt spid="83082"/>
                                        </p:tgtEl>
                                        <p:attrNameLst>
                                          <p:attrName>ppt_w</p:attrName>
                                        </p:attrNameLst>
                                      </p:cBhvr>
                                      <p:tavLst>
                                        <p:tav tm="0">
                                          <p:val>
                                            <p:strVal val="#ppt_w*0.70"/>
                                          </p:val>
                                        </p:tav>
                                        <p:tav tm="100000">
                                          <p:val>
                                            <p:strVal val="#ppt_w"/>
                                          </p:val>
                                        </p:tav>
                                      </p:tavLst>
                                    </p:anim>
                                    <p:anim calcmode="lin" valueType="num">
                                      <p:cBhvr>
                                        <p:cTn id="198" dur="3000" fill="hold"/>
                                        <p:tgtEl>
                                          <p:spTgt spid="83082"/>
                                        </p:tgtEl>
                                        <p:attrNameLst>
                                          <p:attrName>ppt_h</p:attrName>
                                        </p:attrNameLst>
                                      </p:cBhvr>
                                      <p:tavLst>
                                        <p:tav tm="0">
                                          <p:val>
                                            <p:strVal val="#ppt_h"/>
                                          </p:val>
                                        </p:tav>
                                        <p:tav tm="100000">
                                          <p:val>
                                            <p:strVal val="#ppt_h"/>
                                          </p:val>
                                        </p:tav>
                                      </p:tavLst>
                                    </p:anim>
                                    <p:animEffect transition="in" filter="fade">
                                      <p:cBhvr>
                                        <p:cTn id="199" dur="3000"/>
                                        <p:tgtEl>
                                          <p:spTgt spid="83082"/>
                                        </p:tgtEl>
                                      </p:cBhvr>
                                    </p:animEffect>
                                  </p:childTnLst>
                                </p:cTn>
                              </p:par>
                            </p:childTnLst>
                          </p:cTn>
                        </p:par>
                      </p:childTnLst>
                    </p:cTn>
                  </p:par>
                  <p:par>
                    <p:cTn id="200" fill="hold">
                      <p:stCondLst>
                        <p:cond delay="indefinite"/>
                      </p:stCondLst>
                      <p:childTnLst>
                        <p:par>
                          <p:cTn id="201" fill="hold">
                            <p:stCondLst>
                              <p:cond delay="0"/>
                            </p:stCondLst>
                            <p:childTnLst>
                              <p:par>
                                <p:cTn id="202" presetID="55" presetClass="entr" presetSubtype="0" fill="hold" nodeType="clickEffect">
                                  <p:stCondLst>
                                    <p:cond delay="0"/>
                                  </p:stCondLst>
                                  <p:childTnLst>
                                    <p:set>
                                      <p:cBhvr>
                                        <p:cTn id="203" dur="1" fill="hold">
                                          <p:stCondLst>
                                            <p:cond delay="0"/>
                                          </p:stCondLst>
                                        </p:cTn>
                                        <p:tgtEl>
                                          <p:spTgt spid="83058"/>
                                        </p:tgtEl>
                                        <p:attrNameLst>
                                          <p:attrName>style.visibility</p:attrName>
                                        </p:attrNameLst>
                                      </p:cBhvr>
                                      <p:to>
                                        <p:strVal val="visible"/>
                                      </p:to>
                                    </p:set>
                                    <p:anim calcmode="lin" valueType="num">
                                      <p:cBhvr>
                                        <p:cTn id="204" dur="3000" fill="hold"/>
                                        <p:tgtEl>
                                          <p:spTgt spid="83058"/>
                                        </p:tgtEl>
                                        <p:attrNameLst>
                                          <p:attrName>ppt_w</p:attrName>
                                        </p:attrNameLst>
                                      </p:cBhvr>
                                      <p:tavLst>
                                        <p:tav tm="0">
                                          <p:val>
                                            <p:strVal val="#ppt_w*0.70"/>
                                          </p:val>
                                        </p:tav>
                                        <p:tav tm="100000">
                                          <p:val>
                                            <p:strVal val="#ppt_w"/>
                                          </p:val>
                                        </p:tav>
                                      </p:tavLst>
                                    </p:anim>
                                    <p:anim calcmode="lin" valueType="num">
                                      <p:cBhvr>
                                        <p:cTn id="205" dur="3000" fill="hold"/>
                                        <p:tgtEl>
                                          <p:spTgt spid="83058"/>
                                        </p:tgtEl>
                                        <p:attrNameLst>
                                          <p:attrName>ppt_h</p:attrName>
                                        </p:attrNameLst>
                                      </p:cBhvr>
                                      <p:tavLst>
                                        <p:tav tm="0">
                                          <p:val>
                                            <p:strVal val="#ppt_h"/>
                                          </p:val>
                                        </p:tav>
                                        <p:tav tm="100000">
                                          <p:val>
                                            <p:strVal val="#ppt_h"/>
                                          </p:val>
                                        </p:tav>
                                      </p:tavLst>
                                    </p:anim>
                                    <p:animEffect transition="in" filter="fade">
                                      <p:cBhvr>
                                        <p:cTn id="206" dur="3000"/>
                                        <p:tgtEl>
                                          <p:spTgt spid="83058"/>
                                        </p:tgtEl>
                                      </p:cBhvr>
                                    </p:animEffect>
                                  </p:childTnLst>
                                </p:cTn>
                              </p:par>
                              <p:par>
                                <p:cTn id="207" presetID="55" presetClass="entr" presetSubtype="0" fill="hold" nodeType="withEffect">
                                  <p:stCondLst>
                                    <p:cond delay="0"/>
                                  </p:stCondLst>
                                  <p:childTnLst>
                                    <p:set>
                                      <p:cBhvr>
                                        <p:cTn id="208" dur="1" fill="hold">
                                          <p:stCondLst>
                                            <p:cond delay="0"/>
                                          </p:stCondLst>
                                        </p:cTn>
                                        <p:tgtEl>
                                          <p:spTgt spid="83059"/>
                                        </p:tgtEl>
                                        <p:attrNameLst>
                                          <p:attrName>style.visibility</p:attrName>
                                        </p:attrNameLst>
                                      </p:cBhvr>
                                      <p:to>
                                        <p:strVal val="visible"/>
                                      </p:to>
                                    </p:set>
                                    <p:anim calcmode="lin" valueType="num">
                                      <p:cBhvr>
                                        <p:cTn id="209" dur="3000" fill="hold"/>
                                        <p:tgtEl>
                                          <p:spTgt spid="83059"/>
                                        </p:tgtEl>
                                        <p:attrNameLst>
                                          <p:attrName>ppt_w</p:attrName>
                                        </p:attrNameLst>
                                      </p:cBhvr>
                                      <p:tavLst>
                                        <p:tav tm="0">
                                          <p:val>
                                            <p:strVal val="#ppt_w*0.70"/>
                                          </p:val>
                                        </p:tav>
                                        <p:tav tm="100000">
                                          <p:val>
                                            <p:strVal val="#ppt_w"/>
                                          </p:val>
                                        </p:tav>
                                      </p:tavLst>
                                    </p:anim>
                                    <p:anim calcmode="lin" valueType="num">
                                      <p:cBhvr>
                                        <p:cTn id="210" dur="3000" fill="hold"/>
                                        <p:tgtEl>
                                          <p:spTgt spid="83059"/>
                                        </p:tgtEl>
                                        <p:attrNameLst>
                                          <p:attrName>ppt_h</p:attrName>
                                        </p:attrNameLst>
                                      </p:cBhvr>
                                      <p:tavLst>
                                        <p:tav tm="0">
                                          <p:val>
                                            <p:strVal val="#ppt_h"/>
                                          </p:val>
                                        </p:tav>
                                        <p:tav tm="100000">
                                          <p:val>
                                            <p:strVal val="#ppt_h"/>
                                          </p:val>
                                        </p:tav>
                                      </p:tavLst>
                                    </p:anim>
                                    <p:animEffect transition="in" filter="fade">
                                      <p:cBhvr>
                                        <p:cTn id="211" dur="3000"/>
                                        <p:tgtEl>
                                          <p:spTgt spid="83059"/>
                                        </p:tgtEl>
                                      </p:cBhvr>
                                    </p:animEffect>
                                  </p:childTnLst>
                                </p:cTn>
                              </p:par>
                              <p:par>
                                <p:cTn id="212" presetID="55" presetClass="entr" presetSubtype="0" fill="hold" nodeType="withEffect">
                                  <p:stCondLst>
                                    <p:cond delay="0"/>
                                  </p:stCondLst>
                                  <p:childTnLst>
                                    <p:set>
                                      <p:cBhvr>
                                        <p:cTn id="213" dur="1" fill="hold">
                                          <p:stCondLst>
                                            <p:cond delay="0"/>
                                          </p:stCondLst>
                                        </p:cTn>
                                        <p:tgtEl>
                                          <p:spTgt spid="83061"/>
                                        </p:tgtEl>
                                        <p:attrNameLst>
                                          <p:attrName>style.visibility</p:attrName>
                                        </p:attrNameLst>
                                      </p:cBhvr>
                                      <p:to>
                                        <p:strVal val="visible"/>
                                      </p:to>
                                    </p:set>
                                    <p:anim calcmode="lin" valueType="num">
                                      <p:cBhvr>
                                        <p:cTn id="214" dur="3000" fill="hold"/>
                                        <p:tgtEl>
                                          <p:spTgt spid="83061"/>
                                        </p:tgtEl>
                                        <p:attrNameLst>
                                          <p:attrName>ppt_w</p:attrName>
                                        </p:attrNameLst>
                                      </p:cBhvr>
                                      <p:tavLst>
                                        <p:tav tm="0">
                                          <p:val>
                                            <p:strVal val="#ppt_w*0.70"/>
                                          </p:val>
                                        </p:tav>
                                        <p:tav tm="100000">
                                          <p:val>
                                            <p:strVal val="#ppt_w"/>
                                          </p:val>
                                        </p:tav>
                                      </p:tavLst>
                                    </p:anim>
                                    <p:anim calcmode="lin" valueType="num">
                                      <p:cBhvr>
                                        <p:cTn id="215" dur="3000" fill="hold"/>
                                        <p:tgtEl>
                                          <p:spTgt spid="83061"/>
                                        </p:tgtEl>
                                        <p:attrNameLst>
                                          <p:attrName>ppt_h</p:attrName>
                                        </p:attrNameLst>
                                      </p:cBhvr>
                                      <p:tavLst>
                                        <p:tav tm="0">
                                          <p:val>
                                            <p:strVal val="#ppt_h"/>
                                          </p:val>
                                        </p:tav>
                                        <p:tav tm="100000">
                                          <p:val>
                                            <p:strVal val="#ppt_h"/>
                                          </p:val>
                                        </p:tav>
                                      </p:tavLst>
                                    </p:anim>
                                    <p:animEffect transition="in" filter="fade">
                                      <p:cBhvr>
                                        <p:cTn id="216" dur="3000"/>
                                        <p:tgtEl>
                                          <p:spTgt spid="83061"/>
                                        </p:tgtEl>
                                      </p:cBhvr>
                                    </p:animEffect>
                                  </p:childTnLst>
                                </p:cTn>
                              </p:par>
                              <p:par>
                                <p:cTn id="217" presetID="55" presetClass="entr" presetSubtype="0" fill="hold" nodeType="withEffect">
                                  <p:stCondLst>
                                    <p:cond delay="0"/>
                                  </p:stCondLst>
                                  <p:childTnLst>
                                    <p:set>
                                      <p:cBhvr>
                                        <p:cTn id="218" dur="1" fill="hold">
                                          <p:stCondLst>
                                            <p:cond delay="0"/>
                                          </p:stCondLst>
                                        </p:cTn>
                                        <p:tgtEl>
                                          <p:spTgt spid="83060"/>
                                        </p:tgtEl>
                                        <p:attrNameLst>
                                          <p:attrName>style.visibility</p:attrName>
                                        </p:attrNameLst>
                                      </p:cBhvr>
                                      <p:to>
                                        <p:strVal val="visible"/>
                                      </p:to>
                                    </p:set>
                                    <p:anim calcmode="lin" valueType="num">
                                      <p:cBhvr>
                                        <p:cTn id="219" dur="3000" fill="hold"/>
                                        <p:tgtEl>
                                          <p:spTgt spid="83060"/>
                                        </p:tgtEl>
                                        <p:attrNameLst>
                                          <p:attrName>ppt_w</p:attrName>
                                        </p:attrNameLst>
                                      </p:cBhvr>
                                      <p:tavLst>
                                        <p:tav tm="0">
                                          <p:val>
                                            <p:strVal val="#ppt_w*0.70"/>
                                          </p:val>
                                        </p:tav>
                                        <p:tav tm="100000">
                                          <p:val>
                                            <p:strVal val="#ppt_w"/>
                                          </p:val>
                                        </p:tav>
                                      </p:tavLst>
                                    </p:anim>
                                    <p:anim calcmode="lin" valueType="num">
                                      <p:cBhvr>
                                        <p:cTn id="220" dur="3000" fill="hold"/>
                                        <p:tgtEl>
                                          <p:spTgt spid="83060"/>
                                        </p:tgtEl>
                                        <p:attrNameLst>
                                          <p:attrName>ppt_h</p:attrName>
                                        </p:attrNameLst>
                                      </p:cBhvr>
                                      <p:tavLst>
                                        <p:tav tm="0">
                                          <p:val>
                                            <p:strVal val="#ppt_h"/>
                                          </p:val>
                                        </p:tav>
                                        <p:tav tm="100000">
                                          <p:val>
                                            <p:strVal val="#ppt_h"/>
                                          </p:val>
                                        </p:tav>
                                      </p:tavLst>
                                    </p:anim>
                                    <p:animEffect transition="in" filter="fade">
                                      <p:cBhvr>
                                        <p:cTn id="221" dur="3000"/>
                                        <p:tgtEl>
                                          <p:spTgt spid="83060"/>
                                        </p:tgtEl>
                                      </p:cBhvr>
                                    </p:animEffect>
                                  </p:childTnLst>
                                </p:cTn>
                              </p:par>
                            </p:childTnLst>
                          </p:cTn>
                        </p:par>
                      </p:childTnLst>
                    </p:cTn>
                  </p:par>
                  <p:par>
                    <p:cTn id="222" fill="hold">
                      <p:stCondLst>
                        <p:cond delay="indefinite"/>
                      </p:stCondLst>
                      <p:childTnLst>
                        <p:par>
                          <p:cTn id="223" fill="hold">
                            <p:stCondLst>
                              <p:cond delay="0"/>
                            </p:stCondLst>
                            <p:childTnLst>
                              <p:par>
                                <p:cTn id="224" presetID="55" presetClass="entr" presetSubtype="0" fill="hold" nodeType="clickEffect">
                                  <p:stCondLst>
                                    <p:cond delay="0"/>
                                  </p:stCondLst>
                                  <p:childTnLst>
                                    <p:set>
                                      <p:cBhvr>
                                        <p:cTn id="225" dur="1" fill="hold">
                                          <p:stCondLst>
                                            <p:cond delay="0"/>
                                          </p:stCondLst>
                                        </p:cTn>
                                        <p:tgtEl>
                                          <p:spTgt spid="83084"/>
                                        </p:tgtEl>
                                        <p:attrNameLst>
                                          <p:attrName>style.visibility</p:attrName>
                                        </p:attrNameLst>
                                      </p:cBhvr>
                                      <p:to>
                                        <p:strVal val="visible"/>
                                      </p:to>
                                    </p:set>
                                    <p:anim calcmode="lin" valueType="num">
                                      <p:cBhvr>
                                        <p:cTn id="226" dur="2000" fill="hold"/>
                                        <p:tgtEl>
                                          <p:spTgt spid="83084"/>
                                        </p:tgtEl>
                                        <p:attrNameLst>
                                          <p:attrName>ppt_w</p:attrName>
                                        </p:attrNameLst>
                                      </p:cBhvr>
                                      <p:tavLst>
                                        <p:tav tm="0">
                                          <p:val>
                                            <p:strVal val="#ppt_w*0.70"/>
                                          </p:val>
                                        </p:tav>
                                        <p:tav tm="100000">
                                          <p:val>
                                            <p:strVal val="#ppt_w"/>
                                          </p:val>
                                        </p:tav>
                                      </p:tavLst>
                                    </p:anim>
                                    <p:anim calcmode="lin" valueType="num">
                                      <p:cBhvr>
                                        <p:cTn id="227" dur="2000" fill="hold"/>
                                        <p:tgtEl>
                                          <p:spTgt spid="83084"/>
                                        </p:tgtEl>
                                        <p:attrNameLst>
                                          <p:attrName>ppt_h</p:attrName>
                                        </p:attrNameLst>
                                      </p:cBhvr>
                                      <p:tavLst>
                                        <p:tav tm="0">
                                          <p:val>
                                            <p:strVal val="#ppt_h"/>
                                          </p:val>
                                        </p:tav>
                                        <p:tav tm="100000">
                                          <p:val>
                                            <p:strVal val="#ppt_h"/>
                                          </p:val>
                                        </p:tav>
                                      </p:tavLst>
                                    </p:anim>
                                    <p:animEffect transition="in" filter="fade">
                                      <p:cBhvr>
                                        <p:cTn id="228" dur="2000"/>
                                        <p:tgtEl>
                                          <p:spTgt spid="83084"/>
                                        </p:tgtEl>
                                      </p:cBhvr>
                                    </p:animEffect>
                                  </p:childTnLst>
                                </p:cTn>
                              </p:par>
                              <p:par>
                                <p:cTn id="229" presetID="55" presetClass="entr" presetSubtype="0" fill="hold" nodeType="withEffect">
                                  <p:stCondLst>
                                    <p:cond delay="0"/>
                                  </p:stCondLst>
                                  <p:childTnLst>
                                    <p:set>
                                      <p:cBhvr>
                                        <p:cTn id="230" dur="1" fill="hold">
                                          <p:stCondLst>
                                            <p:cond delay="0"/>
                                          </p:stCondLst>
                                        </p:cTn>
                                        <p:tgtEl>
                                          <p:spTgt spid="83085"/>
                                        </p:tgtEl>
                                        <p:attrNameLst>
                                          <p:attrName>style.visibility</p:attrName>
                                        </p:attrNameLst>
                                      </p:cBhvr>
                                      <p:to>
                                        <p:strVal val="visible"/>
                                      </p:to>
                                    </p:set>
                                    <p:anim calcmode="lin" valueType="num">
                                      <p:cBhvr>
                                        <p:cTn id="231" dur="2000" fill="hold"/>
                                        <p:tgtEl>
                                          <p:spTgt spid="83085"/>
                                        </p:tgtEl>
                                        <p:attrNameLst>
                                          <p:attrName>ppt_w</p:attrName>
                                        </p:attrNameLst>
                                      </p:cBhvr>
                                      <p:tavLst>
                                        <p:tav tm="0">
                                          <p:val>
                                            <p:strVal val="#ppt_w*0.70"/>
                                          </p:val>
                                        </p:tav>
                                        <p:tav tm="100000">
                                          <p:val>
                                            <p:strVal val="#ppt_w"/>
                                          </p:val>
                                        </p:tav>
                                      </p:tavLst>
                                    </p:anim>
                                    <p:anim calcmode="lin" valueType="num">
                                      <p:cBhvr>
                                        <p:cTn id="232" dur="2000" fill="hold"/>
                                        <p:tgtEl>
                                          <p:spTgt spid="83085"/>
                                        </p:tgtEl>
                                        <p:attrNameLst>
                                          <p:attrName>ppt_h</p:attrName>
                                        </p:attrNameLst>
                                      </p:cBhvr>
                                      <p:tavLst>
                                        <p:tav tm="0">
                                          <p:val>
                                            <p:strVal val="#ppt_h"/>
                                          </p:val>
                                        </p:tav>
                                        <p:tav tm="100000">
                                          <p:val>
                                            <p:strVal val="#ppt_h"/>
                                          </p:val>
                                        </p:tav>
                                      </p:tavLst>
                                    </p:anim>
                                    <p:animEffect transition="in" filter="fade">
                                      <p:cBhvr>
                                        <p:cTn id="233" dur="2000"/>
                                        <p:tgtEl>
                                          <p:spTgt spid="83085"/>
                                        </p:tgtEl>
                                      </p:cBhvr>
                                    </p:animEffect>
                                  </p:childTnLst>
                                </p:cTn>
                              </p:par>
                              <p:par>
                                <p:cTn id="234" presetID="55" presetClass="entr" presetSubtype="0" fill="hold" nodeType="withEffect">
                                  <p:stCondLst>
                                    <p:cond delay="0"/>
                                  </p:stCondLst>
                                  <p:childTnLst>
                                    <p:set>
                                      <p:cBhvr>
                                        <p:cTn id="235" dur="1" fill="hold">
                                          <p:stCondLst>
                                            <p:cond delay="0"/>
                                          </p:stCondLst>
                                        </p:cTn>
                                        <p:tgtEl>
                                          <p:spTgt spid="83083"/>
                                        </p:tgtEl>
                                        <p:attrNameLst>
                                          <p:attrName>style.visibility</p:attrName>
                                        </p:attrNameLst>
                                      </p:cBhvr>
                                      <p:to>
                                        <p:strVal val="visible"/>
                                      </p:to>
                                    </p:set>
                                    <p:anim calcmode="lin" valueType="num">
                                      <p:cBhvr>
                                        <p:cTn id="236" dur="2000" fill="hold"/>
                                        <p:tgtEl>
                                          <p:spTgt spid="83083"/>
                                        </p:tgtEl>
                                        <p:attrNameLst>
                                          <p:attrName>ppt_w</p:attrName>
                                        </p:attrNameLst>
                                      </p:cBhvr>
                                      <p:tavLst>
                                        <p:tav tm="0">
                                          <p:val>
                                            <p:strVal val="#ppt_w*0.70"/>
                                          </p:val>
                                        </p:tav>
                                        <p:tav tm="100000">
                                          <p:val>
                                            <p:strVal val="#ppt_w"/>
                                          </p:val>
                                        </p:tav>
                                      </p:tavLst>
                                    </p:anim>
                                    <p:anim calcmode="lin" valueType="num">
                                      <p:cBhvr>
                                        <p:cTn id="237" dur="2000" fill="hold"/>
                                        <p:tgtEl>
                                          <p:spTgt spid="83083"/>
                                        </p:tgtEl>
                                        <p:attrNameLst>
                                          <p:attrName>ppt_h</p:attrName>
                                        </p:attrNameLst>
                                      </p:cBhvr>
                                      <p:tavLst>
                                        <p:tav tm="0">
                                          <p:val>
                                            <p:strVal val="#ppt_h"/>
                                          </p:val>
                                        </p:tav>
                                        <p:tav tm="100000">
                                          <p:val>
                                            <p:strVal val="#ppt_h"/>
                                          </p:val>
                                        </p:tav>
                                      </p:tavLst>
                                    </p:anim>
                                    <p:animEffect transition="in" filter="fade">
                                      <p:cBhvr>
                                        <p:cTn id="238" dur="2000"/>
                                        <p:tgtEl>
                                          <p:spTgt spid="83083"/>
                                        </p:tgtEl>
                                      </p:cBhvr>
                                    </p:animEffect>
                                  </p:childTnLst>
                                </p:cTn>
                              </p:par>
                              <p:par>
                                <p:cTn id="239" presetID="55" presetClass="entr" presetSubtype="0" fill="hold" nodeType="withEffect">
                                  <p:stCondLst>
                                    <p:cond delay="0"/>
                                  </p:stCondLst>
                                  <p:childTnLst>
                                    <p:set>
                                      <p:cBhvr>
                                        <p:cTn id="240" dur="1" fill="hold">
                                          <p:stCondLst>
                                            <p:cond delay="0"/>
                                          </p:stCondLst>
                                        </p:cTn>
                                        <p:tgtEl>
                                          <p:spTgt spid="83086"/>
                                        </p:tgtEl>
                                        <p:attrNameLst>
                                          <p:attrName>style.visibility</p:attrName>
                                        </p:attrNameLst>
                                      </p:cBhvr>
                                      <p:to>
                                        <p:strVal val="visible"/>
                                      </p:to>
                                    </p:set>
                                    <p:anim calcmode="lin" valueType="num">
                                      <p:cBhvr>
                                        <p:cTn id="241" dur="2000" fill="hold"/>
                                        <p:tgtEl>
                                          <p:spTgt spid="83086"/>
                                        </p:tgtEl>
                                        <p:attrNameLst>
                                          <p:attrName>ppt_w</p:attrName>
                                        </p:attrNameLst>
                                      </p:cBhvr>
                                      <p:tavLst>
                                        <p:tav tm="0">
                                          <p:val>
                                            <p:strVal val="#ppt_w*0.70"/>
                                          </p:val>
                                        </p:tav>
                                        <p:tav tm="100000">
                                          <p:val>
                                            <p:strVal val="#ppt_w"/>
                                          </p:val>
                                        </p:tav>
                                      </p:tavLst>
                                    </p:anim>
                                    <p:anim calcmode="lin" valueType="num">
                                      <p:cBhvr>
                                        <p:cTn id="242" dur="2000" fill="hold"/>
                                        <p:tgtEl>
                                          <p:spTgt spid="83086"/>
                                        </p:tgtEl>
                                        <p:attrNameLst>
                                          <p:attrName>ppt_h</p:attrName>
                                        </p:attrNameLst>
                                      </p:cBhvr>
                                      <p:tavLst>
                                        <p:tav tm="0">
                                          <p:val>
                                            <p:strVal val="#ppt_h"/>
                                          </p:val>
                                        </p:tav>
                                        <p:tav tm="100000">
                                          <p:val>
                                            <p:strVal val="#ppt_h"/>
                                          </p:val>
                                        </p:tav>
                                      </p:tavLst>
                                    </p:anim>
                                    <p:animEffect transition="in" filter="fade">
                                      <p:cBhvr>
                                        <p:cTn id="243" dur="2000"/>
                                        <p:tgtEl>
                                          <p:spTgt spid="83086"/>
                                        </p:tgtEl>
                                      </p:cBhvr>
                                    </p:animEffect>
                                  </p:childTnLst>
                                </p:cTn>
                              </p:par>
                            </p:childTnLst>
                          </p:cTn>
                        </p:par>
                      </p:childTnLst>
                    </p:cTn>
                  </p:par>
                  <p:par>
                    <p:cTn id="244" fill="hold">
                      <p:stCondLst>
                        <p:cond delay="indefinite"/>
                      </p:stCondLst>
                      <p:childTnLst>
                        <p:par>
                          <p:cTn id="245" fill="hold">
                            <p:stCondLst>
                              <p:cond delay="0"/>
                            </p:stCondLst>
                            <p:childTnLst>
                              <p:par>
                                <p:cTn id="246" presetID="22" presetClass="entr" presetSubtype="4" fill="hold" grpId="0" nodeType="clickEffect">
                                  <p:stCondLst>
                                    <p:cond delay="0"/>
                                  </p:stCondLst>
                                  <p:childTnLst>
                                    <p:set>
                                      <p:cBhvr>
                                        <p:cTn id="247" dur="1" fill="hold">
                                          <p:stCondLst>
                                            <p:cond delay="0"/>
                                          </p:stCondLst>
                                        </p:cTn>
                                        <p:tgtEl>
                                          <p:spTgt spid="13"/>
                                        </p:tgtEl>
                                        <p:attrNameLst>
                                          <p:attrName>style.visibility</p:attrName>
                                        </p:attrNameLst>
                                      </p:cBhvr>
                                      <p:to>
                                        <p:strVal val="visible"/>
                                      </p:to>
                                    </p:set>
                                    <p:animEffect transition="in" filter="wipe(down)">
                                      <p:cBhvr>
                                        <p:cTn id="248" dur="1500"/>
                                        <p:tgtEl>
                                          <p:spTgt spid="13"/>
                                        </p:tgtEl>
                                      </p:cBhvr>
                                    </p:animEffect>
                                  </p:childTnLst>
                                </p:cTn>
                              </p:par>
                            </p:childTnLst>
                          </p:cTn>
                        </p:par>
                        <p:par>
                          <p:cTn id="249" fill="hold">
                            <p:stCondLst>
                              <p:cond delay="1500"/>
                            </p:stCondLst>
                            <p:childTnLst>
                              <p:par>
                                <p:cTn id="250" presetID="22" presetClass="entr" presetSubtype="8" fill="hold" grpId="0" nodeType="afterEffect">
                                  <p:stCondLst>
                                    <p:cond delay="0"/>
                                  </p:stCondLst>
                                  <p:childTnLst>
                                    <p:set>
                                      <p:cBhvr>
                                        <p:cTn id="251" dur="1" fill="hold">
                                          <p:stCondLst>
                                            <p:cond delay="0"/>
                                          </p:stCondLst>
                                        </p:cTn>
                                        <p:tgtEl>
                                          <p:spTgt spid="16"/>
                                        </p:tgtEl>
                                        <p:attrNameLst>
                                          <p:attrName>style.visibility</p:attrName>
                                        </p:attrNameLst>
                                      </p:cBhvr>
                                      <p:to>
                                        <p:strVal val="visible"/>
                                      </p:to>
                                    </p:set>
                                    <p:animEffect transition="in" filter="wipe(left)">
                                      <p:cBhvr>
                                        <p:cTn id="252" dur="500"/>
                                        <p:tgtEl>
                                          <p:spTgt spid="16"/>
                                        </p:tgtEl>
                                      </p:cBhvr>
                                    </p:animEffect>
                                  </p:childTnLst>
                                </p:cTn>
                              </p:par>
                            </p:childTnLst>
                          </p:cTn>
                        </p:par>
                        <p:par>
                          <p:cTn id="253" fill="hold">
                            <p:stCondLst>
                              <p:cond delay="2000"/>
                            </p:stCondLst>
                            <p:childTnLst>
                              <p:par>
                                <p:cTn id="254" presetID="22" presetClass="entr" presetSubtype="8" fill="hold" nodeType="afterEffect">
                                  <p:stCondLst>
                                    <p:cond delay="0"/>
                                  </p:stCondLst>
                                  <p:childTnLst>
                                    <p:set>
                                      <p:cBhvr>
                                        <p:cTn id="255" dur="1" fill="hold">
                                          <p:stCondLst>
                                            <p:cond delay="0"/>
                                          </p:stCondLst>
                                        </p:cTn>
                                        <p:tgtEl>
                                          <p:spTgt spid="17"/>
                                        </p:tgtEl>
                                        <p:attrNameLst>
                                          <p:attrName>style.visibility</p:attrName>
                                        </p:attrNameLst>
                                      </p:cBhvr>
                                      <p:to>
                                        <p:strVal val="visible"/>
                                      </p:to>
                                    </p:set>
                                    <p:animEffect transition="in" filter="wipe(left)">
                                      <p:cBhvr>
                                        <p:cTn id="256" dur="500"/>
                                        <p:tgtEl>
                                          <p:spTgt spid="17"/>
                                        </p:tgtEl>
                                      </p:cBhvr>
                                    </p:animEffect>
                                  </p:childTnLst>
                                </p:cTn>
                              </p:par>
                            </p:childTnLst>
                          </p:cTn>
                        </p:par>
                        <p:par>
                          <p:cTn id="257" fill="hold">
                            <p:stCondLst>
                              <p:cond delay="2500"/>
                            </p:stCondLst>
                            <p:childTnLst>
                              <p:par>
                                <p:cTn id="258" presetID="22" presetClass="entr" presetSubtype="8" fill="hold" grpId="0" nodeType="afterEffect">
                                  <p:stCondLst>
                                    <p:cond delay="0"/>
                                  </p:stCondLst>
                                  <p:childTnLst>
                                    <p:set>
                                      <p:cBhvr>
                                        <p:cTn id="259" dur="1" fill="hold">
                                          <p:stCondLst>
                                            <p:cond delay="0"/>
                                          </p:stCondLst>
                                        </p:cTn>
                                        <p:tgtEl>
                                          <p:spTgt spid="18"/>
                                        </p:tgtEl>
                                        <p:attrNameLst>
                                          <p:attrName>style.visibility</p:attrName>
                                        </p:attrNameLst>
                                      </p:cBhvr>
                                      <p:to>
                                        <p:strVal val="visible"/>
                                      </p:to>
                                    </p:set>
                                    <p:animEffect transition="in" filter="wipe(left)">
                                      <p:cBhvr>
                                        <p:cTn id="260" dur="500"/>
                                        <p:tgtEl>
                                          <p:spTgt spid="18"/>
                                        </p:tgtEl>
                                      </p:cBhvr>
                                    </p:animEffect>
                                  </p:childTnLst>
                                </p:cTn>
                              </p:par>
                            </p:childTnLst>
                          </p:cTn>
                        </p:par>
                        <p:par>
                          <p:cTn id="261" fill="hold">
                            <p:stCondLst>
                              <p:cond delay="3000"/>
                            </p:stCondLst>
                            <p:childTnLst>
                              <p:par>
                                <p:cTn id="262" presetID="53" presetClass="entr" presetSubtype="16" fill="hold" grpId="0" nodeType="afterEffect">
                                  <p:stCondLst>
                                    <p:cond delay="0"/>
                                  </p:stCondLst>
                                  <p:childTnLst>
                                    <p:set>
                                      <p:cBhvr>
                                        <p:cTn id="263" dur="1" fill="hold">
                                          <p:stCondLst>
                                            <p:cond delay="0"/>
                                          </p:stCondLst>
                                        </p:cTn>
                                        <p:tgtEl>
                                          <p:spTgt spid="21"/>
                                        </p:tgtEl>
                                        <p:attrNameLst>
                                          <p:attrName>style.visibility</p:attrName>
                                        </p:attrNameLst>
                                      </p:cBhvr>
                                      <p:to>
                                        <p:strVal val="visible"/>
                                      </p:to>
                                    </p:set>
                                    <p:anim calcmode="lin" valueType="num">
                                      <p:cBhvr>
                                        <p:cTn id="264" dur="500" fill="hold"/>
                                        <p:tgtEl>
                                          <p:spTgt spid="21"/>
                                        </p:tgtEl>
                                        <p:attrNameLst>
                                          <p:attrName>ppt_w</p:attrName>
                                        </p:attrNameLst>
                                      </p:cBhvr>
                                      <p:tavLst>
                                        <p:tav tm="0">
                                          <p:val>
                                            <p:fltVal val="0"/>
                                          </p:val>
                                        </p:tav>
                                        <p:tav tm="100000">
                                          <p:val>
                                            <p:strVal val="#ppt_w"/>
                                          </p:val>
                                        </p:tav>
                                      </p:tavLst>
                                    </p:anim>
                                    <p:anim calcmode="lin" valueType="num">
                                      <p:cBhvr>
                                        <p:cTn id="265" dur="500" fill="hold"/>
                                        <p:tgtEl>
                                          <p:spTgt spid="21"/>
                                        </p:tgtEl>
                                        <p:attrNameLst>
                                          <p:attrName>ppt_h</p:attrName>
                                        </p:attrNameLst>
                                      </p:cBhvr>
                                      <p:tavLst>
                                        <p:tav tm="0">
                                          <p:val>
                                            <p:fltVal val="0"/>
                                          </p:val>
                                        </p:tav>
                                        <p:tav tm="100000">
                                          <p:val>
                                            <p:strVal val="#ppt_h"/>
                                          </p:val>
                                        </p:tav>
                                      </p:tavLst>
                                    </p:anim>
                                    <p:animEffect transition="in" filter="fade">
                                      <p:cBhvr>
                                        <p:cTn id="266" dur="500"/>
                                        <p:tgtEl>
                                          <p:spTgt spid="21"/>
                                        </p:tgtEl>
                                      </p:cBhvr>
                                    </p:animEffect>
                                  </p:childTnLst>
                                </p:cTn>
                              </p:par>
                            </p:childTnLst>
                          </p:cTn>
                        </p:par>
                      </p:childTnLst>
                    </p:cTn>
                  </p:par>
                  <p:par>
                    <p:cTn id="267" fill="hold">
                      <p:stCondLst>
                        <p:cond delay="indefinite"/>
                      </p:stCondLst>
                      <p:childTnLst>
                        <p:par>
                          <p:cTn id="268" fill="hold">
                            <p:stCondLst>
                              <p:cond delay="0"/>
                            </p:stCondLst>
                            <p:childTnLst>
                              <p:par>
                                <p:cTn id="269" presetID="6" presetClass="entr" presetSubtype="16" fill="hold" nodeType="clickEffect">
                                  <p:stCondLst>
                                    <p:cond delay="0"/>
                                  </p:stCondLst>
                                  <p:childTnLst>
                                    <p:set>
                                      <p:cBhvr>
                                        <p:cTn id="270" dur="1" fill="hold">
                                          <p:stCondLst>
                                            <p:cond delay="0"/>
                                          </p:stCondLst>
                                        </p:cTn>
                                        <p:tgtEl>
                                          <p:spTgt spid="23"/>
                                        </p:tgtEl>
                                        <p:attrNameLst>
                                          <p:attrName>style.visibility</p:attrName>
                                        </p:attrNameLst>
                                      </p:cBhvr>
                                      <p:to>
                                        <p:strVal val="visible"/>
                                      </p:to>
                                    </p:set>
                                    <p:animEffect transition="in" filter="circle(in)">
                                      <p:cBhvr>
                                        <p:cTn id="271" dur="2000"/>
                                        <p:tgtEl>
                                          <p:spTgt spid="23"/>
                                        </p:tgtEl>
                                      </p:cBhvr>
                                    </p:animEffect>
                                  </p:childTnLst>
                                </p:cTn>
                              </p:par>
                              <p:par>
                                <p:cTn id="272" presetID="6" presetClass="entr" presetSubtype="16" fill="hold" nodeType="withEffect">
                                  <p:stCondLst>
                                    <p:cond delay="0"/>
                                  </p:stCondLst>
                                  <p:childTnLst>
                                    <p:set>
                                      <p:cBhvr>
                                        <p:cTn id="273" dur="1" fill="hold">
                                          <p:stCondLst>
                                            <p:cond delay="0"/>
                                          </p:stCondLst>
                                        </p:cTn>
                                        <p:tgtEl>
                                          <p:spTgt spid="25"/>
                                        </p:tgtEl>
                                        <p:attrNameLst>
                                          <p:attrName>style.visibility</p:attrName>
                                        </p:attrNameLst>
                                      </p:cBhvr>
                                      <p:to>
                                        <p:strVal val="visible"/>
                                      </p:to>
                                    </p:set>
                                    <p:animEffect transition="in" filter="circle(in)">
                                      <p:cBhvr>
                                        <p:cTn id="27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78" grpId="0" animBg="1"/>
      <p:bldP spid="82979" grpId="0" animBg="1"/>
      <p:bldP spid="82980" grpId="0" animBg="1"/>
      <p:bldP spid="82981" grpId="0" animBg="1"/>
      <p:bldP spid="82982" grpId="0" animBg="1"/>
      <p:bldP spid="82983" grpId="0" animBg="1"/>
      <p:bldP spid="82984" grpId="0" animBg="1"/>
      <p:bldP spid="82985" grpId="0" animBg="1"/>
      <p:bldP spid="82986" grpId="0" animBg="1"/>
      <p:bldP spid="82987" grpId="0" animBg="1"/>
      <p:bldP spid="82988" grpId="0" animBg="1"/>
      <p:bldP spid="82989" grpId="0" animBg="1"/>
      <p:bldP spid="82990" grpId="0" animBg="1"/>
      <p:bldP spid="83008" grpId="0"/>
      <p:bldP spid="83009" grpId="0"/>
      <p:bldP spid="83010" grpId="0"/>
      <p:bldP spid="83011" grpId="0"/>
      <p:bldP spid="83011" grpId="1"/>
      <p:bldP spid="83012" grpId="0"/>
      <p:bldP spid="83013" grpId="0"/>
      <p:bldP spid="83014" grpId="0"/>
      <p:bldP spid="83014" grpId="1"/>
      <p:bldP spid="83015" grpId="0"/>
      <p:bldP spid="83019" grpId="0" animBg="1"/>
      <p:bldP spid="83020" grpId="0" animBg="1"/>
      <p:bldP spid="83021" grpId="0" animBg="1"/>
      <p:bldP spid="83026" grpId="0"/>
      <p:bldP spid="83026" grpId="1"/>
      <p:bldP spid="83027" grpId="0" animBg="1"/>
      <p:bldP spid="83028" grpId="0"/>
      <p:bldP spid="83028" grpId="1"/>
      <p:bldP spid="83029" grpId="0"/>
      <p:bldP spid="83030" grpId="0" animBg="1"/>
      <p:bldP spid="83068" grpId="0"/>
      <p:bldP spid="13" grpId="0" animBg="1"/>
      <p:bldP spid="16" grpId="0" animBg="1"/>
      <p:bldP spid="18"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p:cNvSpPr/>
          <p:nvPr/>
        </p:nvSpPr>
        <p:spPr>
          <a:xfrm>
            <a:off x="0" y="0"/>
            <a:ext cx="12192000" cy="1089891"/>
          </a:xfrm>
          <a:prstGeom prst="rect">
            <a:avLst/>
          </a:prstGeom>
          <a:gradFill flip="none" rotWithShape="1">
            <a:gsLst>
              <a:gs pos="0">
                <a:srgbClr val="431456"/>
              </a:gs>
              <a:gs pos="100000">
                <a:srgbClr val="BE217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7" name="!!2"/>
          <p:cNvSpPr txBox="1"/>
          <p:nvPr/>
        </p:nvSpPr>
        <p:spPr>
          <a:xfrm>
            <a:off x="3086125" y="221780"/>
            <a:ext cx="5659883" cy="646331"/>
          </a:xfrm>
          <a:prstGeom prst="rect">
            <a:avLst/>
          </a:prstGeom>
          <a:noFill/>
        </p:spPr>
        <p:txBody>
          <a:bodyPr wrap="none" rtlCol="0">
            <a:spAutoFit/>
          </a:bodyPr>
          <a:lstStyle/>
          <a:p>
            <a:pPr algn="ctr"/>
            <a:r>
              <a:rPr lang="en-US" sz="3600" b="1" dirty="0">
                <a:solidFill>
                  <a:srgbClr val="FFFF00"/>
                </a:solidFill>
                <a:latin typeface="Times New Roman" panose="02020603050405020304" pitchFamily="18" charset="0"/>
                <a:cs typeface="Times New Roman" panose="02020603050405020304" pitchFamily="18" charset="0"/>
              </a:rPr>
              <a:t>“CỪU ĂN THỊT NGƯỜI”?</a:t>
            </a:r>
          </a:p>
        </p:txBody>
      </p:sp>
      <p:sp>
        <p:nvSpPr>
          <p:cNvPr id="30" name="Rectangle 29"/>
          <p:cNvSpPr/>
          <p:nvPr/>
        </p:nvSpPr>
        <p:spPr>
          <a:xfrm>
            <a:off x="7366306" y="4332272"/>
            <a:ext cx="45719" cy="726158"/>
          </a:xfrm>
          <a:prstGeom prst="rect">
            <a:avLst/>
          </a:prstGeom>
          <a:solidFill>
            <a:srgbClr val="977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32" name="Freeform: Shape 31"/>
          <p:cNvSpPr/>
          <p:nvPr/>
        </p:nvSpPr>
        <p:spPr>
          <a:xfrm>
            <a:off x="5942330" y="1765300"/>
            <a:ext cx="2895600" cy="1447800"/>
          </a:xfrm>
          <a:custGeom>
            <a:avLst/>
            <a:gdLst>
              <a:gd name="connsiteX0" fmla="*/ 1447800 w 2895600"/>
              <a:gd name="connsiteY0" fmla="*/ 0 h 1447800"/>
              <a:gd name="connsiteX1" fmla="*/ 2895600 w 2895600"/>
              <a:gd name="connsiteY1" fmla="*/ 1447800 h 1447800"/>
              <a:gd name="connsiteX2" fmla="*/ 2573117 w 2895600"/>
              <a:gd name="connsiteY2" fmla="*/ 1447800 h 1447800"/>
              <a:gd name="connsiteX3" fmla="*/ 1447800 w 2895600"/>
              <a:gd name="connsiteY3" fmla="*/ 322483 h 1447800"/>
              <a:gd name="connsiteX4" fmla="*/ 322483 w 2895600"/>
              <a:gd name="connsiteY4" fmla="*/ 1447800 h 1447800"/>
              <a:gd name="connsiteX5" fmla="*/ 0 w 2895600"/>
              <a:gd name="connsiteY5" fmla="*/ 1447800 h 1447800"/>
              <a:gd name="connsiteX6" fmla="*/ 1447800 w 2895600"/>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1447800">
                <a:moveTo>
                  <a:pt x="1447800" y="0"/>
                </a:moveTo>
                <a:cubicBezTo>
                  <a:pt x="2247398" y="0"/>
                  <a:pt x="2895600" y="648202"/>
                  <a:pt x="2895600" y="1447800"/>
                </a:cubicBezTo>
                <a:lnTo>
                  <a:pt x="2573117" y="1447800"/>
                </a:lnTo>
                <a:cubicBezTo>
                  <a:pt x="2573117" y="826305"/>
                  <a:pt x="2069295" y="322483"/>
                  <a:pt x="1447800" y="322483"/>
                </a:cubicBezTo>
                <a:cubicBezTo>
                  <a:pt x="826305" y="322483"/>
                  <a:pt x="322483" y="826305"/>
                  <a:pt x="322483" y="1447800"/>
                </a:cubicBezTo>
                <a:lnTo>
                  <a:pt x="0" y="1447800"/>
                </a:lnTo>
                <a:cubicBezTo>
                  <a:pt x="0" y="648202"/>
                  <a:pt x="648202" y="0"/>
                  <a:pt x="1447800" y="0"/>
                </a:cubicBezTo>
                <a:close/>
              </a:path>
            </a:pathLst>
          </a:custGeom>
          <a:solidFill>
            <a:srgbClr val="E6DEFE"/>
          </a:solidFill>
          <a:ln>
            <a:noFill/>
          </a:ln>
          <a:effectLst>
            <a:innerShdw blurRad="114300">
              <a:srgbClr val="E6DEFE"/>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Roboto"/>
              <a:ea typeface="+mn-ea"/>
              <a:cs typeface="+mn-cs"/>
            </a:endParaRPr>
          </a:p>
        </p:txBody>
      </p:sp>
      <p:sp>
        <p:nvSpPr>
          <p:cNvPr id="35" name="Freeform: Shape 34"/>
          <p:cNvSpPr/>
          <p:nvPr/>
        </p:nvSpPr>
        <p:spPr>
          <a:xfrm>
            <a:off x="3374390" y="2974975"/>
            <a:ext cx="2895600" cy="1685925"/>
          </a:xfrm>
          <a:custGeom>
            <a:avLst/>
            <a:gdLst>
              <a:gd name="connsiteX0" fmla="*/ 2730500 w 2895600"/>
              <a:gd name="connsiteY0" fmla="*/ 0 h 1685925"/>
              <a:gd name="connsiteX1" fmla="*/ 2895600 w 2895600"/>
              <a:gd name="connsiteY1" fmla="*/ 238125 h 1685925"/>
              <a:gd name="connsiteX2" fmla="*/ 1447800 w 2895600"/>
              <a:gd name="connsiteY2" fmla="*/ 1685925 h 1685925"/>
              <a:gd name="connsiteX3" fmla="*/ 0 w 2895600"/>
              <a:gd name="connsiteY3" fmla="*/ 238125 h 1685925"/>
              <a:gd name="connsiteX4" fmla="*/ 322483 w 2895600"/>
              <a:gd name="connsiteY4" fmla="*/ 238125 h 1685925"/>
              <a:gd name="connsiteX5" fmla="*/ 1447800 w 2895600"/>
              <a:gd name="connsiteY5" fmla="*/ 1363442 h 1685925"/>
              <a:gd name="connsiteX6" fmla="*/ 2550255 w 2895600"/>
              <a:gd name="connsiteY6" fmla="*/ 464916 h 1685925"/>
              <a:gd name="connsiteX7" fmla="*/ 2569886 w 2895600"/>
              <a:gd name="connsiteY7" fmla="*/ 270174 h 1685925"/>
              <a:gd name="connsiteX8" fmla="*/ 2565400 w 2895600"/>
              <a:gd name="connsiteY8" fmla="*/ 238125 h 1685925"/>
              <a:gd name="connsiteX9" fmla="*/ 2730500 w 2895600"/>
              <a:gd name="connsiteY9"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5600" h="1685925">
                <a:moveTo>
                  <a:pt x="2730500" y="0"/>
                </a:moveTo>
                <a:cubicBezTo>
                  <a:pt x="2821682" y="0"/>
                  <a:pt x="2895600" y="106612"/>
                  <a:pt x="2895600" y="238125"/>
                </a:cubicBezTo>
                <a:cubicBezTo>
                  <a:pt x="2895600" y="1037723"/>
                  <a:pt x="2247398" y="1685925"/>
                  <a:pt x="1447800" y="1685925"/>
                </a:cubicBezTo>
                <a:cubicBezTo>
                  <a:pt x="648202" y="1685925"/>
                  <a:pt x="0" y="1037723"/>
                  <a:pt x="0" y="238125"/>
                </a:cubicBezTo>
                <a:lnTo>
                  <a:pt x="322483" y="238125"/>
                </a:lnTo>
                <a:cubicBezTo>
                  <a:pt x="322483" y="859620"/>
                  <a:pt x="826305" y="1363442"/>
                  <a:pt x="1447800" y="1363442"/>
                </a:cubicBezTo>
                <a:cubicBezTo>
                  <a:pt x="1991608" y="1363442"/>
                  <a:pt x="2445323" y="977703"/>
                  <a:pt x="2550255" y="464916"/>
                </a:cubicBezTo>
                <a:lnTo>
                  <a:pt x="2569886" y="270174"/>
                </a:lnTo>
                <a:lnTo>
                  <a:pt x="2565400" y="238125"/>
                </a:lnTo>
                <a:cubicBezTo>
                  <a:pt x="2565400" y="106612"/>
                  <a:pt x="2639318" y="0"/>
                  <a:pt x="2730500" y="0"/>
                </a:cubicBezTo>
                <a:close/>
              </a:path>
            </a:pathLst>
          </a:custGeom>
          <a:solidFill>
            <a:srgbClr val="E3D1BC"/>
          </a:solidFill>
          <a:ln>
            <a:noFill/>
          </a:ln>
          <a:effectLst>
            <a:innerShdw blurRad="114300">
              <a:srgbClr val="E3D1BC"/>
            </a:innerShdw>
          </a:effectLst>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Roboto"/>
              <a:ea typeface="+mn-ea"/>
              <a:cs typeface="+mn-cs"/>
            </a:endParaRPr>
          </a:p>
        </p:txBody>
      </p:sp>
      <p:sp>
        <p:nvSpPr>
          <p:cNvPr id="37" name="Freeform: Shape 36"/>
          <p:cNvSpPr/>
          <p:nvPr/>
        </p:nvSpPr>
        <p:spPr>
          <a:xfrm>
            <a:off x="806450" y="1765300"/>
            <a:ext cx="2895600" cy="1447800"/>
          </a:xfrm>
          <a:custGeom>
            <a:avLst/>
            <a:gdLst>
              <a:gd name="connsiteX0" fmla="*/ 1447800 w 2895600"/>
              <a:gd name="connsiteY0" fmla="*/ 0 h 1447800"/>
              <a:gd name="connsiteX1" fmla="*/ 2895600 w 2895600"/>
              <a:gd name="connsiteY1" fmla="*/ 1447800 h 1447800"/>
              <a:gd name="connsiteX2" fmla="*/ 2573117 w 2895600"/>
              <a:gd name="connsiteY2" fmla="*/ 1447800 h 1447800"/>
              <a:gd name="connsiteX3" fmla="*/ 1447800 w 2895600"/>
              <a:gd name="connsiteY3" fmla="*/ 322483 h 1447800"/>
              <a:gd name="connsiteX4" fmla="*/ 322483 w 2895600"/>
              <a:gd name="connsiteY4" fmla="*/ 1447800 h 1447800"/>
              <a:gd name="connsiteX5" fmla="*/ 0 w 2895600"/>
              <a:gd name="connsiteY5" fmla="*/ 1447800 h 1447800"/>
              <a:gd name="connsiteX6" fmla="*/ 1447800 w 2895600"/>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1447800">
                <a:moveTo>
                  <a:pt x="1447800" y="0"/>
                </a:moveTo>
                <a:cubicBezTo>
                  <a:pt x="2247398" y="0"/>
                  <a:pt x="2895600" y="648202"/>
                  <a:pt x="2895600" y="1447800"/>
                </a:cubicBezTo>
                <a:lnTo>
                  <a:pt x="2573117" y="1447800"/>
                </a:lnTo>
                <a:cubicBezTo>
                  <a:pt x="2573117" y="826305"/>
                  <a:pt x="2069295" y="322483"/>
                  <a:pt x="1447800" y="322483"/>
                </a:cubicBezTo>
                <a:cubicBezTo>
                  <a:pt x="826305" y="322483"/>
                  <a:pt x="322483" y="826305"/>
                  <a:pt x="322483" y="1447800"/>
                </a:cubicBezTo>
                <a:lnTo>
                  <a:pt x="0" y="1447800"/>
                </a:lnTo>
                <a:cubicBezTo>
                  <a:pt x="0" y="648202"/>
                  <a:pt x="648202" y="0"/>
                  <a:pt x="1447800" y="0"/>
                </a:cubicBezTo>
                <a:close/>
              </a:path>
            </a:pathLst>
          </a:custGeom>
          <a:solidFill>
            <a:srgbClr val="FAD6D6"/>
          </a:solidFill>
          <a:ln>
            <a:noFill/>
          </a:ln>
          <a:effectLst>
            <a:innerShdw blurRad="114300">
              <a:srgbClr val="FAD6D6"/>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Roboto"/>
              <a:ea typeface="+mn-ea"/>
              <a:cs typeface="+mn-cs"/>
            </a:endParaRPr>
          </a:p>
        </p:txBody>
      </p:sp>
      <p:sp>
        <p:nvSpPr>
          <p:cNvPr id="38" name="Freeform: Shape 37"/>
          <p:cNvSpPr/>
          <p:nvPr/>
        </p:nvSpPr>
        <p:spPr>
          <a:xfrm>
            <a:off x="806450" y="2974975"/>
            <a:ext cx="2895600" cy="1685925"/>
          </a:xfrm>
          <a:custGeom>
            <a:avLst/>
            <a:gdLst>
              <a:gd name="connsiteX0" fmla="*/ 165100 w 2895600"/>
              <a:gd name="connsiteY0" fmla="*/ 0 h 1685925"/>
              <a:gd name="connsiteX1" fmla="*/ 330200 w 2895600"/>
              <a:gd name="connsiteY1" fmla="*/ 238125 h 1685925"/>
              <a:gd name="connsiteX2" fmla="*/ 325714 w 2895600"/>
              <a:gd name="connsiteY2" fmla="*/ 270174 h 1685925"/>
              <a:gd name="connsiteX3" fmla="*/ 345346 w 2895600"/>
              <a:gd name="connsiteY3" fmla="*/ 464916 h 1685925"/>
              <a:gd name="connsiteX4" fmla="*/ 1447800 w 2895600"/>
              <a:gd name="connsiteY4" fmla="*/ 1363442 h 1685925"/>
              <a:gd name="connsiteX5" fmla="*/ 2573117 w 2895600"/>
              <a:gd name="connsiteY5" fmla="*/ 238125 h 1685925"/>
              <a:gd name="connsiteX6" fmla="*/ 2895600 w 2895600"/>
              <a:gd name="connsiteY6" fmla="*/ 238125 h 1685925"/>
              <a:gd name="connsiteX7" fmla="*/ 1447800 w 2895600"/>
              <a:gd name="connsiteY7" fmla="*/ 1685925 h 1685925"/>
              <a:gd name="connsiteX8" fmla="*/ 0 w 2895600"/>
              <a:gd name="connsiteY8" fmla="*/ 238125 h 1685925"/>
              <a:gd name="connsiteX9" fmla="*/ 165100 w 2895600"/>
              <a:gd name="connsiteY9"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5600" h="1685925">
                <a:moveTo>
                  <a:pt x="165100" y="0"/>
                </a:moveTo>
                <a:cubicBezTo>
                  <a:pt x="256282" y="0"/>
                  <a:pt x="330200" y="106612"/>
                  <a:pt x="330200" y="238125"/>
                </a:cubicBezTo>
                <a:lnTo>
                  <a:pt x="325714" y="270174"/>
                </a:lnTo>
                <a:lnTo>
                  <a:pt x="345346" y="464916"/>
                </a:lnTo>
                <a:cubicBezTo>
                  <a:pt x="450277" y="977703"/>
                  <a:pt x="903992" y="1363442"/>
                  <a:pt x="1447800" y="1363442"/>
                </a:cubicBezTo>
                <a:cubicBezTo>
                  <a:pt x="2069295" y="1363442"/>
                  <a:pt x="2573117" y="859620"/>
                  <a:pt x="2573117" y="238125"/>
                </a:cubicBezTo>
                <a:lnTo>
                  <a:pt x="2895600" y="238125"/>
                </a:lnTo>
                <a:cubicBezTo>
                  <a:pt x="2895600" y="1037723"/>
                  <a:pt x="2247398" y="1685925"/>
                  <a:pt x="1447800" y="1685925"/>
                </a:cubicBezTo>
                <a:cubicBezTo>
                  <a:pt x="648202" y="1685925"/>
                  <a:pt x="0" y="1037723"/>
                  <a:pt x="0" y="238125"/>
                </a:cubicBezTo>
                <a:cubicBezTo>
                  <a:pt x="0" y="106612"/>
                  <a:pt x="73918" y="0"/>
                  <a:pt x="165100" y="0"/>
                </a:cubicBezTo>
                <a:close/>
              </a:path>
            </a:pathLst>
          </a:custGeom>
          <a:solidFill>
            <a:srgbClr val="D02D2E"/>
          </a:solidFill>
          <a:ln>
            <a:noFill/>
          </a:ln>
          <a:effectLst>
            <a:innerShdw blurRad="114300">
              <a:srgbClr val="D02D2E"/>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Roboto"/>
              <a:ea typeface="+mn-ea"/>
              <a:cs typeface="+mn-cs"/>
            </a:endParaRPr>
          </a:p>
        </p:txBody>
      </p:sp>
      <p:sp>
        <p:nvSpPr>
          <p:cNvPr id="39" name="Freeform: Shape 38"/>
          <p:cNvSpPr/>
          <p:nvPr/>
        </p:nvSpPr>
        <p:spPr>
          <a:xfrm>
            <a:off x="8510270" y="3213100"/>
            <a:ext cx="2895600" cy="1447800"/>
          </a:xfrm>
          <a:custGeom>
            <a:avLst/>
            <a:gdLst>
              <a:gd name="connsiteX0" fmla="*/ 0 w 2895600"/>
              <a:gd name="connsiteY0" fmla="*/ 0 h 1447800"/>
              <a:gd name="connsiteX1" fmla="*/ 322483 w 2895600"/>
              <a:gd name="connsiteY1" fmla="*/ 0 h 1447800"/>
              <a:gd name="connsiteX2" fmla="*/ 1447800 w 2895600"/>
              <a:gd name="connsiteY2" fmla="*/ 1125317 h 1447800"/>
              <a:gd name="connsiteX3" fmla="*/ 2573117 w 2895600"/>
              <a:gd name="connsiteY3" fmla="*/ 0 h 1447800"/>
              <a:gd name="connsiteX4" fmla="*/ 2895600 w 2895600"/>
              <a:gd name="connsiteY4" fmla="*/ 0 h 1447800"/>
              <a:gd name="connsiteX5" fmla="*/ 1447800 w 2895600"/>
              <a:gd name="connsiteY5" fmla="*/ 1447800 h 1447800"/>
              <a:gd name="connsiteX6" fmla="*/ 0 w 2895600"/>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1447800">
                <a:moveTo>
                  <a:pt x="0" y="0"/>
                </a:moveTo>
                <a:lnTo>
                  <a:pt x="322483" y="0"/>
                </a:lnTo>
                <a:cubicBezTo>
                  <a:pt x="322483" y="621495"/>
                  <a:pt x="826305" y="1125317"/>
                  <a:pt x="1447800" y="1125317"/>
                </a:cubicBezTo>
                <a:cubicBezTo>
                  <a:pt x="2069295" y="1125317"/>
                  <a:pt x="2573117" y="621495"/>
                  <a:pt x="2573117" y="0"/>
                </a:cubicBezTo>
                <a:lnTo>
                  <a:pt x="2895600" y="0"/>
                </a:lnTo>
                <a:cubicBezTo>
                  <a:pt x="2895600" y="799598"/>
                  <a:pt x="2247398" y="1447800"/>
                  <a:pt x="1447800" y="1447800"/>
                </a:cubicBezTo>
                <a:cubicBezTo>
                  <a:pt x="648202" y="1447800"/>
                  <a:pt x="0" y="799598"/>
                  <a:pt x="0" y="0"/>
                </a:cubicBezTo>
                <a:close/>
              </a:path>
            </a:pathLst>
          </a:custGeom>
          <a:solidFill>
            <a:srgbClr val="C4D2BE"/>
          </a:solidFill>
          <a:ln>
            <a:noFill/>
          </a:ln>
          <a:effectLst>
            <a:innerShdw blurRad="114300">
              <a:srgbClr val="C4D2BE"/>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Roboto"/>
              <a:ea typeface="+mn-ea"/>
              <a:cs typeface="+mn-cs"/>
            </a:endParaRPr>
          </a:p>
        </p:txBody>
      </p:sp>
      <p:sp>
        <p:nvSpPr>
          <p:cNvPr id="40" name="Freeform: Shape 39"/>
          <p:cNvSpPr/>
          <p:nvPr/>
        </p:nvSpPr>
        <p:spPr>
          <a:xfrm>
            <a:off x="3374390" y="1765300"/>
            <a:ext cx="2895600" cy="1685925"/>
          </a:xfrm>
          <a:custGeom>
            <a:avLst/>
            <a:gdLst>
              <a:gd name="connsiteX0" fmla="*/ 1447800 w 2895600"/>
              <a:gd name="connsiteY0" fmla="*/ 0 h 1685925"/>
              <a:gd name="connsiteX1" fmla="*/ 2895600 w 2895600"/>
              <a:gd name="connsiteY1" fmla="*/ 1447800 h 1685925"/>
              <a:gd name="connsiteX2" fmla="*/ 2573117 w 2895600"/>
              <a:gd name="connsiteY2" fmla="*/ 1447800 h 1685925"/>
              <a:gd name="connsiteX3" fmla="*/ 1447800 w 2895600"/>
              <a:gd name="connsiteY3" fmla="*/ 322483 h 1685925"/>
              <a:gd name="connsiteX4" fmla="*/ 345346 w 2895600"/>
              <a:gd name="connsiteY4" fmla="*/ 1221010 h 1685925"/>
              <a:gd name="connsiteX5" fmla="*/ 325714 w 2895600"/>
              <a:gd name="connsiteY5" fmla="*/ 1415751 h 1685925"/>
              <a:gd name="connsiteX6" fmla="*/ 330200 w 2895600"/>
              <a:gd name="connsiteY6" fmla="*/ 1447800 h 1685925"/>
              <a:gd name="connsiteX7" fmla="*/ 165100 w 2895600"/>
              <a:gd name="connsiteY7" fmla="*/ 1685925 h 1685925"/>
              <a:gd name="connsiteX8" fmla="*/ 0 w 2895600"/>
              <a:gd name="connsiteY8" fmla="*/ 1447800 h 1685925"/>
              <a:gd name="connsiteX9" fmla="*/ 1447800 w 2895600"/>
              <a:gd name="connsiteY9"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5600" h="1685925">
                <a:moveTo>
                  <a:pt x="1447800" y="0"/>
                </a:moveTo>
                <a:cubicBezTo>
                  <a:pt x="2247398" y="0"/>
                  <a:pt x="2895600" y="648202"/>
                  <a:pt x="2895600" y="1447800"/>
                </a:cubicBezTo>
                <a:lnTo>
                  <a:pt x="2573117" y="1447800"/>
                </a:lnTo>
                <a:cubicBezTo>
                  <a:pt x="2573117" y="826305"/>
                  <a:pt x="2069295" y="322483"/>
                  <a:pt x="1447800" y="322483"/>
                </a:cubicBezTo>
                <a:cubicBezTo>
                  <a:pt x="903992" y="322483"/>
                  <a:pt x="450277" y="708222"/>
                  <a:pt x="345346" y="1221010"/>
                </a:cubicBezTo>
                <a:lnTo>
                  <a:pt x="325714" y="1415751"/>
                </a:lnTo>
                <a:lnTo>
                  <a:pt x="330200" y="1447800"/>
                </a:lnTo>
                <a:cubicBezTo>
                  <a:pt x="330200" y="1579313"/>
                  <a:pt x="256282" y="1685925"/>
                  <a:pt x="165100" y="1685925"/>
                </a:cubicBezTo>
                <a:cubicBezTo>
                  <a:pt x="73918" y="1685925"/>
                  <a:pt x="0" y="1579313"/>
                  <a:pt x="0" y="1447800"/>
                </a:cubicBezTo>
                <a:cubicBezTo>
                  <a:pt x="0" y="648202"/>
                  <a:pt x="648202" y="0"/>
                  <a:pt x="1447800" y="0"/>
                </a:cubicBezTo>
                <a:close/>
              </a:path>
            </a:pathLst>
          </a:custGeom>
          <a:solidFill>
            <a:srgbClr val="E48E2E"/>
          </a:solidFill>
          <a:ln>
            <a:noFill/>
          </a:ln>
          <a:effectLst>
            <a:innerShdw blurRad="114300">
              <a:srgbClr val="E48E2E"/>
            </a:innerShdw>
          </a:effectLst>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Roboto"/>
              <a:ea typeface="+mn-ea"/>
              <a:cs typeface="+mn-cs"/>
            </a:endParaRPr>
          </a:p>
        </p:txBody>
      </p:sp>
      <p:sp>
        <p:nvSpPr>
          <p:cNvPr id="41" name="Freeform: Shape 40"/>
          <p:cNvSpPr/>
          <p:nvPr/>
        </p:nvSpPr>
        <p:spPr>
          <a:xfrm>
            <a:off x="5942330" y="2974975"/>
            <a:ext cx="2895600" cy="1685925"/>
          </a:xfrm>
          <a:custGeom>
            <a:avLst/>
            <a:gdLst>
              <a:gd name="connsiteX0" fmla="*/ 165100 w 2895600"/>
              <a:gd name="connsiteY0" fmla="*/ 0 h 1685925"/>
              <a:gd name="connsiteX1" fmla="*/ 330200 w 2895600"/>
              <a:gd name="connsiteY1" fmla="*/ 238125 h 1685925"/>
              <a:gd name="connsiteX2" fmla="*/ 325714 w 2895600"/>
              <a:gd name="connsiteY2" fmla="*/ 270174 h 1685925"/>
              <a:gd name="connsiteX3" fmla="*/ 345346 w 2895600"/>
              <a:gd name="connsiteY3" fmla="*/ 464916 h 1685925"/>
              <a:gd name="connsiteX4" fmla="*/ 1447800 w 2895600"/>
              <a:gd name="connsiteY4" fmla="*/ 1363442 h 1685925"/>
              <a:gd name="connsiteX5" fmla="*/ 2573117 w 2895600"/>
              <a:gd name="connsiteY5" fmla="*/ 238125 h 1685925"/>
              <a:gd name="connsiteX6" fmla="*/ 2895600 w 2895600"/>
              <a:gd name="connsiteY6" fmla="*/ 238125 h 1685925"/>
              <a:gd name="connsiteX7" fmla="*/ 1447800 w 2895600"/>
              <a:gd name="connsiteY7" fmla="*/ 1685925 h 1685925"/>
              <a:gd name="connsiteX8" fmla="*/ 0 w 2895600"/>
              <a:gd name="connsiteY8" fmla="*/ 238125 h 1685925"/>
              <a:gd name="connsiteX9" fmla="*/ 165100 w 2895600"/>
              <a:gd name="connsiteY9"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5600" h="1685925">
                <a:moveTo>
                  <a:pt x="165100" y="0"/>
                </a:moveTo>
                <a:cubicBezTo>
                  <a:pt x="256282" y="0"/>
                  <a:pt x="330200" y="106612"/>
                  <a:pt x="330200" y="238125"/>
                </a:cubicBezTo>
                <a:lnTo>
                  <a:pt x="325714" y="270174"/>
                </a:lnTo>
                <a:lnTo>
                  <a:pt x="345346" y="464916"/>
                </a:lnTo>
                <a:cubicBezTo>
                  <a:pt x="450277" y="977703"/>
                  <a:pt x="903992" y="1363442"/>
                  <a:pt x="1447800" y="1363442"/>
                </a:cubicBezTo>
                <a:cubicBezTo>
                  <a:pt x="2069295" y="1363442"/>
                  <a:pt x="2573117" y="859620"/>
                  <a:pt x="2573117" y="238125"/>
                </a:cubicBezTo>
                <a:lnTo>
                  <a:pt x="2895600" y="238125"/>
                </a:lnTo>
                <a:cubicBezTo>
                  <a:pt x="2895600" y="1037723"/>
                  <a:pt x="2247398" y="1685925"/>
                  <a:pt x="1447800" y="1685925"/>
                </a:cubicBezTo>
                <a:cubicBezTo>
                  <a:pt x="648202" y="1685925"/>
                  <a:pt x="0" y="1037723"/>
                  <a:pt x="0" y="238125"/>
                </a:cubicBezTo>
                <a:cubicBezTo>
                  <a:pt x="0" y="106612"/>
                  <a:pt x="73918" y="0"/>
                  <a:pt x="165100" y="0"/>
                </a:cubicBezTo>
                <a:close/>
              </a:path>
            </a:pathLst>
          </a:custGeom>
          <a:solidFill>
            <a:srgbClr val="9772FB"/>
          </a:solidFill>
          <a:ln>
            <a:noFill/>
          </a:ln>
          <a:effectLst>
            <a:innerShdw blurRad="114300">
              <a:srgbClr val="9772FB"/>
            </a:innerShdw>
          </a:effectLst>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Roboto"/>
              <a:ea typeface="+mn-ea"/>
              <a:cs typeface="+mn-cs"/>
            </a:endParaRPr>
          </a:p>
        </p:txBody>
      </p:sp>
      <p:sp>
        <p:nvSpPr>
          <p:cNvPr id="42" name="Freeform: Shape 41"/>
          <p:cNvSpPr/>
          <p:nvPr/>
        </p:nvSpPr>
        <p:spPr>
          <a:xfrm>
            <a:off x="8510270" y="1765300"/>
            <a:ext cx="2895600" cy="1685925"/>
          </a:xfrm>
          <a:custGeom>
            <a:avLst/>
            <a:gdLst>
              <a:gd name="connsiteX0" fmla="*/ 1447800 w 2895600"/>
              <a:gd name="connsiteY0" fmla="*/ 0 h 1685925"/>
              <a:gd name="connsiteX1" fmla="*/ 2895600 w 2895600"/>
              <a:gd name="connsiteY1" fmla="*/ 1447800 h 1685925"/>
              <a:gd name="connsiteX2" fmla="*/ 2730500 w 2895600"/>
              <a:gd name="connsiteY2" fmla="*/ 1685925 h 1685925"/>
              <a:gd name="connsiteX3" fmla="*/ 2565400 w 2895600"/>
              <a:gd name="connsiteY3" fmla="*/ 1447800 h 1685925"/>
              <a:gd name="connsiteX4" fmla="*/ 2569886 w 2895600"/>
              <a:gd name="connsiteY4" fmla="*/ 1415751 h 1685925"/>
              <a:gd name="connsiteX5" fmla="*/ 2550255 w 2895600"/>
              <a:gd name="connsiteY5" fmla="*/ 1221010 h 1685925"/>
              <a:gd name="connsiteX6" fmla="*/ 1447800 w 2895600"/>
              <a:gd name="connsiteY6" fmla="*/ 322483 h 1685925"/>
              <a:gd name="connsiteX7" fmla="*/ 345346 w 2895600"/>
              <a:gd name="connsiteY7" fmla="*/ 1221010 h 1685925"/>
              <a:gd name="connsiteX8" fmla="*/ 325714 w 2895600"/>
              <a:gd name="connsiteY8" fmla="*/ 1415751 h 1685925"/>
              <a:gd name="connsiteX9" fmla="*/ 330200 w 2895600"/>
              <a:gd name="connsiteY9" fmla="*/ 1447800 h 1685925"/>
              <a:gd name="connsiteX10" fmla="*/ 165100 w 2895600"/>
              <a:gd name="connsiteY10" fmla="*/ 1685925 h 1685925"/>
              <a:gd name="connsiteX11" fmla="*/ 0 w 2895600"/>
              <a:gd name="connsiteY11" fmla="*/ 1447800 h 1685925"/>
              <a:gd name="connsiteX12" fmla="*/ 1447800 w 2895600"/>
              <a:gd name="connsiteY12"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95600" h="1685925">
                <a:moveTo>
                  <a:pt x="1447800" y="0"/>
                </a:moveTo>
                <a:cubicBezTo>
                  <a:pt x="2247398" y="0"/>
                  <a:pt x="2895600" y="648202"/>
                  <a:pt x="2895600" y="1447800"/>
                </a:cubicBezTo>
                <a:cubicBezTo>
                  <a:pt x="2895600" y="1579313"/>
                  <a:pt x="2821682" y="1685925"/>
                  <a:pt x="2730500" y="1685925"/>
                </a:cubicBezTo>
                <a:cubicBezTo>
                  <a:pt x="2639318" y="1685925"/>
                  <a:pt x="2565400" y="1579313"/>
                  <a:pt x="2565400" y="1447800"/>
                </a:cubicBezTo>
                <a:lnTo>
                  <a:pt x="2569886" y="1415751"/>
                </a:lnTo>
                <a:lnTo>
                  <a:pt x="2550255" y="1221010"/>
                </a:lnTo>
                <a:cubicBezTo>
                  <a:pt x="2445323" y="708222"/>
                  <a:pt x="1991608" y="322483"/>
                  <a:pt x="1447800" y="322483"/>
                </a:cubicBezTo>
                <a:cubicBezTo>
                  <a:pt x="903992" y="322483"/>
                  <a:pt x="450277" y="708222"/>
                  <a:pt x="345346" y="1221010"/>
                </a:cubicBezTo>
                <a:lnTo>
                  <a:pt x="325714" y="1415751"/>
                </a:lnTo>
                <a:lnTo>
                  <a:pt x="330200" y="1447800"/>
                </a:lnTo>
                <a:cubicBezTo>
                  <a:pt x="330200" y="1579313"/>
                  <a:pt x="256282" y="1685925"/>
                  <a:pt x="165100" y="1685925"/>
                </a:cubicBezTo>
                <a:cubicBezTo>
                  <a:pt x="73918" y="1685925"/>
                  <a:pt x="0" y="1579313"/>
                  <a:pt x="0" y="1447800"/>
                </a:cubicBezTo>
                <a:cubicBezTo>
                  <a:pt x="0" y="648202"/>
                  <a:pt x="648202" y="0"/>
                  <a:pt x="1447800" y="0"/>
                </a:cubicBezTo>
                <a:close/>
              </a:path>
            </a:pathLst>
          </a:custGeom>
          <a:solidFill>
            <a:srgbClr val="6BBE4C"/>
          </a:solidFill>
          <a:ln>
            <a:noFill/>
          </a:ln>
          <a:effectLst>
            <a:innerShdw blurRad="114300">
              <a:srgbClr val="6BBE4C"/>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Roboto"/>
              <a:ea typeface="+mn-ea"/>
              <a:cs typeface="+mn-cs"/>
            </a:endParaRPr>
          </a:p>
        </p:txBody>
      </p:sp>
      <p:sp>
        <p:nvSpPr>
          <p:cNvPr id="43" name="Rectangle 42"/>
          <p:cNvSpPr/>
          <p:nvPr/>
        </p:nvSpPr>
        <p:spPr>
          <a:xfrm>
            <a:off x="2232355" y="4494074"/>
            <a:ext cx="45719" cy="564356"/>
          </a:xfrm>
          <a:prstGeom prst="rect">
            <a:avLst/>
          </a:prstGeom>
          <a:solidFill>
            <a:srgbClr val="D72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44" name="!!5"/>
          <p:cNvSpPr/>
          <p:nvPr/>
        </p:nvSpPr>
        <p:spPr>
          <a:xfrm>
            <a:off x="1042617" y="5082114"/>
            <a:ext cx="2199572" cy="1051986"/>
          </a:xfrm>
          <a:prstGeom prst="roundRect">
            <a:avLst>
              <a:gd name="adj" fmla="val 9510"/>
            </a:avLst>
          </a:prstGeom>
          <a:noFill/>
          <a:ln w="38100">
            <a:solidFill>
              <a:srgbClr val="CC2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45" name="!!1"/>
          <p:cNvSpPr txBox="1"/>
          <p:nvPr/>
        </p:nvSpPr>
        <p:spPr>
          <a:xfrm>
            <a:off x="1052574" y="5161831"/>
            <a:ext cx="2181590"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err="1">
                <a:ln>
                  <a:noFill/>
                </a:ln>
                <a:solidFill>
                  <a:srgbClr val="DD3D3E"/>
                </a:solidFill>
                <a:effectLst/>
                <a:uLnTx/>
                <a:uFillTx/>
                <a:latin typeface="Roboto"/>
                <a:ea typeface="+mn-ea"/>
                <a:cs typeface="+mn-cs"/>
              </a:rPr>
              <a:t>Giá</a:t>
            </a:r>
            <a:r>
              <a:rPr kumimoji="0" lang="en-US" sz="2600" b="1" i="0" u="none" strike="noStrike" kern="1200" cap="none" spc="0" normalizeH="0" noProof="0" dirty="0">
                <a:ln>
                  <a:noFill/>
                </a:ln>
                <a:solidFill>
                  <a:srgbClr val="DD3D3E"/>
                </a:solidFill>
                <a:effectLst/>
                <a:uLnTx/>
                <a:uFillTx/>
                <a:latin typeface="Roboto"/>
                <a:ea typeface="+mn-ea"/>
                <a:cs typeface="+mn-cs"/>
              </a:rPr>
              <a:t> </a:t>
            </a:r>
            <a:r>
              <a:rPr kumimoji="0" lang="en-US" sz="2600" b="1" i="0" u="none" strike="noStrike" kern="1200" cap="none" spc="0" normalizeH="0" noProof="0" dirty="0" err="1">
                <a:ln>
                  <a:noFill/>
                </a:ln>
                <a:solidFill>
                  <a:srgbClr val="DD3D3E"/>
                </a:solidFill>
                <a:effectLst/>
                <a:uLnTx/>
                <a:uFillTx/>
                <a:latin typeface="Roboto"/>
                <a:ea typeface="+mn-ea"/>
                <a:cs typeface="+mn-cs"/>
              </a:rPr>
              <a:t>len</a:t>
            </a:r>
            <a:endParaRPr kumimoji="0" lang="en-US" sz="2600" b="1" i="0" u="none" strike="noStrike" kern="1200" cap="none" spc="0" normalizeH="0" noProof="0" dirty="0">
              <a:ln>
                <a:noFill/>
              </a:ln>
              <a:solidFill>
                <a:srgbClr val="DD3D3E"/>
              </a:solidFill>
              <a:effectLst/>
              <a:uLnTx/>
              <a:uFillTx/>
              <a:latin typeface="Robot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noProof="0" dirty="0">
                <a:ln>
                  <a:noFill/>
                </a:ln>
                <a:solidFill>
                  <a:srgbClr val="DD3D3E"/>
                </a:solidFill>
                <a:effectLst/>
                <a:uLnTx/>
                <a:uFillTx/>
                <a:latin typeface="Roboto"/>
                <a:ea typeface="+mn-ea"/>
                <a:cs typeface="+mn-cs"/>
              </a:rPr>
              <a:t> </a:t>
            </a:r>
            <a:r>
              <a:rPr kumimoji="0" lang="en-US" sz="2600" b="1" i="0" u="none" strike="noStrike" kern="1200" cap="none" spc="0" normalizeH="0" noProof="0" dirty="0" err="1">
                <a:ln>
                  <a:noFill/>
                </a:ln>
                <a:solidFill>
                  <a:srgbClr val="DD3D3E"/>
                </a:solidFill>
                <a:effectLst/>
                <a:uLnTx/>
                <a:uFillTx/>
                <a:latin typeface="Roboto"/>
                <a:ea typeface="+mn-ea"/>
                <a:cs typeface="+mn-cs"/>
              </a:rPr>
              <a:t>dạ</a:t>
            </a:r>
            <a:r>
              <a:rPr kumimoji="0" lang="en-US" sz="2600" b="1" i="0" u="none" strike="noStrike" kern="1200" cap="none" spc="0" normalizeH="0" noProof="0" dirty="0">
                <a:ln>
                  <a:noFill/>
                </a:ln>
                <a:solidFill>
                  <a:srgbClr val="DD3D3E"/>
                </a:solidFill>
                <a:effectLst/>
                <a:uLnTx/>
                <a:uFillTx/>
                <a:latin typeface="Roboto"/>
                <a:ea typeface="+mn-ea"/>
                <a:cs typeface="+mn-cs"/>
              </a:rPr>
              <a:t> </a:t>
            </a:r>
            <a:r>
              <a:rPr kumimoji="0" lang="en-US" sz="2600" b="1" i="0" u="none" strike="noStrike" kern="1200" cap="none" spc="0" normalizeH="0" noProof="0" dirty="0" err="1">
                <a:ln>
                  <a:noFill/>
                </a:ln>
                <a:solidFill>
                  <a:srgbClr val="DD3D3E"/>
                </a:solidFill>
                <a:effectLst/>
                <a:uLnTx/>
                <a:uFillTx/>
                <a:latin typeface="Roboto"/>
                <a:ea typeface="+mn-ea"/>
                <a:cs typeface="+mn-cs"/>
              </a:rPr>
              <a:t>cao</a:t>
            </a:r>
            <a:endParaRPr kumimoji="0" lang="vi-VN" sz="2600" b="1" i="0" u="none" strike="noStrike" kern="1200" cap="none" spc="0" normalizeH="0" baseline="0" noProof="0" dirty="0">
              <a:ln>
                <a:noFill/>
              </a:ln>
              <a:solidFill>
                <a:srgbClr val="DD3D3E"/>
              </a:solidFill>
              <a:effectLst/>
              <a:uLnTx/>
              <a:uFillTx/>
              <a:latin typeface="Roboto"/>
              <a:ea typeface="+mn-ea"/>
              <a:cs typeface="+mn-cs"/>
            </a:endParaRPr>
          </a:p>
        </p:txBody>
      </p:sp>
      <p:grpSp>
        <p:nvGrpSpPr>
          <p:cNvPr id="46" name="Group 45"/>
          <p:cNvGrpSpPr/>
          <p:nvPr/>
        </p:nvGrpSpPr>
        <p:grpSpPr>
          <a:xfrm>
            <a:off x="1136039" y="2093925"/>
            <a:ext cx="2238351" cy="2238351"/>
            <a:chOff x="1356490" y="2767243"/>
            <a:chExt cx="1323513" cy="1323513"/>
          </a:xfrm>
        </p:grpSpPr>
        <p:sp>
          <p:nvSpPr>
            <p:cNvPr id="47" name="Oval 46"/>
            <p:cNvSpPr/>
            <p:nvPr/>
          </p:nvSpPr>
          <p:spPr>
            <a:xfrm>
              <a:off x="1356490" y="2767243"/>
              <a:ext cx="1323513" cy="1323513"/>
            </a:xfrm>
            <a:prstGeom prst="ellipse">
              <a:avLst/>
            </a:prstGeom>
            <a:solidFill>
              <a:schemeClr val="bg1"/>
            </a:solidFill>
            <a:ln>
              <a:noFill/>
            </a:ln>
            <a:effectLst>
              <a:outerShdw blurRad="203200" dist="38100" dir="2700000" sx="102000" sy="102000" algn="tl" rotWithShape="0">
                <a:prstClr val="black">
                  <a:alpha val="40000"/>
                </a:prstClr>
              </a:outerShdw>
              <a:softEdge rad="0"/>
            </a:effectLst>
            <a:scene3d>
              <a:camera prst="orthographicFront"/>
              <a:lightRig rig="threePt" dir="t"/>
            </a:scene3d>
            <a:sp3d extrusionH="19050">
              <a:bevelT w="114300" h="88900" prst="angle"/>
              <a:bevelB w="0"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48" name="Oval 47"/>
            <p:cNvSpPr/>
            <p:nvPr/>
          </p:nvSpPr>
          <p:spPr>
            <a:xfrm>
              <a:off x="1439404" y="2850156"/>
              <a:ext cx="1157685" cy="1157685"/>
            </a:xfrm>
            <a:prstGeom prst="ellipse">
              <a:avLst/>
            </a:prstGeom>
            <a:gradFill flip="none" rotWithShape="1">
              <a:gsLst>
                <a:gs pos="0">
                  <a:srgbClr val="B2AEAE"/>
                </a:gs>
                <a:gs pos="100000">
                  <a:schemeClr val="bg1"/>
                </a:gs>
              </a:gsLst>
              <a:lin ang="4200000" scaled="0"/>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Roboto"/>
                <a:ea typeface="+mn-ea"/>
                <a:cs typeface="+mn-cs"/>
              </a:endParaRPr>
            </a:p>
          </p:txBody>
        </p:sp>
      </p:grpSp>
      <p:sp>
        <p:nvSpPr>
          <p:cNvPr id="49" name="Rectangle 48"/>
          <p:cNvSpPr/>
          <p:nvPr/>
        </p:nvSpPr>
        <p:spPr>
          <a:xfrm>
            <a:off x="4800295" y="4332272"/>
            <a:ext cx="45719" cy="726158"/>
          </a:xfrm>
          <a:prstGeom prst="rect">
            <a:avLst/>
          </a:prstGeom>
          <a:solidFill>
            <a:srgbClr val="E48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0" name="Rectangle: Rounded Corners 49"/>
          <p:cNvSpPr/>
          <p:nvPr/>
        </p:nvSpPr>
        <p:spPr>
          <a:xfrm>
            <a:off x="3722404" y="5082114"/>
            <a:ext cx="2199572" cy="1051986"/>
          </a:xfrm>
          <a:prstGeom prst="roundRect">
            <a:avLst>
              <a:gd name="adj" fmla="val 9510"/>
            </a:avLst>
          </a:prstGeom>
          <a:noFill/>
          <a:ln w="38100">
            <a:solidFill>
              <a:srgbClr val="E48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1" name="!!1"/>
          <p:cNvSpPr txBox="1"/>
          <p:nvPr/>
        </p:nvSpPr>
        <p:spPr>
          <a:xfrm>
            <a:off x="3740166" y="5219394"/>
            <a:ext cx="2164047"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err="1">
                <a:ln>
                  <a:noFill/>
                </a:ln>
                <a:solidFill>
                  <a:srgbClr val="C67C28"/>
                </a:solidFill>
                <a:effectLst/>
                <a:uLnTx/>
                <a:uFillTx/>
                <a:latin typeface="Roboto"/>
                <a:ea typeface="+mn-ea"/>
                <a:cs typeface="+mn-cs"/>
              </a:rPr>
              <a:t>Chăn</a:t>
            </a:r>
            <a:r>
              <a:rPr kumimoji="0" lang="en-US" sz="2600" b="1" i="0" u="none" strike="noStrike" kern="1200" cap="none" spc="0" normalizeH="0" noProof="0" dirty="0">
                <a:ln>
                  <a:noFill/>
                </a:ln>
                <a:solidFill>
                  <a:srgbClr val="C67C28"/>
                </a:solidFill>
                <a:effectLst/>
                <a:uLnTx/>
                <a:uFillTx/>
                <a:latin typeface="Roboto"/>
                <a:ea typeface="+mn-ea"/>
                <a:cs typeface="+mn-cs"/>
              </a:rPr>
              <a:t> </a:t>
            </a:r>
            <a:r>
              <a:rPr kumimoji="0" lang="en-US" sz="2600" b="1" i="0" u="none" strike="noStrike" kern="1200" cap="none" spc="0" normalizeH="0" noProof="0" dirty="0" err="1">
                <a:ln>
                  <a:noFill/>
                </a:ln>
                <a:solidFill>
                  <a:srgbClr val="C67C28"/>
                </a:solidFill>
                <a:effectLst/>
                <a:uLnTx/>
                <a:uFillTx/>
                <a:latin typeface="Roboto"/>
                <a:ea typeface="+mn-ea"/>
                <a:cs typeface="+mn-cs"/>
              </a:rPr>
              <a:t>nuôi</a:t>
            </a:r>
            <a:r>
              <a:rPr kumimoji="0" lang="en-US" sz="2600" b="1" i="0" u="none" strike="noStrike" kern="1200" cap="none" spc="0" normalizeH="0" noProof="0" dirty="0">
                <a:ln>
                  <a:noFill/>
                </a:ln>
                <a:solidFill>
                  <a:srgbClr val="C67C28"/>
                </a:solidFill>
                <a:effectLst/>
                <a:uLnTx/>
                <a:uFillTx/>
                <a:latin typeface="Roboto"/>
                <a:ea typeface="+mn-ea"/>
                <a:cs typeface="+mn-cs"/>
              </a:rPr>
              <a:t> </a:t>
            </a:r>
            <a:r>
              <a:rPr kumimoji="0" lang="en-US" sz="2600" b="1" i="0" u="none" strike="noStrike" kern="1200" cap="none" spc="0" normalizeH="0" noProof="0" dirty="0" err="1">
                <a:ln>
                  <a:noFill/>
                </a:ln>
                <a:solidFill>
                  <a:srgbClr val="C67C28"/>
                </a:solidFill>
                <a:effectLst/>
                <a:uLnTx/>
                <a:uFillTx/>
                <a:latin typeface="Roboto"/>
                <a:ea typeface="+mn-ea"/>
                <a:cs typeface="+mn-cs"/>
              </a:rPr>
              <a:t>cừu</a:t>
            </a:r>
            <a:endParaRPr kumimoji="0" lang="vi-VN" sz="2600" b="1" i="0" u="none" strike="noStrike" kern="1200" cap="none" spc="0" normalizeH="0" baseline="0" noProof="0" dirty="0">
              <a:ln>
                <a:noFill/>
              </a:ln>
              <a:solidFill>
                <a:srgbClr val="C67C28"/>
              </a:solidFill>
              <a:effectLst/>
              <a:uLnTx/>
              <a:uFillTx/>
              <a:latin typeface="Roboto"/>
              <a:ea typeface="+mn-ea"/>
              <a:cs typeface="+mn-cs"/>
            </a:endParaRPr>
          </a:p>
        </p:txBody>
      </p:sp>
      <p:grpSp>
        <p:nvGrpSpPr>
          <p:cNvPr id="52" name="Group 51"/>
          <p:cNvGrpSpPr/>
          <p:nvPr/>
        </p:nvGrpSpPr>
        <p:grpSpPr>
          <a:xfrm>
            <a:off x="3703979" y="2093925"/>
            <a:ext cx="2238351" cy="2238351"/>
            <a:chOff x="1356490" y="2767243"/>
            <a:chExt cx="1323513" cy="1323513"/>
          </a:xfrm>
        </p:grpSpPr>
        <p:sp>
          <p:nvSpPr>
            <p:cNvPr id="53" name="Oval 52"/>
            <p:cNvSpPr/>
            <p:nvPr/>
          </p:nvSpPr>
          <p:spPr>
            <a:xfrm>
              <a:off x="1356490" y="2767243"/>
              <a:ext cx="1323513" cy="1323513"/>
            </a:xfrm>
            <a:prstGeom prst="ellipse">
              <a:avLst/>
            </a:prstGeom>
            <a:solidFill>
              <a:schemeClr val="bg1"/>
            </a:solidFill>
            <a:ln>
              <a:noFill/>
            </a:ln>
            <a:effectLst>
              <a:outerShdw blurRad="203200" dist="38100" dir="2700000" sx="102000" sy="102000" algn="tl" rotWithShape="0">
                <a:prstClr val="black">
                  <a:alpha val="40000"/>
                </a:prstClr>
              </a:outerShdw>
              <a:softEdge rad="0"/>
            </a:effectLst>
            <a:scene3d>
              <a:camera prst="orthographicFront"/>
              <a:lightRig rig="threePt" dir="t"/>
            </a:scene3d>
            <a:sp3d extrusionH="19050">
              <a:bevelT w="114300" h="88900" prst="angle"/>
              <a:bevelB w="0"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4" name="Oval 53"/>
            <p:cNvSpPr/>
            <p:nvPr/>
          </p:nvSpPr>
          <p:spPr>
            <a:xfrm>
              <a:off x="1439404" y="2850156"/>
              <a:ext cx="1157685" cy="1157685"/>
            </a:xfrm>
            <a:prstGeom prst="ellipse">
              <a:avLst/>
            </a:prstGeom>
            <a:gradFill flip="none" rotWithShape="1">
              <a:gsLst>
                <a:gs pos="0">
                  <a:srgbClr val="B2AEAE"/>
                </a:gs>
                <a:gs pos="100000">
                  <a:schemeClr val="bg1"/>
                </a:gs>
              </a:gsLst>
              <a:lin ang="4200000" scaled="0"/>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Roboto"/>
                <a:ea typeface="+mn-ea"/>
                <a:cs typeface="+mn-cs"/>
              </a:endParaRPr>
            </a:p>
          </p:txBody>
        </p:sp>
      </p:grpSp>
      <p:sp>
        <p:nvSpPr>
          <p:cNvPr id="55" name="Rectangle: Rounded Corners 54"/>
          <p:cNvSpPr/>
          <p:nvPr/>
        </p:nvSpPr>
        <p:spPr>
          <a:xfrm>
            <a:off x="6289379" y="5082114"/>
            <a:ext cx="2199572" cy="1051986"/>
          </a:xfrm>
          <a:prstGeom prst="roundRect">
            <a:avLst>
              <a:gd name="adj" fmla="val 9510"/>
            </a:avLst>
          </a:prstGeom>
          <a:noFill/>
          <a:ln w="38100">
            <a:solidFill>
              <a:srgbClr val="9772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6" name="!!1"/>
          <p:cNvSpPr txBox="1"/>
          <p:nvPr/>
        </p:nvSpPr>
        <p:spPr>
          <a:xfrm>
            <a:off x="6377646" y="5161831"/>
            <a:ext cx="2164047"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600" b="1" dirty="0" err="1">
                <a:solidFill>
                  <a:srgbClr val="9772FB"/>
                </a:solidFill>
                <a:latin typeface="Roboto"/>
              </a:rPr>
              <a:t>Nông</a:t>
            </a:r>
            <a:r>
              <a:rPr lang="en-US" sz="2600" b="1" dirty="0">
                <a:solidFill>
                  <a:srgbClr val="9772FB"/>
                </a:solidFill>
                <a:latin typeface="Roboto"/>
              </a:rPr>
              <a:t> </a:t>
            </a:r>
            <a:r>
              <a:rPr lang="en-US" sz="2600" b="1" dirty="0" err="1">
                <a:solidFill>
                  <a:srgbClr val="9772FB"/>
                </a:solidFill>
                <a:latin typeface="Roboto"/>
              </a:rPr>
              <a:t>dân</a:t>
            </a:r>
            <a:r>
              <a:rPr lang="en-US" sz="2600" b="1" dirty="0">
                <a:solidFill>
                  <a:srgbClr val="9772FB"/>
                </a:solidFill>
                <a:latin typeface="Roboto"/>
              </a:rPr>
              <a:t> </a:t>
            </a:r>
            <a:r>
              <a:rPr lang="en-US" sz="2600" b="1" dirty="0" err="1">
                <a:solidFill>
                  <a:srgbClr val="9772FB"/>
                </a:solidFill>
                <a:latin typeface="Roboto"/>
              </a:rPr>
              <a:t>mất</a:t>
            </a:r>
            <a:r>
              <a:rPr lang="en-US" sz="2600" b="1" dirty="0">
                <a:solidFill>
                  <a:srgbClr val="9772FB"/>
                </a:solidFill>
                <a:latin typeface="Roboto"/>
              </a:rPr>
              <a:t> </a:t>
            </a:r>
            <a:r>
              <a:rPr lang="en-US" sz="2600" b="1" dirty="0" err="1">
                <a:solidFill>
                  <a:srgbClr val="9772FB"/>
                </a:solidFill>
                <a:latin typeface="Roboto"/>
              </a:rPr>
              <a:t>ruộng</a:t>
            </a:r>
            <a:endParaRPr kumimoji="0" lang="vi-VN" sz="2600" b="1" i="0" u="none" strike="noStrike" kern="1200" cap="none" spc="0" normalizeH="0" baseline="0" noProof="0" dirty="0">
              <a:ln>
                <a:noFill/>
              </a:ln>
              <a:solidFill>
                <a:srgbClr val="9772FB"/>
              </a:solidFill>
              <a:effectLst/>
              <a:uLnTx/>
              <a:uFillTx/>
              <a:latin typeface="Roboto"/>
              <a:ea typeface="+mn-ea"/>
              <a:cs typeface="+mn-cs"/>
            </a:endParaRPr>
          </a:p>
        </p:txBody>
      </p:sp>
      <p:sp>
        <p:nvSpPr>
          <p:cNvPr id="57" name="Rectangle 56"/>
          <p:cNvSpPr/>
          <p:nvPr/>
        </p:nvSpPr>
        <p:spPr>
          <a:xfrm>
            <a:off x="9965697" y="4332272"/>
            <a:ext cx="45719" cy="726158"/>
          </a:xfrm>
          <a:prstGeom prst="rect">
            <a:avLst/>
          </a:prstGeom>
          <a:solidFill>
            <a:srgbClr val="6BBE4C"/>
          </a:solidFill>
          <a:ln>
            <a:solidFill>
              <a:srgbClr val="6BBE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8" name="Rectangle: Rounded Corners 57"/>
          <p:cNvSpPr/>
          <p:nvPr/>
        </p:nvSpPr>
        <p:spPr>
          <a:xfrm>
            <a:off x="8888770" y="5082114"/>
            <a:ext cx="2339074" cy="1051986"/>
          </a:xfrm>
          <a:prstGeom prst="roundRect">
            <a:avLst>
              <a:gd name="adj" fmla="val 9510"/>
            </a:avLst>
          </a:prstGeom>
          <a:noFill/>
          <a:ln w="38100">
            <a:solidFill>
              <a:srgbClr val="6BBE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9" name="!!1"/>
          <p:cNvSpPr txBox="1"/>
          <p:nvPr/>
        </p:nvSpPr>
        <p:spPr>
          <a:xfrm>
            <a:off x="8994255" y="5161831"/>
            <a:ext cx="2199572"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600" b="1" dirty="0" err="1">
                <a:solidFill>
                  <a:srgbClr val="5BA140"/>
                </a:solidFill>
                <a:latin typeface="Roboto"/>
              </a:rPr>
              <a:t>Xuất</a:t>
            </a:r>
            <a:r>
              <a:rPr lang="en-US" sz="2600" b="1" dirty="0">
                <a:solidFill>
                  <a:srgbClr val="5BA140"/>
                </a:solidFill>
                <a:latin typeface="Roboto"/>
              </a:rPr>
              <a:t> </a:t>
            </a:r>
            <a:r>
              <a:rPr lang="en-US" sz="2600" b="1" dirty="0" err="1">
                <a:solidFill>
                  <a:srgbClr val="5BA140"/>
                </a:solidFill>
                <a:latin typeface="Roboto"/>
              </a:rPr>
              <a:t>hiện</a:t>
            </a:r>
            <a:r>
              <a:rPr lang="en-US" sz="2600" b="1" dirty="0">
                <a:solidFill>
                  <a:srgbClr val="5BA140"/>
                </a:solidFill>
                <a:latin typeface="Roboto"/>
              </a:rPr>
              <a:t> </a:t>
            </a:r>
            <a:r>
              <a:rPr lang="en-US" sz="2600" b="1" dirty="0" err="1">
                <a:solidFill>
                  <a:srgbClr val="5BA140"/>
                </a:solidFill>
                <a:latin typeface="Roboto"/>
              </a:rPr>
              <a:t>quý</a:t>
            </a:r>
            <a:r>
              <a:rPr lang="en-US" sz="2600" b="1" dirty="0">
                <a:solidFill>
                  <a:srgbClr val="5BA140"/>
                </a:solidFill>
                <a:latin typeface="Roboto"/>
              </a:rPr>
              <a:t> </a:t>
            </a:r>
            <a:r>
              <a:rPr lang="en-US" sz="2600" b="1" dirty="0" err="1">
                <a:solidFill>
                  <a:srgbClr val="5BA140"/>
                </a:solidFill>
                <a:latin typeface="Roboto"/>
              </a:rPr>
              <a:t>tộc</a:t>
            </a:r>
            <a:r>
              <a:rPr lang="en-US" sz="2600" b="1" dirty="0">
                <a:solidFill>
                  <a:srgbClr val="5BA140"/>
                </a:solidFill>
                <a:latin typeface="Roboto"/>
              </a:rPr>
              <a:t> </a:t>
            </a:r>
            <a:r>
              <a:rPr lang="en-US" sz="2600" b="1" dirty="0" err="1">
                <a:solidFill>
                  <a:srgbClr val="5BA140"/>
                </a:solidFill>
                <a:latin typeface="Roboto"/>
              </a:rPr>
              <a:t>mới</a:t>
            </a:r>
            <a:endParaRPr kumimoji="0" lang="vi-VN" sz="2600" b="1" i="0" u="none" strike="noStrike" kern="1200" cap="none" spc="0" normalizeH="0" baseline="0" noProof="0" dirty="0">
              <a:ln>
                <a:noFill/>
              </a:ln>
              <a:solidFill>
                <a:srgbClr val="5BA140"/>
              </a:solidFill>
              <a:effectLst/>
              <a:uLnTx/>
              <a:uFillTx/>
              <a:latin typeface="Roboto"/>
              <a:ea typeface="+mn-ea"/>
              <a:cs typeface="+mn-cs"/>
            </a:endParaRPr>
          </a:p>
        </p:txBody>
      </p:sp>
      <p:grpSp>
        <p:nvGrpSpPr>
          <p:cNvPr id="60" name="Group 59"/>
          <p:cNvGrpSpPr/>
          <p:nvPr/>
        </p:nvGrpSpPr>
        <p:grpSpPr>
          <a:xfrm>
            <a:off x="6269990" y="2093925"/>
            <a:ext cx="2238351" cy="2238351"/>
            <a:chOff x="1356490" y="2767243"/>
            <a:chExt cx="1323513" cy="1323513"/>
          </a:xfrm>
        </p:grpSpPr>
        <p:sp>
          <p:nvSpPr>
            <p:cNvPr id="61" name="Oval 60"/>
            <p:cNvSpPr/>
            <p:nvPr/>
          </p:nvSpPr>
          <p:spPr>
            <a:xfrm>
              <a:off x="1356490" y="2767243"/>
              <a:ext cx="1323513" cy="1323513"/>
            </a:xfrm>
            <a:prstGeom prst="ellipse">
              <a:avLst/>
            </a:prstGeom>
            <a:solidFill>
              <a:schemeClr val="bg1"/>
            </a:solidFill>
            <a:ln>
              <a:noFill/>
            </a:ln>
            <a:effectLst>
              <a:outerShdw blurRad="203200" dist="38100" dir="2700000" sx="102000" sy="102000" algn="tl" rotWithShape="0">
                <a:prstClr val="black">
                  <a:alpha val="40000"/>
                </a:prstClr>
              </a:outerShdw>
              <a:softEdge rad="0"/>
            </a:effectLst>
            <a:scene3d>
              <a:camera prst="orthographicFront"/>
              <a:lightRig rig="threePt" dir="t"/>
            </a:scene3d>
            <a:sp3d extrusionH="19050">
              <a:bevelT w="114300" h="88900" prst="angle"/>
              <a:bevelB w="0"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62" name="Oval 61"/>
            <p:cNvSpPr/>
            <p:nvPr/>
          </p:nvSpPr>
          <p:spPr>
            <a:xfrm>
              <a:off x="1439404" y="2850156"/>
              <a:ext cx="1157685" cy="1157685"/>
            </a:xfrm>
            <a:prstGeom prst="ellipse">
              <a:avLst/>
            </a:prstGeom>
            <a:gradFill flip="none" rotWithShape="1">
              <a:gsLst>
                <a:gs pos="0">
                  <a:srgbClr val="B2AEAE"/>
                </a:gs>
                <a:gs pos="100000">
                  <a:schemeClr val="bg1"/>
                </a:gs>
              </a:gsLst>
              <a:lin ang="4200000" scaled="0"/>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Roboto"/>
                <a:ea typeface="+mn-ea"/>
                <a:cs typeface="+mn-cs"/>
              </a:endParaRPr>
            </a:p>
          </p:txBody>
        </p:sp>
      </p:grpSp>
      <p:grpSp>
        <p:nvGrpSpPr>
          <p:cNvPr id="63" name="Group 62"/>
          <p:cNvGrpSpPr/>
          <p:nvPr/>
        </p:nvGrpSpPr>
        <p:grpSpPr>
          <a:xfrm>
            <a:off x="8869381" y="2093925"/>
            <a:ext cx="2238351" cy="2238351"/>
            <a:chOff x="1356490" y="2767243"/>
            <a:chExt cx="1323513" cy="1323513"/>
          </a:xfrm>
        </p:grpSpPr>
        <p:sp>
          <p:nvSpPr>
            <p:cNvPr id="64" name="Oval 63"/>
            <p:cNvSpPr/>
            <p:nvPr/>
          </p:nvSpPr>
          <p:spPr>
            <a:xfrm>
              <a:off x="1356490" y="2767243"/>
              <a:ext cx="1323513" cy="1323513"/>
            </a:xfrm>
            <a:prstGeom prst="ellipse">
              <a:avLst/>
            </a:prstGeom>
            <a:solidFill>
              <a:schemeClr val="bg1"/>
            </a:solidFill>
            <a:ln>
              <a:noFill/>
            </a:ln>
            <a:effectLst>
              <a:outerShdw blurRad="203200" dist="38100" dir="2700000" sx="102000" sy="102000" algn="tl" rotWithShape="0">
                <a:prstClr val="black">
                  <a:alpha val="40000"/>
                </a:prstClr>
              </a:outerShdw>
              <a:softEdge rad="0"/>
            </a:effectLst>
            <a:scene3d>
              <a:camera prst="orthographicFront"/>
              <a:lightRig rig="threePt" dir="t"/>
            </a:scene3d>
            <a:sp3d extrusionH="19050">
              <a:bevelT w="114300" h="88900" prst="angle"/>
              <a:bevelB w="0"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65" name="Oval 64"/>
            <p:cNvSpPr/>
            <p:nvPr/>
          </p:nvSpPr>
          <p:spPr>
            <a:xfrm>
              <a:off x="1439404" y="2850156"/>
              <a:ext cx="1157685" cy="1157685"/>
            </a:xfrm>
            <a:prstGeom prst="ellipse">
              <a:avLst/>
            </a:prstGeom>
            <a:gradFill flip="none" rotWithShape="1">
              <a:gsLst>
                <a:gs pos="0">
                  <a:srgbClr val="B2AEAE"/>
                </a:gs>
                <a:gs pos="100000">
                  <a:schemeClr val="bg1"/>
                </a:gs>
              </a:gsLst>
              <a:lin ang="4200000" scaled="0"/>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Roboto"/>
                <a:ea typeface="+mn-ea"/>
                <a:cs typeface="+mn-cs"/>
              </a:endParaRPr>
            </a:p>
          </p:txBody>
        </p:sp>
      </p:grpSp>
      <p:sp>
        <p:nvSpPr>
          <p:cNvPr id="70" name="!!66"/>
          <p:cNvSpPr/>
          <p:nvPr/>
        </p:nvSpPr>
        <p:spPr>
          <a:xfrm>
            <a:off x="-1572242" y="6054383"/>
            <a:ext cx="2781300" cy="2839758"/>
          </a:xfrm>
          <a:prstGeom prst="rtTriangle">
            <a:avLst/>
          </a:prstGeom>
          <a:gradFill flip="none" rotWithShape="1">
            <a:gsLst>
              <a:gs pos="0">
                <a:srgbClr val="AF5C15"/>
              </a:gs>
              <a:gs pos="100000">
                <a:srgbClr val="9B291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pic>
        <p:nvPicPr>
          <p:cNvPr id="4" name="Picture 3"/>
          <p:cNvPicPr>
            <a:picLocks noChangeAspect="1"/>
          </p:cNvPicPr>
          <p:nvPr/>
        </p:nvPicPr>
        <p:blipFill>
          <a:blip r:embed="rId2"/>
          <a:stretch>
            <a:fillRect/>
          </a:stretch>
        </p:blipFill>
        <p:spPr>
          <a:xfrm>
            <a:off x="1545527" y="2605755"/>
            <a:ext cx="1356417" cy="1159992"/>
          </a:xfrm>
          <a:prstGeom prst="rect">
            <a:avLst/>
          </a:prstGeom>
        </p:spPr>
      </p:pic>
      <p:pic>
        <p:nvPicPr>
          <p:cNvPr id="5" name="Picture 141" descr="cu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459" y="2563692"/>
            <a:ext cx="1273809" cy="1205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9253996" y="2424447"/>
            <a:ext cx="1584903" cy="1467304"/>
          </a:xfrm>
          <a:prstGeom prst="rect">
            <a:avLst/>
          </a:prstGeom>
        </p:spPr>
      </p:pic>
      <p:pic>
        <p:nvPicPr>
          <p:cNvPr id="11" name="Picture 10"/>
          <p:cNvPicPr>
            <a:picLocks noChangeAspect="1"/>
          </p:cNvPicPr>
          <p:nvPr/>
        </p:nvPicPr>
        <p:blipFill>
          <a:blip r:embed="rId5"/>
          <a:stretch>
            <a:fillRect/>
          </a:stretch>
        </p:blipFill>
        <p:spPr>
          <a:xfrm>
            <a:off x="6594680" y="2434935"/>
            <a:ext cx="1653487" cy="1480905"/>
          </a:xfrm>
          <a:prstGeom prst="rect">
            <a:avLst/>
          </a:prstGeom>
        </p:spPr>
      </p:pic>
      <p:sp>
        <p:nvSpPr>
          <p:cNvPr id="14" name="TextBox 13"/>
          <p:cNvSpPr txBox="1"/>
          <p:nvPr/>
        </p:nvSpPr>
        <p:spPr>
          <a:xfrm>
            <a:off x="654908" y="6904340"/>
            <a:ext cx="10750961" cy="1384995"/>
          </a:xfrm>
          <a:prstGeom prst="rect">
            <a:avLst/>
          </a:prstGeom>
          <a:solidFill>
            <a:schemeClr val="accent6">
              <a:lumMod val="60000"/>
              <a:lumOff val="40000"/>
            </a:schemeClr>
          </a:solid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xưa</a:t>
            </a:r>
            <a:r>
              <a:rPr lang="en-US" sz="2800" dirty="0">
                <a:latin typeface="Times New Roman" panose="02020603050405020304" pitchFamily="18" charset="0"/>
                <a:cs typeface="Times New Roman" panose="02020603050405020304" pitchFamily="18" charset="0"/>
              </a:rPr>
              <a:t> kia </a:t>
            </a:r>
            <a:r>
              <a:rPr lang="en-US" sz="2800" dirty="0" err="1">
                <a:latin typeface="Times New Roman" panose="02020603050405020304" pitchFamily="18" charset="0"/>
                <a:cs typeface="Times New Roman" panose="02020603050405020304" pitchFamily="18" charset="0"/>
              </a:rPr>
              <a:t>ngoan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bây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hung </a:t>
            </a:r>
            <a:r>
              <a:rPr lang="en-US" sz="2800" dirty="0" err="1">
                <a:latin typeface="Times New Roman" panose="02020603050405020304" pitchFamily="18" charset="0"/>
                <a:cs typeface="Times New Roman" panose="02020603050405020304" pitchFamily="18" charset="0"/>
              </a:rPr>
              <a:t>hãn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lam. </a:t>
            </a:r>
            <a:r>
              <a:rPr lang="en-US" sz="2800" dirty="0" err="1">
                <a:latin typeface="Times New Roman" panose="02020603050405020304" pitchFamily="18" charset="0"/>
                <a:cs typeface="Times New Roman" panose="02020603050405020304" pitchFamily="18" charset="0"/>
              </a:rPr>
              <a:t>Cừu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endParaRPr lang="en-US" sz="2800" dirty="0">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6"/>
          <a:stretch>
            <a:fillRect/>
          </a:stretch>
        </p:blipFill>
        <p:spPr>
          <a:xfrm>
            <a:off x="-5188345" y="1418520"/>
            <a:ext cx="5177264" cy="3800874"/>
          </a:xfrm>
          <a:prstGeom prst="rect">
            <a:avLst/>
          </a:prstGeom>
        </p:spPr>
      </p:pic>
      <p:pic>
        <p:nvPicPr>
          <p:cNvPr id="18" name="Picture 17"/>
          <p:cNvPicPr>
            <a:picLocks noChangeAspect="1"/>
          </p:cNvPicPr>
          <p:nvPr/>
        </p:nvPicPr>
        <p:blipFill>
          <a:blip r:embed="rId7"/>
          <a:stretch>
            <a:fillRect/>
          </a:stretch>
        </p:blipFill>
        <p:spPr>
          <a:xfrm>
            <a:off x="12296860" y="1493106"/>
            <a:ext cx="6483871" cy="377718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500"/>
                                        <p:tgtEl>
                                          <p:spTgt spid="4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up)">
                                      <p:cBhvr>
                                        <p:cTn id="11" dur="500"/>
                                        <p:tgtEl>
                                          <p:spTgt spid="44"/>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up)">
                                      <p:cBhvr>
                                        <p:cTn id="14" dur="500"/>
                                        <p:tgtEl>
                                          <p:spTgt spid="45"/>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up)">
                                      <p:cBhvr>
                                        <p:cTn id="18" dur="500"/>
                                        <p:tgtEl>
                                          <p:spTgt spid="4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500"/>
                                        <p:tgtEl>
                                          <p:spTgt spid="50"/>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up)">
                                      <p:cBhvr>
                                        <p:cTn id="25" dur="500"/>
                                        <p:tgtEl>
                                          <p:spTgt spid="51"/>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up)">
                                      <p:cBhvr>
                                        <p:cTn id="29" dur="500"/>
                                        <p:tgtEl>
                                          <p:spTgt spid="30"/>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up)">
                                      <p:cBhvr>
                                        <p:cTn id="33" dur="500"/>
                                        <p:tgtEl>
                                          <p:spTgt spid="55"/>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up)">
                                      <p:cBhvr>
                                        <p:cTn id="36" dur="500"/>
                                        <p:tgtEl>
                                          <p:spTgt spid="56"/>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up)">
                                      <p:cBhvr>
                                        <p:cTn id="40" dur="500"/>
                                        <p:tgtEl>
                                          <p:spTgt spid="57"/>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up)">
                                      <p:cBhvr>
                                        <p:cTn id="44" dur="500"/>
                                        <p:tgtEl>
                                          <p:spTgt spid="58"/>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1.04167E-6 2.22222E-6 L 0.46628 -0.05023 " pathEditMode="relative" rAng="0" ptsTypes="AA">
                                      <p:cBhvr>
                                        <p:cTn id="51" dur="2000" fill="hold"/>
                                        <p:tgtEl>
                                          <p:spTgt spid="16"/>
                                        </p:tgtEl>
                                        <p:attrNameLst>
                                          <p:attrName>ppt_x</p:attrName>
                                          <p:attrName>ppt_y</p:attrName>
                                        </p:attrNameLst>
                                      </p:cBhvr>
                                      <p:rCtr x="23307" y="-2523"/>
                                    </p:animMotion>
                                  </p:childTnLst>
                                </p:cTn>
                              </p:par>
                              <p:par>
                                <p:cTn id="52" presetID="42" presetClass="path" presetSubtype="0" accel="50000" decel="50000" fill="hold" nodeType="withEffect">
                                  <p:stCondLst>
                                    <p:cond delay="0"/>
                                  </p:stCondLst>
                                  <p:childTnLst>
                                    <p:animMotion origin="layout" path="M 8.33333E-7 4.44444E-6 L -0.54414 -0.05926 " pathEditMode="relative" rAng="0" ptsTypes="AA">
                                      <p:cBhvr>
                                        <p:cTn id="53" dur="2000" fill="hold"/>
                                        <p:tgtEl>
                                          <p:spTgt spid="18"/>
                                        </p:tgtEl>
                                        <p:attrNameLst>
                                          <p:attrName>ppt_x</p:attrName>
                                          <p:attrName>ppt_y</p:attrName>
                                        </p:attrNameLst>
                                      </p:cBhvr>
                                      <p:rCtr x="-27214" y="-2963"/>
                                    </p:animMotion>
                                  </p:childTnLst>
                                </p:cTn>
                              </p:par>
                            </p:childTnLst>
                          </p:cTn>
                        </p:par>
                      </p:childTnLst>
                    </p:cTn>
                  </p:par>
                  <p:par>
                    <p:cTn id="54" fill="hold">
                      <p:stCondLst>
                        <p:cond delay="indefinite"/>
                      </p:stCondLst>
                      <p:childTnLst>
                        <p:par>
                          <p:cTn id="55" fill="hold">
                            <p:stCondLst>
                              <p:cond delay="0"/>
                            </p:stCondLst>
                            <p:childTnLst>
                              <p:par>
                                <p:cTn id="56" presetID="37" presetClass="path" presetSubtype="0" accel="50000" decel="50000" fill="hold" grpId="0" nodeType="clickEffect">
                                  <p:stCondLst>
                                    <p:cond delay="0"/>
                                  </p:stCondLst>
                                  <p:childTnLst>
                                    <p:animMotion origin="layout" path="M -0.0875 -0.27732 L -0.06602 -0.2125 C -0.06159 -0.19815 -0.05482 -0.18982 -0.04779 -0.18982 C -0.03971 -0.18982 -0.0332 -0.19815 -0.02878 -0.2125 L -0.00703 -0.27732 " pathEditMode="relative" rAng="0" ptsTypes="AAAAA">
                                      <p:cBhvr>
                                        <p:cTn id="57" dur="2000" fill="hold"/>
                                        <p:tgtEl>
                                          <p:spTgt spid="14"/>
                                        </p:tgtEl>
                                        <p:attrNameLst>
                                          <p:attrName>ppt_x</p:attrName>
                                          <p:attrName>ppt_y</p:attrName>
                                        </p:attrNameLst>
                                      </p:cBhvr>
                                      <p:rCtr x="4023" y="4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3" grpId="0" animBg="1"/>
      <p:bldP spid="44" grpId="0" animBg="1"/>
      <p:bldP spid="45" grpId="0"/>
      <p:bldP spid="49" grpId="0" animBg="1"/>
      <p:bldP spid="50" grpId="0" animBg="1"/>
      <p:bldP spid="51" grpId="0"/>
      <p:bldP spid="55" grpId="0" animBg="1"/>
      <p:bldP spid="56" grpId="0"/>
      <p:bldP spid="57" grpId="0" animBg="1"/>
      <p:bldP spid="58" grpId="0" animBg="1"/>
      <p:bldP spid="59"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466263" y="6093479"/>
            <a:ext cx="3454530" cy="561322"/>
          </a:xfrm>
          <a:prstGeom prst="ellipse">
            <a:avLst/>
          </a:prstGeom>
          <a:gradFill>
            <a:gsLst>
              <a:gs pos="0">
                <a:srgbClr val="F375E7"/>
              </a:gs>
              <a:gs pos="100000">
                <a:srgbClr val="EE44DE">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 name="Oval 1"/>
          <p:cNvSpPr/>
          <p:nvPr/>
        </p:nvSpPr>
        <p:spPr>
          <a:xfrm>
            <a:off x="291970" y="3967336"/>
            <a:ext cx="3803119" cy="2392824"/>
          </a:xfrm>
          <a:prstGeom prst="ellipse">
            <a:avLst/>
          </a:prstGeom>
          <a:gradFill flip="none" rotWithShape="1">
            <a:gsLst>
              <a:gs pos="0">
                <a:schemeClr val="accent1">
                  <a:lumMod val="20000"/>
                  <a:lumOff val="80000"/>
                </a:schemeClr>
              </a:gs>
              <a:gs pos="86000">
                <a:srgbClr val="99B1DF"/>
              </a:gs>
              <a:gs pos="100000">
                <a:schemeClr val="accent1">
                  <a:lumMod val="60000"/>
                  <a:lumOff val="40000"/>
                </a:schemeClr>
              </a:gs>
            </a:gsLst>
            <a:path path="shape">
              <a:fillToRect l="50000" t="50000" r="50000" b="50000"/>
            </a:path>
            <a:tileRect/>
          </a:gradFill>
          <a:ln>
            <a:noFill/>
          </a:ln>
          <a:effectLst>
            <a:outerShdw blurRad="2667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Rectangle 7"/>
          <p:cNvSpPr/>
          <p:nvPr/>
        </p:nvSpPr>
        <p:spPr>
          <a:xfrm>
            <a:off x="756920" y="898189"/>
            <a:ext cx="2874519" cy="3928445"/>
          </a:xfrm>
          <a:prstGeom prst="rect">
            <a:avLst/>
          </a:prstGeom>
          <a:gradFill>
            <a:gsLst>
              <a:gs pos="0">
                <a:schemeClr val="bg1">
                  <a:alpha val="0"/>
                </a:schemeClr>
              </a:gs>
              <a:gs pos="100000">
                <a:srgbClr val="EC2CD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 name="Oval 2"/>
          <p:cNvSpPr/>
          <p:nvPr/>
        </p:nvSpPr>
        <p:spPr>
          <a:xfrm>
            <a:off x="751190" y="4132035"/>
            <a:ext cx="2884678" cy="1220853"/>
          </a:xfrm>
          <a:prstGeom prst="ellipse">
            <a:avLst/>
          </a:prstGeom>
          <a:solidFill>
            <a:srgbClr val="F37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Oval 12"/>
          <p:cNvSpPr/>
          <p:nvPr/>
        </p:nvSpPr>
        <p:spPr>
          <a:xfrm>
            <a:off x="1804423" y="5495487"/>
            <a:ext cx="778213" cy="778213"/>
          </a:xfrm>
          <a:prstGeom prst="ellipse">
            <a:avLst/>
          </a:prstGeom>
          <a:gradFill flip="none" rotWithShape="1">
            <a:gsLst>
              <a:gs pos="0">
                <a:srgbClr val="EE44DE"/>
              </a:gs>
              <a:gs pos="100000">
                <a:srgbClr val="EE44DE">
                  <a:alpha val="46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Rectangle: Rounded Corners 14"/>
          <p:cNvSpPr/>
          <p:nvPr/>
        </p:nvSpPr>
        <p:spPr>
          <a:xfrm>
            <a:off x="751190" y="1727216"/>
            <a:ext cx="2760830" cy="2097521"/>
          </a:xfrm>
          <a:custGeom>
            <a:avLst/>
            <a:gdLst>
              <a:gd name="connsiteX0" fmla="*/ 0 w 2248653"/>
              <a:gd name="connsiteY0" fmla="*/ 239429 h 1609825"/>
              <a:gd name="connsiteX1" fmla="*/ 239429 w 2248653"/>
              <a:gd name="connsiteY1" fmla="*/ 0 h 1609825"/>
              <a:gd name="connsiteX2" fmla="*/ 2009224 w 2248653"/>
              <a:gd name="connsiteY2" fmla="*/ 0 h 1609825"/>
              <a:gd name="connsiteX3" fmla="*/ 2248653 w 2248653"/>
              <a:gd name="connsiteY3" fmla="*/ 239429 h 1609825"/>
              <a:gd name="connsiteX4" fmla="*/ 2248653 w 2248653"/>
              <a:gd name="connsiteY4" fmla="*/ 1370396 h 1609825"/>
              <a:gd name="connsiteX5" fmla="*/ 2009224 w 2248653"/>
              <a:gd name="connsiteY5" fmla="*/ 1609825 h 1609825"/>
              <a:gd name="connsiteX6" fmla="*/ 239429 w 2248653"/>
              <a:gd name="connsiteY6" fmla="*/ 1609825 h 1609825"/>
              <a:gd name="connsiteX7" fmla="*/ 0 w 2248653"/>
              <a:gd name="connsiteY7" fmla="*/ 1370396 h 1609825"/>
              <a:gd name="connsiteX8" fmla="*/ 0 w 2248653"/>
              <a:gd name="connsiteY8" fmla="*/ 239429 h 1609825"/>
              <a:gd name="connsiteX0-1" fmla="*/ 2248653 w 2340093"/>
              <a:gd name="connsiteY0-2" fmla="*/ 239429 h 1609825"/>
              <a:gd name="connsiteX1-3" fmla="*/ 2248653 w 2340093"/>
              <a:gd name="connsiteY1-4" fmla="*/ 1370396 h 1609825"/>
              <a:gd name="connsiteX2-5" fmla="*/ 2009224 w 2340093"/>
              <a:gd name="connsiteY2-6" fmla="*/ 1609825 h 1609825"/>
              <a:gd name="connsiteX3-7" fmla="*/ 239429 w 2340093"/>
              <a:gd name="connsiteY3-8" fmla="*/ 1609825 h 1609825"/>
              <a:gd name="connsiteX4-9" fmla="*/ 0 w 2340093"/>
              <a:gd name="connsiteY4-10" fmla="*/ 1370396 h 1609825"/>
              <a:gd name="connsiteX5-11" fmla="*/ 0 w 2340093"/>
              <a:gd name="connsiteY5-12" fmla="*/ 239429 h 1609825"/>
              <a:gd name="connsiteX6-13" fmla="*/ 239429 w 2340093"/>
              <a:gd name="connsiteY6-14" fmla="*/ 0 h 1609825"/>
              <a:gd name="connsiteX7-15" fmla="*/ 2009224 w 2340093"/>
              <a:gd name="connsiteY7-16" fmla="*/ 0 h 1609825"/>
              <a:gd name="connsiteX8-17" fmla="*/ 2340093 w 2340093"/>
              <a:gd name="connsiteY8-18" fmla="*/ 330869 h 1609825"/>
              <a:gd name="connsiteX0-19" fmla="*/ 2248653 w 2248653"/>
              <a:gd name="connsiteY0-20" fmla="*/ 239429 h 1609825"/>
              <a:gd name="connsiteX1-21" fmla="*/ 2248653 w 2248653"/>
              <a:gd name="connsiteY1-22" fmla="*/ 1370396 h 1609825"/>
              <a:gd name="connsiteX2-23" fmla="*/ 2009224 w 2248653"/>
              <a:gd name="connsiteY2-24" fmla="*/ 1609825 h 1609825"/>
              <a:gd name="connsiteX3-25" fmla="*/ 239429 w 2248653"/>
              <a:gd name="connsiteY3-26" fmla="*/ 1609825 h 1609825"/>
              <a:gd name="connsiteX4-27" fmla="*/ 0 w 2248653"/>
              <a:gd name="connsiteY4-28" fmla="*/ 1370396 h 1609825"/>
              <a:gd name="connsiteX5-29" fmla="*/ 0 w 2248653"/>
              <a:gd name="connsiteY5-30" fmla="*/ 239429 h 1609825"/>
              <a:gd name="connsiteX6-31" fmla="*/ 239429 w 2248653"/>
              <a:gd name="connsiteY6-32" fmla="*/ 0 h 1609825"/>
              <a:gd name="connsiteX7-33" fmla="*/ 2009224 w 2248653"/>
              <a:gd name="connsiteY7-34" fmla="*/ 0 h 1609825"/>
              <a:gd name="connsiteX0-35" fmla="*/ 2248653 w 2248653"/>
              <a:gd name="connsiteY0-36" fmla="*/ 239429 h 1609825"/>
              <a:gd name="connsiteX1-37" fmla="*/ 2248653 w 2248653"/>
              <a:gd name="connsiteY1-38" fmla="*/ 1370396 h 1609825"/>
              <a:gd name="connsiteX2-39" fmla="*/ 2009224 w 2248653"/>
              <a:gd name="connsiteY2-40" fmla="*/ 1609825 h 1609825"/>
              <a:gd name="connsiteX3-41" fmla="*/ 239429 w 2248653"/>
              <a:gd name="connsiteY3-42" fmla="*/ 1609825 h 1609825"/>
              <a:gd name="connsiteX4-43" fmla="*/ 0 w 2248653"/>
              <a:gd name="connsiteY4-44" fmla="*/ 1370396 h 1609825"/>
              <a:gd name="connsiteX5-45" fmla="*/ 0 w 2248653"/>
              <a:gd name="connsiteY5-46" fmla="*/ 239429 h 1609825"/>
              <a:gd name="connsiteX6-47" fmla="*/ 239429 w 2248653"/>
              <a:gd name="connsiteY6-48" fmla="*/ 0 h 1609825"/>
              <a:gd name="connsiteX0-49" fmla="*/ 2248653 w 2248653"/>
              <a:gd name="connsiteY0-50" fmla="*/ 0 h 1370396"/>
              <a:gd name="connsiteX1-51" fmla="*/ 2248653 w 2248653"/>
              <a:gd name="connsiteY1-52" fmla="*/ 1130967 h 1370396"/>
              <a:gd name="connsiteX2-53" fmla="*/ 2009224 w 2248653"/>
              <a:gd name="connsiteY2-54" fmla="*/ 1370396 h 1370396"/>
              <a:gd name="connsiteX3-55" fmla="*/ 239429 w 2248653"/>
              <a:gd name="connsiteY3-56" fmla="*/ 1370396 h 1370396"/>
              <a:gd name="connsiteX4-57" fmla="*/ 0 w 2248653"/>
              <a:gd name="connsiteY4-58" fmla="*/ 1130967 h 1370396"/>
              <a:gd name="connsiteX5-59" fmla="*/ 0 w 2248653"/>
              <a:gd name="connsiteY5-60" fmla="*/ 0 h 1370396"/>
              <a:gd name="connsiteX0-61" fmla="*/ 2248653 w 2248653"/>
              <a:gd name="connsiteY0-62" fmla="*/ 1130967 h 1370396"/>
              <a:gd name="connsiteX1-63" fmla="*/ 2009224 w 2248653"/>
              <a:gd name="connsiteY1-64" fmla="*/ 1370396 h 1370396"/>
              <a:gd name="connsiteX2-65" fmla="*/ 239429 w 2248653"/>
              <a:gd name="connsiteY2-66" fmla="*/ 1370396 h 1370396"/>
              <a:gd name="connsiteX3-67" fmla="*/ 0 w 2248653"/>
              <a:gd name="connsiteY3-68" fmla="*/ 1130967 h 1370396"/>
              <a:gd name="connsiteX4-69" fmla="*/ 0 w 2248653"/>
              <a:gd name="connsiteY4-70" fmla="*/ 0 h 1370396"/>
              <a:gd name="connsiteX0-71" fmla="*/ 2009224 w 2009224"/>
              <a:gd name="connsiteY0-72" fmla="*/ 1370396 h 1370396"/>
              <a:gd name="connsiteX1-73" fmla="*/ 239429 w 2009224"/>
              <a:gd name="connsiteY1-74" fmla="*/ 1370396 h 1370396"/>
              <a:gd name="connsiteX2-75" fmla="*/ 0 w 2009224"/>
              <a:gd name="connsiteY2-76" fmla="*/ 1130967 h 1370396"/>
              <a:gd name="connsiteX3-77" fmla="*/ 0 w 2009224"/>
              <a:gd name="connsiteY3-78" fmla="*/ 0 h 1370396"/>
            </a:gdLst>
            <a:ahLst/>
            <a:cxnLst>
              <a:cxn ang="0">
                <a:pos x="connsiteX0-1" y="connsiteY0-2"/>
              </a:cxn>
              <a:cxn ang="0">
                <a:pos x="connsiteX1-3" y="connsiteY1-4"/>
              </a:cxn>
              <a:cxn ang="0">
                <a:pos x="connsiteX2-5" y="connsiteY2-6"/>
              </a:cxn>
              <a:cxn ang="0">
                <a:pos x="connsiteX3-7" y="connsiteY3-8"/>
              </a:cxn>
            </a:cxnLst>
            <a:rect l="l" t="t" r="r" b="b"/>
            <a:pathLst>
              <a:path w="2009224" h="1370396">
                <a:moveTo>
                  <a:pt x="2009224" y="1370396"/>
                </a:moveTo>
                <a:lnTo>
                  <a:pt x="239429" y="1370396"/>
                </a:lnTo>
                <a:cubicBezTo>
                  <a:pt x="107196" y="1370396"/>
                  <a:pt x="0" y="1263200"/>
                  <a:pt x="0" y="1130967"/>
                </a:cubicBezTo>
                <a:lnTo>
                  <a:pt x="0" y="0"/>
                </a:lnTo>
              </a:path>
            </a:pathLst>
          </a:custGeom>
          <a:noFill/>
          <a:ln w="28575">
            <a:solidFill>
              <a:srgbClr val="E515D1"/>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1014757" y="1727298"/>
            <a:ext cx="1793349" cy="0"/>
          </a:xfrm>
          <a:prstGeom prst="line">
            <a:avLst/>
          </a:prstGeom>
          <a:ln w="28575">
            <a:solidFill>
              <a:srgbClr val="E515D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19665" y="1272795"/>
            <a:ext cx="1850365" cy="461665"/>
          </a:xfrm>
          <a:prstGeom prst="rect">
            <a:avLst/>
          </a:prstGeom>
          <a:noFill/>
        </p:spPr>
        <p:txBody>
          <a:bodyPr wrap="square" rtlCol="0">
            <a:spAutoFit/>
          </a:bodyPr>
          <a:lstStyle/>
          <a:p>
            <a:r>
              <a:rPr lang="en-US" sz="2400" b="1" dirty="0">
                <a:solidFill>
                  <a:srgbClr val="E515D1"/>
                </a:solidFill>
                <a:latin typeface="Times New Roman" panose="02020603050405020304" pitchFamily="18" charset="0"/>
                <a:cs typeface="Times New Roman" panose="02020603050405020304" pitchFamily="18" charset="0"/>
              </a:rPr>
              <a:t>KINH TẾ</a:t>
            </a:r>
          </a:p>
        </p:txBody>
      </p:sp>
      <p:sp>
        <p:nvSpPr>
          <p:cNvPr id="56" name="TextBox 55"/>
          <p:cNvSpPr txBox="1"/>
          <p:nvPr/>
        </p:nvSpPr>
        <p:spPr>
          <a:xfrm>
            <a:off x="2999351" y="497840"/>
            <a:ext cx="6193299" cy="584775"/>
          </a:xfrm>
          <a:prstGeom prst="rect">
            <a:avLst/>
          </a:prstGeom>
          <a:noFill/>
        </p:spPr>
        <p:txBody>
          <a:bodyPr wrap="none" rtlCol="0">
            <a:spAutoFit/>
          </a:bodyPr>
          <a:lstStyle/>
          <a:p>
            <a:pPr algn="ct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nước</a:t>
            </a:r>
            <a:r>
              <a:rPr lang="en-US" sz="3200" dirty="0">
                <a:solidFill>
                  <a:schemeClr val="tx1"/>
                </a:solidFill>
                <a:latin typeface="Times New Roman" panose="02020603050405020304" pitchFamily="18" charset="0"/>
                <a:cs typeface="Times New Roman" panose="02020603050405020304" pitchFamily="18" charset="0"/>
              </a:rPr>
              <a:t> Anh </a:t>
            </a:r>
            <a:r>
              <a:rPr lang="en-US" sz="3200" dirty="0" err="1">
                <a:solidFill>
                  <a:schemeClr val="tx1"/>
                </a:solidFill>
                <a:latin typeface="Times New Roman" panose="02020603050405020304" pitchFamily="18" charset="0"/>
                <a:cs typeface="Times New Roman" panose="02020603050405020304" pitchFamily="18" charset="0"/>
              </a:rPr>
              <a:t>thế</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kỉ</a:t>
            </a:r>
            <a:r>
              <a:rPr lang="en-US" sz="3200" dirty="0">
                <a:solidFill>
                  <a:schemeClr val="tx1"/>
                </a:solidFill>
                <a:latin typeface="Times New Roman" panose="02020603050405020304" pitchFamily="18" charset="0"/>
                <a:cs typeface="Times New Roman" panose="02020603050405020304" pitchFamily="18" charset="0"/>
              </a:rPr>
              <a:t> XV-XVII</a:t>
            </a:r>
            <a:endParaRPr lang="en-US" sz="3200" dirty="0">
              <a:gradFill flip="none" rotWithShape="1">
                <a:gsLst>
                  <a:gs pos="0">
                    <a:srgbClr val="E515D1"/>
                  </a:gs>
                  <a:gs pos="94944">
                    <a:srgbClr val="0A99E8"/>
                  </a:gs>
                  <a:gs pos="58000">
                    <a:srgbClr val="865DFF"/>
                  </a:gs>
                  <a:gs pos="28000">
                    <a:srgbClr val="F7C04A"/>
                  </a:gs>
                </a:gsLst>
                <a:lin ang="5400000" scaled="1"/>
                <a:tileRect/>
              </a:gradFill>
              <a:effectLst>
                <a:outerShdw blurRad="12700" dist="38100" dir="2700000" algn="tl" rotWithShape="0">
                  <a:srgbClr val="E515D1">
                    <a:alpha val="57000"/>
                  </a:srgbClr>
                </a:outerShdw>
              </a:effectLst>
            </a:endParaRPr>
          </a:p>
        </p:txBody>
      </p:sp>
      <p:sp>
        <p:nvSpPr>
          <p:cNvPr id="63" name="Freeform: Shape 62"/>
          <p:cNvSpPr/>
          <p:nvPr/>
        </p:nvSpPr>
        <p:spPr>
          <a:xfrm>
            <a:off x="793468" y="4131758"/>
            <a:ext cx="2800123" cy="469716"/>
          </a:xfrm>
          <a:custGeom>
            <a:avLst/>
            <a:gdLst>
              <a:gd name="connsiteX0" fmla="*/ 1400062 w 2800123"/>
              <a:gd name="connsiteY0" fmla="*/ 0 h 469716"/>
              <a:gd name="connsiteX1" fmla="*/ 2729055 w 2800123"/>
              <a:gd name="connsiteY1" fmla="*/ 372821 h 469716"/>
              <a:gd name="connsiteX2" fmla="*/ 2800123 w 2800123"/>
              <a:gd name="connsiteY2" fmla="*/ 469715 h 469716"/>
              <a:gd name="connsiteX3" fmla="*/ 2588306 w 2800123"/>
              <a:gd name="connsiteY3" fmla="*/ 395751 h 469716"/>
              <a:gd name="connsiteX4" fmla="*/ 1400063 w 2800123"/>
              <a:gd name="connsiteY4" fmla="*/ 242140 h 469716"/>
              <a:gd name="connsiteX5" fmla="*/ 211820 w 2800123"/>
              <a:gd name="connsiteY5" fmla="*/ 395751 h 469716"/>
              <a:gd name="connsiteX6" fmla="*/ 0 w 2800123"/>
              <a:gd name="connsiteY6" fmla="*/ 469716 h 469716"/>
              <a:gd name="connsiteX7" fmla="*/ 71069 w 2800123"/>
              <a:gd name="connsiteY7" fmla="*/ 372821 h 469716"/>
              <a:gd name="connsiteX8" fmla="*/ 1400062 w 2800123"/>
              <a:gd name="connsiteY8" fmla="*/ 0 h 46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123" h="469716">
                <a:moveTo>
                  <a:pt x="1400062" y="0"/>
                </a:moveTo>
                <a:cubicBezTo>
                  <a:pt x="1997499" y="0"/>
                  <a:pt x="2510096" y="153730"/>
                  <a:pt x="2729055" y="372821"/>
                </a:cubicBezTo>
                <a:lnTo>
                  <a:pt x="2800123" y="469715"/>
                </a:lnTo>
                <a:lnTo>
                  <a:pt x="2588306" y="395751"/>
                </a:lnTo>
                <a:cubicBezTo>
                  <a:pt x="2249116" y="298769"/>
                  <a:pt x="1840215" y="242140"/>
                  <a:pt x="1400063" y="242140"/>
                </a:cubicBezTo>
                <a:cubicBezTo>
                  <a:pt x="959911" y="242140"/>
                  <a:pt x="551011" y="298769"/>
                  <a:pt x="211820" y="395751"/>
                </a:cubicBezTo>
                <a:lnTo>
                  <a:pt x="0" y="469716"/>
                </a:lnTo>
                <a:lnTo>
                  <a:pt x="71069" y="372821"/>
                </a:lnTo>
                <a:cubicBezTo>
                  <a:pt x="290028" y="153730"/>
                  <a:pt x="802626" y="0"/>
                  <a:pt x="1400062" y="0"/>
                </a:cubicBezTo>
                <a:close/>
              </a:path>
            </a:pathLst>
          </a:custGeom>
          <a:solidFill>
            <a:srgbClr val="EB15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cs typeface="Times New Roman" panose="02020603050405020304" pitchFamily="18" charset="0"/>
            </a:endParaRPr>
          </a:p>
        </p:txBody>
      </p:sp>
      <p:sp>
        <p:nvSpPr>
          <p:cNvPr id="20" name="TextBox 19"/>
          <p:cNvSpPr txBox="1"/>
          <p:nvPr/>
        </p:nvSpPr>
        <p:spPr>
          <a:xfrm>
            <a:off x="761718" y="1782720"/>
            <a:ext cx="2884678" cy="1015663"/>
          </a:xfrm>
          <a:prstGeom prst="rect">
            <a:avLst/>
          </a:prstGeom>
          <a:noFill/>
        </p:spPr>
        <p:txBody>
          <a:bodyPr wrap="square" rtlCol="0">
            <a:spAutoFit/>
          </a:bodyPr>
          <a:lstStyle/>
          <a:p>
            <a:pPr algn="just"/>
            <a:r>
              <a:rPr lang="en-US" sz="2000" dirty="0" err="1">
                <a:solidFill>
                  <a:srgbClr val="202122"/>
                </a:solidFill>
                <a:latin typeface="Times New Roman" panose="02020603050405020304" pitchFamily="18" charset="0"/>
                <a:cs typeface="Times New Roman" panose="02020603050405020304" pitchFamily="18" charset="0"/>
              </a:rPr>
              <a:t>Đầu</a:t>
            </a:r>
            <a:r>
              <a:rPr lang="en-US" sz="2000" dirty="0">
                <a:solidFill>
                  <a:srgbClr val="202122"/>
                </a:solidFill>
                <a:latin typeface="Times New Roman" panose="02020603050405020304" pitchFamily="18" charset="0"/>
                <a:cs typeface="Times New Roman" panose="02020603050405020304" pitchFamily="18" charset="0"/>
              </a:rPr>
              <a:t> </a:t>
            </a:r>
            <a:r>
              <a:rPr lang="en-US" sz="2000" dirty="0" err="1">
                <a:solidFill>
                  <a:srgbClr val="202122"/>
                </a:solidFill>
                <a:latin typeface="Times New Roman" panose="02020603050405020304" pitchFamily="18" charset="0"/>
                <a:cs typeface="Times New Roman" panose="02020603050405020304" pitchFamily="18" charset="0"/>
              </a:rPr>
              <a:t>thế</a:t>
            </a:r>
            <a:r>
              <a:rPr lang="en-US" sz="2000" dirty="0">
                <a:solidFill>
                  <a:srgbClr val="202122"/>
                </a:solidFill>
                <a:latin typeface="Times New Roman" panose="02020603050405020304" pitchFamily="18" charset="0"/>
                <a:cs typeface="Times New Roman" panose="02020603050405020304" pitchFamily="18" charset="0"/>
              </a:rPr>
              <a:t> </a:t>
            </a:r>
            <a:r>
              <a:rPr lang="en-US" sz="2000" dirty="0" err="1">
                <a:solidFill>
                  <a:srgbClr val="202122"/>
                </a:solidFill>
                <a:latin typeface="Times New Roman" panose="02020603050405020304" pitchFamily="18" charset="0"/>
                <a:cs typeface="Times New Roman" panose="02020603050405020304" pitchFamily="18" charset="0"/>
              </a:rPr>
              <a:t>kỉ</a:t>
            </a:r>
            <a:r>
              <a:rPr lang="en-US" sz="2000" dirty="0">
                <a:solidFill>
                  <a:srgbClr val="202122"/>
                </a:solidFill>
                <a:latin typeface="Times New Roman" panose="02020603050405020304" pitchFamily="18" charset="0"/>
                <a:cs typeface="Times New Roman" panose="02020603050405020304" pitchFamily="18" charset="0"/>
              </a:rPr>
              <a:t> XVII, </a:t>
            </a:r>
            <a:r>
              <a:rPr lang="en-US" sz="2000" dirty="0" err="1">
                <a:solidFill>
                  <a:srgbClr val="202122"/>
                </a:solidFill>
                <a:latin typeface="Times New Roman" panose="02020603050405020304" pitchFamily="18" charset="0"/>
                <a:cs typeface="Times New Roman" panose="02020603050405020304" pitchFamily="18" charset="0"/>
              </a:rPr>
              <a:t>kinh</a:t>
            </a:r>
            <a:r>
              <a:rPr lang="en-US" sz="2000" dirty="0">
                <a:solidFill>
                  <a:srgbClr val="202122"/>
                </a:solidFill>
                <a:latin typeface="Times New Roman" panose="02020603050405020304" pitchFamily="18" charset="0"/>
                <a:cs typeface="Times New Roman" panose="02020603050405020304" pitchFamily="18" charset="0"/>
              </a:rPr>
              <a:t> </a:t>
            </a:r>
            <a:r>
              <a:rPr lang="en-US" sz="2000" dirty="0" err="1">
                <a:solidFill>
                  <a:srgbClr val="202122"/>
                </a:solidFill>
                <a:latin typeface="Times New Roman" panose="02020603050405020304" pitchFamily="18" charset="0"/>
                <a:cs typeface="Times New Roman" panose="02020603050405020304" pitchFamily="18" charset="0"/>
              </a:rPr>
              <a:t>tế</a:t>
            </a:r>
            <a:r>
              <a:rPr lang="en-US" sz="2000" dirty="0">
                <a:solidFill>
                  <a:srgbClr val="202122"/>
                </a:solidFill>
                <a:latin typeface="Times New Roman" panose="02020603050405020304" pitchFamily="18" charset="0"/>
                <a:cs typeface="Times New Roman" panose="02020603050405020304" pitchFamily="18" charset="0"/>
              </a:rPr>
              <a:t> Anh </a:t>
            </a:r>
            <a:r>
              <a:rPr lang="en-US" sz="2000" dirty="0" err="1">
                <a:solidFill>
                  <a:srgbClr val="202122"/>
                </a:solidFill>
                <a:latin typeface="Times New Roman" panose="02020603050405020304" pitchFamily="18" charset="0"/>
                <a:cs typeface="Times New Roman" panose="02020603050405020304" pitchFamily="18" charset="0"/>
              </a:rPr>
              <a:t>phát</a:t>
            </a:r>
            <a:r>
              <a:rPr lang="en-US" sz="2000" dirty="0">
                <a:solidFill>
                  <a:srgbClr val="202122"/>
                </a:solidFill>
                <a:latin typeface="Times New Roman" panose="02020603050405020304" pitchFamily="18" charset="0"/>
                <a:cs typeface="Times New Roman" panose="02020603050405020304" pitchFamily="18" charset="0"/>
              </a:rPr>
              <a:t> </a:t>
            </a:r>
            <a:r>
              <a:rPr lang="en-US" sz="2000" dirty="0" err="1">
                <a:solidFill>
                  <a:srgbClr val="202122"/>
                </a:solidFill>
                <a:latin typeface="Times New Roman" panose="02020603050405020304" pitchFamily="18" charset="0"/>
                <a:cs typeface="Times New Roman" panose="02020603050405020304" pitchFamily="18" charset="0"/>
              </a:rPr>
              <a:t>triển</a:t>
            </a:r>
            <a:r>
              <a:rPr lang="en-US" sz="2000" dirty="0">
                <a:solidFill>
                  <a:srgbClr val="202122"/>
                </a:solidFill>
                <a:latin typeface="Times New Roman" panose="02020603050405020304" pitchFamily="18" charset="0"/>
                <a:cs typeface="Times New Roman" panose="02020603050405020304" pitchFamily="18" charset="0"/>
              </a:rPr>
              <a:t> </a:t>
            </a:r>
            <a:r>
              <a:rPr lang="en-US" sz="2000" dirty="0" err="1">
                <a:solidFill>
                  <a:srgbClr val="202122"/>
                </a:solidFill>
                <a:latin typeface="Times New Roman" panose="02020603050405020304" pitchFamily="18" charset="0"/>
                <a:cs typeface="Times New Roman" panose="02020603050405020304" pitchFamily="18" charset="0"/>
              </a:rPr>
              <a:t>nhất</a:t>
            </a:r>
            <a:r>
              <a:rPr lang="en-US" sz="2000" dirty="0">
                <a:solidFill>
                  <a:srgbClr val="202122"/>
                </a:solidFill>
                <a:latin typeface="Times New Roman" panose="02020603050405020304" pitchFamily="18" charset="0"/>
                <a:cs typeface="Times New Roman" panose="02020603050405020304" pitchFamily="18" charset="0"/>
              </a:rPr>
              <a:t> </a:t>
            </a:r>
            <a:r>
              <a:rPr lang="en-US" sz="2000" dirty="0" err="1">
                <a:solidFill>
                  <a:srgbClr val="202122"/>
                </a:solidFill>
                <a:latin typeface="Times New Roman" panose="02020603050405020304" pitchFamily="18" charset="0"/>
                <a:cs typeface="Times New Roman" panose="02020603050405020304" pitchFamily="18" charset="0"/>
              </a:rPr>
              <a:t>châu</a:t>
            </a:r>
            <a:r>
              <a:rPr lang="en-US" sz="2000" dirty="0">
                <a:solidFill>
                  <a:srgbClr val="202122"/>
                </a:solidFill>
                <a:latin typeface="Times New Roman" panose="02020603050405020304" pitchFamily="18" charset="0"/>
                <a:cs typeface="Times New Roman" panose="02020603050405020304" pitchFamily="18" charset="0"/>
              </a:rPr>
              <a:t> </a:t>
            </a:r>
            <a:r>
              <a:rPr lang="en-US" sz="2000" dirty="0" err="1">
                <a:solidFill>
                  <a:srgbClr val="202122"/>
                </a:solidFill>
                <a:latin typeface="Times New Roman" panose="02020603050405020304" pitchFamily="18" charset="0"/>
                <a:cs typeface="Times New Roman" panose="02020603050405020304" pitchFamily="18" charset="0"/>
              </a:rPr>
              <a:t>Âu</a:t>
            </a:r>
            <a:endParaRPr lang="en-US" sz="2000" b="1" dirty="0">
              <a:latin typeface="Times New Roman" panose="02020603050405020304" pitchFamily="18" charset="0"/>
              <a:cs typeface="Times New Roman" panose="02020603050405020304" pitchFamily="18" charset="0"/>
            </a:endParaRPr>
          </a:p>
        </p:txBody>
      </p:sp>
      <p:sp>
        <p:nvSpPr>
          <p:cNvPr id="64" name="Oval 63"/>
          <p:cNvSpPr/>
          <p:nvPr/>
        </p:nvSpPr>
        <p:spPr>
          <a:xfrm>
            <a:off x="4382483" y="6182379"/>
            <a:ext cx="3454530" cy="561322"/>
          </a:xfrm>
          <a:prstGeom prst="ellipse">
            <a:avLst/>
          </a:prstGeom>
          <a:gradFill>
            <a:gsLst>
              <a:gs pos="0">
                <a:srgbClr val="F7C04A"/>
              </a:gs>
              <a:gs pos="100000">
                <a:srgbClr val="F7C04A">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5" name="Oval 64"/>
          <p:cNvSpPr/>
          <p:nvPr/>
        </p:nvSpPr>
        <p:spPr>
          <a:xfrm>
            <a:off x="4208190" y="4056236"/>
            <a:ext cx="3803119" cy="2392824"/>
          </a:xfrm>
          <a:prstGeom prst="ellipse">
            <a:avLst/>
          </a:prstGeom>
          <a:gradFill flip="none" rotWithShape="1">
            <a:gsLst>
              <a:gs pos="0">
                <a:schemeClr val="accent1">
                  <a:lumMod val="20000"/>
                  <a:lumOff val="80000"/>
                </a:schemeClr>
              </a:gs>
              <a:gs pos="86000">
                <a:srgbClr val="99B1DF"/>
              </a:gs>
              <a:gs pos="100000">
                <a:schemeClr val="accent1">
                  <a:lumMod val="60000"/>
                  <a:lumOff val="40000"/>
                </a:schemeClr>
              </a:gs>
            </a:gsLst>
            <a:path path="shape">
              <a:fillToRect l="50000" t="50000" r="50000" b="50000"/>
            </a:path>
            <a:tileRect/>
          </a:gradFill>
          <a:ln>
            <a:noFill/>
          </a:ln>
          <a:effectLst>
            <a:outerShdw blurRad="2667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6" name="Rectangle 65"/>
          <p:cNvSpPr/>
          <p:nvPr/>
        </p:nvSpPr>
        <p:spPr>
          <a:xfrm>
            <a:off x="4667409" y="987089"/>
            <a:ext cx="2884678" cy="3928445"/>
          </a:xfrm>
          <a:prstGeom prst="rect">
            <a:avLst/>
          </a:prstGeom>
          <a:gradFill>
            <a:gsLst>
              <a:gs pos="0">
                <a:schemeClr val="bg1">
                  <a:alpha val="0"/>
                </a:schemeClr>
              </a:gs>
              <a:gs pos="100000">
                <a:srgbClr val="D495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67" name="Oval 66"/>
          <p:cNvSpPr/>
          <p:nvPr/>
        </p:nvSpPr>
        <p:spPr>
          <a:xfrm>
            <a:off x="4667410" y="4220935"/>
            <a:ext cx="2884678" cy="1220853"/>
          </a:xfrm>
          <a:prstGeom prst="ellipse">
            <a:avLst/>
          </a:prstGeom>
          <a:solidFill>
            <a:srgbClr val="F7C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8" name="Oval 67"/>
          <p:cNvSpPr/>
          <p:nvPr/>
        </p:nvSpPr>
        <p:spPr>
          <a:xfrm>
            <a:off x="5720643" y="5584387"/>
            <a:ext cx="778213" cy="778213"/>
          </a:xfrm>
          <a:prstGeom prst="ellipse">
            <a:avLst/>
          </a:prstGeom>
          <a:gradFill flip="none" rotWithShape="1">
            <a:gsLst>
              <a:gs pos="0">
                <a:srgbClr val="F7C04A"/>
              </a:gs>
              <a:gs pos="100000">
                <a:srgbClr val="D4950A"/>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9" name="Rectangle: Rounded Corners 14"/>
          <p:cNvSpPr/>
          <p:nvPr/>
        </p:nvSpPr>
        <p:spPr>
          <a:xfrm>
            <a:off x="4667410" y="1816116"/>
            <a:ext cx="2760830" cy="2097521"/>
          </a:xfrm>
          <a:custGeom>
            <a:avLst/>
            <a:gdLst>
              <a:gd name="connsiteX0" fmla="*/ 0 w 2248653"/>
              <a:gd name="connsiteY0" fmla="*/ 239429 h 1609825"/>
              <a:gd name="connsiteX1" fmla="*/ 239429 w 2248653"/>
              <a:gd name="connsiteY1" fmla="*/ 0 h 1609825"/>
              <a:gd name="connsiteX2" fmla="*/ 2009224 w 2248653"/>
              <a:gd name="connsiteY2" fmla="*/ 0 h 1609825"/>
              <a:gd name="connsiteX3" fmla="*/ 2248653 w 2248653"/>
              <a:gd name="connsiteY3" fmla="*/ 239429 h 1609825"/>
              <a:gd name="connsiteX4" fmla="*/ 2248653 w 2248653"/>
              <a:gd name="connsiteY4" fmla="*/ 1370396 h 1609825"/>
              <a:gd name="connsiteX5" fmla="*/ 2009224 w 2248653"/>
              <a:gd name="connsiteY5" fmla="*/ 1609825 h 1609825"/>
              <a:gd name="connsiteX6" fmla="*/ 239429 w 2248653"/>
              <a:gd name="connsiteY6" fmla="*/ 1609825 h 1609825"/>
              <a:gd name="connsiteX7" fmla="*/ 0 w 2248653"/>
              <a:gd name="connsiteY7" fmla="*/ 1370396 h 1609825"/>
              <a:gd name="connsiteX8" fmla="*/ 0 w 2248653"/>
              <a:gd name="connsiteY8" fmla="*/ 239429 h 1609825"/>
              <a:gd name="connsiteX0-1" fmla="*/ 2248653 w 2340093"/>
              <a:gd name="connsiteY0-2" fmla="*/ 239429 h 1609825"/>
              <a:gd name="connsiteX1-3" fmla="*/ 2248653 w 2340093"/>
              <a:gd name="connsiteY1-4" fmla="*/ 1370396 h 1609825"/>
              <a:gd name="connsiteX2-5" fmla="*/ 2009224 w 2340093"/>
              <a:gd name="connsiteY2-6" fmla="*/ 1609825 h 1609825"/>
              <a:gd name="connsiteX3-7" fmla="*/ 239429 w 2340093"/>
              <a:gd name="connsiteY3-8" fmla="*/ 1609825 h 1609825"/>
              <a:gd name="connsiteX4-9" fmla="*/ 0 w 2340093"/>
              <a:gd name="connsiteY4-10" fmla="*/ 1370396 h 1609825"/>
              <a:gd name="connsiteX5-11" fmla="*/ 0 w 2340093"/>
              <a:gd name="connsiteY5-12" fmla="*/ 239429 h 1609825"/>
              <a:gd name="connsiteX6-13" fmla="*/ 239429 w 2340093"/>
              <a:gd name="connsiteY6-14" fmla="*/ 0 h 1609825"/>
              <a:gd name="connsiteX7-15" fmla="*/ 2009224 w 2340093"/>
              <a:gd name="connsiteY7-16" fmla="*/ 0 h 1609825"/>
              <a:gd name="connsiteX8-17" fmla="*/ 2340093 w 2340093"/>
              <a:gd name="connsiteY8-18" fmla="*/ 330869 h 1609825"/>
              <a:gd name="connsiteX0-19" fmla="*/ 2248653 w 2248653"/>
              <a:gd name="connsiteY0-20" fmla="*/ 239429 h 1609825"/>
              <a:gd name="connsiteX1-21" fmla="*/ 2248653 w 2248653"/>
              <a:gd name="connsiteY1-22" fmla="*/ 1370396 h 1609825"/>
              <a:gd name="connsiteX2-23" fmla="*/ 2009224 w 2248653"/>
              <a:gd name="connsiteY2-24" fmla="*/ 1609825 h 1609825"/>
              <a:gd name="connsiteX3-25" fmla="*/ 239429 w 2248653"/>
              <a:gd name="connsiteY3-26" fmla="*/ 1609825 h 1609825"/>
              <a:gd name="connsiteX4-27" fmla="*/ 0 w 2248653"/>
              <a:gd name="connsiteY4-28" fmla="*/ 1370396 h 1609825"/>
              <a:gd name="connsiteX5-29" fmla="*/ 0 w 2248653"/>
              <a:gd name="connsiteY5-30" fmla="*/ 239429 h 1609825"/>
              <a:gd name="connsiteX6-31" fmla="*/ 239429 w 2248653"/>
              <a:gd name="connsiteY6-32" fmla="*/ 0 h 1609825"/>
              <a:gd name="connsiteX7-33" fmla="*/ 2009224 w 2248653"/>
              <a:gd name="connsiteY7-34" fmla="*/ 0 h 1609825"/>
              <a:gd name="connsiteX0-35" fmla="*/ 2248653 w 2248653"/>
              <a:gd name="connsiteY0-36" fmla="*/ 239429 h 1609825"/>
              <a:gd name="connsiteX1-37" fmla="*/ 2248653 w 2248653"/>
              <a:gd name="connsiteY1-38" fmla="*/ 1370396 h 1609825"/>
              <a:gd name="connsiteX2-39" fmla="*/ 2009224 w 2248653"/>
              <a:gd name="connsiteY2-40" fmla="*/ 1609825 h 1609825"/>
              <a:gd name="connsiteX3-41" fmla="*/ 239429 w 2248653"/>
              <a:gd name="connsiteY3-42" fmla="*/ 1609825 h 1609825"/>
              <a:gd name="connsiteX4-43" fmla="*/ 0 w 2248653"/>
              <a:gd name="connsiteY4-44" fmla="*/ 1370396 h 1609825"/>
              <a:gd name="connsiteX5-45" fmla="*/ 0 w 2248653"/>
              <a:gd name="connsiteY5-46" fmla="*/ 239429 h 1609825"/>
              <a:gd name="connsiteX6-47" fmla="*/ 239429 w 2248653"/>
              <a:gd name="connsiteY6-48" fmla="*/ 0 h 1609825"/>
              <a:gd name="connsiteX0-49" fmla="*/ 2248653 w 2248653"/>
              <a:gd name="connsiteY0-50" fmla="*/ 0 h 1370396"/>
              <a:gd name="connsiteX1-51" fmla="*/ 2248653 w 2248653"/>
              <a:gd name="connsiteY1-52" fmla="*/ 1130967 h 1370396"/>
              <a:gd name="connsiteX2-53" fmla="*/ 2009224 w 2248653"/>
              <a:gd name="connsiteY2-54" fmla="*/ 1370396 h 1370396"/>
              <a:gd name="connsiteX3-55" fmla="*/ 239429 w 2248653"/>
              <a:gd name="connsiteY3-56" fmla="*/ 1370396 h 1370396"/>
              <a:gd name="connsiteX4-57" fmla="*/ 0 w 2248653"/>
              <a:gd name="connsiteY4-58" fmla="*/ 1130967 h 1370396"/>
              <a:gd name="connsiteX5-59" fmla="*/ 0 w 2248653"/>
              <a:gd name="connsiteY5-60" fmla="*/ 0 h 1370396"/>
              <a:gd name="connsiteX0-61" fmla="*/ 2248653 w 2248653"/>
              <a:gd name="connsiteY0-62" fmla="*/ 1130967 h 1370396"/>
              <a:gd name="connsiteX1-63" fmla="*/ 2009224 w 2248653"/>
              <a:gd name="connsiteY1-64" fmla="*/ 1370396 h 1370396"/>
              <a:gd name="connsiteX2-65" fmla="*/ 239429 w 2248653"/>
              <a:gd name="connsiteY2-66" fmla="*/ 1370396 h 1370396"/>
              <a:gd name="connsiteX3-67" fmla="*/ 0 w 2248653"/>
              <a:gd name="connsiteY3-68" fmla="*/ 1130967 h 1370396"/>
              <a:gd name="connsiteX4-69" fmla="*/ 0 w 2248653"/>
              <a:gd name="connsiteY4-70" fmla="*/ 0 h 1370396"/>
              <a:gd name="connsiteX0-71" fmla="*/ 2009224 w 2009224"/>
              <a:gd name="connsiteY0-72" fmla="*/ 1370396 h 1370396"/>
              <a:gd name="connsiteX1-73" fmla="*/ 239429 w 2009224"/>
              <a:gd name="connsiteY1-74" fmla="*/ 1370396 h 1370396"/>
              <a:gd name="connsiteX2-75" fmla="*/ 0 w 2009224"/>
              <a:gd name="connsiteY2-76" fmla="*/ 1130967 h 1370396"/>
              <a:gd name="connsiteX3-77" fmla="*/ 0 w 2009224"/>
              <a:gd name="connsiteY3-78" fmla="*/ 0 h 1370396"/>
            </a:gdLst>
            <a:ahLst/>
            <a:cxnLst>
              <a:cxn ang="0">
                <a:pos x="connsiteX0-1" y="connsiteY0-2"/>
              </a:cxn>
              <a:cxn ang="0">
                <a:pos x="connsiteX1-3" y="connsiteY1-4"/>
              </a:cxn>
              <a:cxn ang="0">
                <a:pos x="connsiteX2-5" y="connsiteY2-6"/>
              </a:cxn>
              <a:cxn ang="0">
                <a:pos x="connsiteX3-7" y="connsiteY3-8"/>
              </a:cxn>
            </a:cxnLst>
            <a:rect l="l" t="t" r="r" b="b"/>
            <a:pathLst>
              <a:path w="2009224" h="1370396">
                <a:moveTo>
                  <a:pt x="2009224" y="1370396"/>
                </a:moveTo>
                <a:lnTo>
                  <a:pt x="239429" y="1370396"/>
                </a:lnTo>
                <a:cubicBezTo>
                  <a:pt x="107196" y="1370396"/>
                  <a:pt x="0" y="1263200"/>
                  <a:pt x="0" y="1130967"/>
                </a:cubicBezTo>
                <a:lnTo>
                  <a:pt x="0" y="0"/>
                </a:lnTo>
              </a:path>
            </a:pathLst>
          </a:custGeom>
          <a:noFill/>
          <a:ln w="28575">
            <a:solidFill>
              <a:srgbClr val="D4950A"/>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70" name="Straight Connector 69"/>
          <p:cNvCxnSpPr/>
          <p:nvPr/>
        </p:nvCxnSpPr>
        <p:spPr>
          <a:xfrm>
            <a:off x="4930977" y="1816198"/>
            <a:ext cx="1793349" cy="0"/>
          </a:xfrm>
          <a:prstGeom prst="line">
            <a:avLst/>
          </a:prstGeom>
          <a:ln w="28575">
            <a:solidFill>
              <a:srgbClr val="D4950A"/>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856448" y="1315288"/>
            <a:ext cx="1850365" cy="461665"/>
          </a:xfrm>
          <a:prstGeom prst="rect">
            <a:avLst/>
          </a:prstGeom>
          <a:noFill/>
        </p:spPr>
        <p:txBody>
          <a:bodyPr wrap="square" rtlCol="0">
            <a:spAutoFit/>
          </a:bodyPr>
          <a:lstStyle/>
          <a:p>
            <a:pPr algn="ctr"/>
            <a:r>
              <a:rPr lang="en-US" sz="2400" b="1" dirty="0">
                <a:solidFill>
                  <a:srgbClr val="D4950A"/>
                </a:solidFill>
                <a:latin typeface="Times New Roman" panose="02020603050405020304" pitchFamily="18" charset="0"/>
                <a:cs typeface="Times New Roman" panose="02020603050405020304" pitchFamily="18" charset="0"/>
              </a:rPr>
              <a:t>XÃ HỘI</a:t>
            </a:r>
          </a:p>
        </p:txBody>
      </p:sp>
      <p:sp>
        <p:nvSpPr>
          <p:cNvPr id="72" name="Freeform: Shape 71"/>
          <p:cNvSpPr/>
          <p:nvPr/>
        </p:nvSpPr>
        <p:spPr>
          <a:xfrm>
            <a:off x="4709688" y="4220658"/>
            <a:ext cx="2800123" cy="469716"/>
          </a:xfrm>
          <a:custGeom>
            <a:avLst/>
            <a:gdLst>
              <a:gd name="connsiteX0" fmla="*/ 1400062 w 2800123"/>
              <a:gd name="connsiteY0" fmla="*/ 0 h 469716"/>
              <a:gd name="connsiteX1" fmla="*/ 2729055 w 2800123"/>
              <a:gd name="connsiteY1" fmla="*/ 372821 h 469716"/>
              <a:gd name="connsiteX2" fmla="*/ 2800123 w 2800123"/>
              <a:gd name="connsiteY2" fmla="*/ 469715 h 469716"/>
              <a:gd name="connsiteX3" fmla="*/ 2588306 w 2800123"/>
              <a:gd name="connsiteY3" fmla="*/ 395751 h 469716"/>
              <a:gd name="connsiteX4" fmla="*/ 1400063 w 2800123"/>
              <a:gd name="connsiteY4" fmla="*/ 242140 h 469716"/>
              <a:gd name="connsiteX5" fmla="*/ 211820 w 2800123"/>
              <a:gd name="connsiteY5" fmla="*/ 395751 h 469716"/>
              <a:gd name="connsiteX6" fmla="*/ 0 w 2800123"/>
              <a:gd name="connsiteY6" fmla="*/ 469716 h 469716"/>
              <a:gd name="connsiteX7" fmla="*/ 71069 w 2800123"/>
              <a:gd name="connsiteY7" fmla="*/ 372821 h 469716"/>
              <a:gd name="connsiteX8" fmla="*/ 1400062 w 2800123"/>
              <a:gd name="connsiteY8" fmla="*/ 0 h 46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123" h="469716">
                <a:moveTo>
                  <a:pt x="1400062" y="0"/>
                </a:moveTo>
                <a:cubicBezTo>
                  <a:pt x="1997499" y="0"/>
                  <a:pt x="2510096" y="153730"/>
                  <a:pt x="2729055" y="372821"/>
                </a:cubicBezTo>
                <a:lnTo>
                  <a:pt x="2800123" y="469715"/>
                </a:lnTo>
                <a:lnTo>
                  <a:pt x="2588306" y="395751"/>
                </a:lnTo>
                <a:cubicBezTo>
                  <a:pt x="2249116" y="298769"/>
                  <a:pt x="1840215" y="242140"/>
                  <a:pt x="1400063" y="242140"/>
                </a:cubicBezTo>
                <a:cubicBezTo>
                  <a:pt x="959911" y="242140"/>
                  <a:pt x="551011" y="298769"/>
                  <a:pt x="211820" y="395751"/>
                </a:cubicBezTo>
                <a:lnTo>
                  <a:pt x="0" y="469716"/>
                </a:lnTo>
                <a:lnTo>
                  <a:pt x="71069" y="372821"/>
                </a:lnTo>
                <a:cubicBezTo>
                  <a:pt x="290028" y="153730"/>
                  <a:pt x="802626" y="0"/>
                  <a:pt x="1400062" y="0"/>
                </a:cubicBezTo>
                <a:close/>
              </a:path>
            </a:pathLst>
          </a:custGeom>
          <a:solidFill>
            <a:srgbClr val="D4950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cs typeface="Times New Roman" panose="02020603050405020304" pitchFamily="18" charset="0"/>
            </a:endParaRPr>
          </a:p>
        </p:txBody>
      </p:sp>
      <p:sp>
        <p:nvSpPr>
          <p:cNvPr id="73" name="TextBox 72"/>
          <p:cNvSpPr txBox="1"/>
          <p:nvPr/>
        </p:nvSpPr>
        <p:spPr>
          <a:xfrm>
            <a:off x="8565266" y="2065029"/>
            <a:ext cx="2884678" cy="1323439"/>
          </a:xfrm>
          <a:prstGeom prst="rect">
            <a:avLst/>
          </a:prstGeom>
          <a:noFill/>
        </p:spPr>
        <p:txBody>
          <a:bodyPr wrap="square" rtlCol="0">
            <a:spAutoFit/>
          </a:bodyPr>
          <a:lstStyle/>
          <a:p>
            <a:pPr algn="just"/>
            <a:r>
              <a:rPr lang="en-US" sz="2000" dirty="0" err="1">
                <a:latin typeface="Times New Roman" panose="02020603050405020304" pitchFamily="18" charset="0"/>
                <a:cs typeface="Times New Roman" panose="02020603050405020304" pitchFamily="18" charset="0"/>
              </a:rPr>
              <a:t>Chế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hậu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kìm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a:t>
            </a:r>
            <a:endParaRPr lang="en-US" sz="2000" b="1" dirty="0">
              <a:latin typeface="Arial" panose="020B0604020202020204" pitchFamily="34" charset="0"/>
              <a:cs typeface="Arial" panose="020B0604020202020204" pitchFamily="34" charset="0"/>
            </a:endParaRPr>
          </a:p>
        </p:txBody>
      </p:sp>
      <p:sp>
        <p:nvSpPr>
          <p:cNvPr id="74" name="Oval 73"/>
          <p:cNvSpPr/>
          <p:nvPr/>
        </p:nvSpPr>
        <p:spPr>
          <a:xfrm>
            <a:off x="8298703" y="6271279"/>
            <a:ext cx="3454530" cy="561322"/>
          </a:xfrm>
          <a:prstGeom prst="ellipse">
            <a:avLst/>
          </a:prstGeom>
          <a:gradFill>
            <a:gsLst>
              <a:gs pos="0">
                <a:srgbClr val="5BC0F8"/>
              </a:gs>
              <a:gs pos="100000">
                <a:srgbClr val="5BC0F8">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5" name="Oval 74"/>
          <p:cNvSpPr/>
          <p:nvPr/>
        </p:nvSpPr>
        <p:spPr>
          <a:xfrm>
            <a:off x="8124410" y="4145136"/>
            <a:ext cx="3803119" cy="2392824"/>
          </a:xfrm>
          <a:prstGeom prst="ellipse">
            <a:avLst/>
          </a:prstGeom>
          <a:gradFill flip="none" rotWithShape="1">
            <a:gsLst>
              <a:gs pos="0">
                <a:schemeClr val="accent1">
                  <a:lumMod val="20000"/>
                  <a:lumOff val="80000"/>
                </a:schemeClr>
              </a:gs>
              <a:gs pos="86000">
                <a:srgbClr val="99B1DF"/>
              </a:gs>
              <a:gs pos="100000">
                <a:schemeClr val="accent1">
                  <a:lumMod val="60000"/>
                  <a:lumOff val="40000"/>
                </a:schemeClr>
              </a:gs>
            </a:gsLst>
            <a:path path="shape">
              <a:fillToRect l="50000" t="50000" r="50000" b="50000"/>
            </a:path>
            <a:tileRect/>
          </a:gradFill>
          <a:ln>
            <a:noFill/>
          </a:ln>
          <a:effectLst>
            <a:outerShdw blurRad="2667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6" name="Rectangle 75"/>
          <p:cNvSpPr/>
          <p:nvPr/>
        </p:nvSpPr>
        <p:spPr>
          <a:xfrm>
            <a:off x="8628501" y="2566285"/>
            <a:ext cx="2884678" cy="3928445"/>
          </a:xfrm>
          <a:prstGeom prst="rect">
            <a:avLst/>
          </a:prstGeom>
          <a:gradFill>
            <a:gsLst>
              <a:gs pos="0">
                <a:schemeClr val="bg1">
                  <a:alpha val="0"/>
                </a:schemeClr>
              </a:gs>
              <a:gs pos="100000">
                <a:srgbClr val="0A96E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77" name="Oval 76"/>
          <p:cNvSpPr/>
          <p:nvPr/>
        </p:nvSpPr>
        <p:spPr>
          <a:xfrm>
            <a:off x="8583630" y="4309835"/>
            <a:ext cx="2884678" cy="1220853"/>
          </a:xfrm>
          <a:prstGeom prst="ellipse">
            <a:avLst/>
          </a:prstGeom>
          <a:solidFill>
            <a:srgbClr val="5BC0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8" name="Oval 77"/>
          <p:cNvSpPr/>
          <p:nvPr/>
        </p:nvSpPr>
        <p:spPr>
          <a:xfrm>
            <a:off x="9636863" y="5673287"/>
            <a:ext cx="778213" cy="778213"/>
          </a:xfrm>
          <a:prstGeom prst="ellipse">
            <a:avLst/>
          </a:prstGeom>
          <a:gradFill flip="none" rotWithShape="1">
            <a:gsLst>
              <a:gs pos="0">
                <a:srgbClr val="5BC0F8"/>
              </a:gs>
              <a:gs pos="100000">
                <a:srgbClr val="0A96E4"/>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9" name="Rectangle: Rounded Corners 14"/>
          <p:cNvSpPr/>
          <p:nvPr/>
        </p:nvSpPr>
        <p:spPr>
          <a:xfrm>
            <a:off x="8583630" y="1905016"/>
            <a:ext cx="2760830" cy="2097521"/>
          </a:xfrm>
          <a:custGeom>
            <a:avLst/>
            <a:gdLst>
              <a:gd name="connsiteX0" fmla="*/ 0 w 2248653"/>
              <a:gd name="connsiteY0" fmla="*/ 239429 h 1609825"/>
              <a:gd name="connsiteX1" fmla="*/ 239429 w 2248653"/>
              <a:gd name="connsiteY1" fmla="*/ 0 h 1609825"/>
              <a:gd name="connsiteX2" fmla="*/ 2009224 w 2248653"/>
              <a:gd name="connsiteY2" fmla="*/ 0 h 1609825"/>
              <a:gd name="connsiteX3" fmla="*/ 2248653 w 2248653"/>
              <a:gd name="connsiteY3" fmla="*/ 239429 h 1609825"/>
              <a:gd name="connsiteX4" fmla="*/ 2248653 w 2248653"/>
              <a:gd name="connsiteY4" fmla="*/ 1370396 h 1609825"/>
              <a:gd name="connsiteX5" fmla="*/ 2009224 w 2248653"/>
              <a:gd name="connsiteY5" fmla="*/ 1609825 h 1609825"/>
              <a:gd name="connsiteX6" fmla="*/ 239429 w 2248653"/>
              <a:gd name="connsiteY6" fmla="*/ 1609825 h 1609825"/>
              <a:gd name="connsiteX7" fmla="*/ 0 w 2248653"/>
              <a:gd name="connsiteY7" fmla="*/ 1370396 h 1609825"/>
              <a:gd name="connsiteX8" fmla="*/ 0 w 2248653"/>
              <a:gd name="connsiteY8" fmla="*/ 239429 h 1609825"/>
              <a:gd name="connsiteX0-1" fmla="*/ 2248653 w 2340093"/>
              <a:gd name="connsiteY0-2" fmla="*/ 239429 h 1609825"/>
              <a:gd name="connsiteX1-3" fmla="*/ 2248653 w 2340093"/>
              <a:gd name="connsiteY1-4" fmla="*/ 1370396 h 1609825"/>
              <a:gd name="connsiteX2-5" fmla="*/ 2009224 w 2340093"/>
              <a:gd name="connsiteY2-6" fmla="*/ 1609825 h 1609825"/>
              <a:gd name="connsiteX3-7" fmla="*/ 239429 w 2340093"/>
              <a:gd name="connsiteY3-8" fmla="*/ 1609825 h 1609825"/>
              <a:gd name="connsiteX4-9" fmla="*/ 0 w 2340093"/>
              <a:gd name="connsiteY4-10" fmla="*/ 1370396 h 1609825"/>
              <a:gd name="connsiteX5-11" fmla="*/ 0 w 2340093"/>
              <a:gd name="connsiteY5-12" fmla="*/ 239429 h 1609825"/>
              <a:gd name="connsiteX6-13" fmla="*/ 239429 w 2340093"/>
              <a:gd name="connsiteY6-14" fmla="*/ 0 h 1609825"/>
              <a:gd name="connsiteX7-15" fmla="*/ 2009224 w 2340093"/>
              <a:gd name="connsiteY7-16" fmla="*/ 0 h 1609825"/>
              <a:gd name="connsiteX8-17" fmla="*/ 2340093 w 2340093"/>
              <a:gd name="connsiteY8-18" fmla="*/ 330869 h 1609825"/>
              <a:gd name="connsiteX0-19" fmla="*/ 2248653 w 2248653"/>
              <a:gd name="connsiteY0-20" fmla="*/ 239429 h 1609825"/>
              <a:gd name="connsiteX1-21" fmla="*/ 2248653 w 2248653"/>
              <a:gd name="connsiteY1-22" fmla="*/ 1370396 h 1609825"/>
              <a:gd name="connsiteX2-23" fmla="*/ 2009224 w 2248653"/>
              <a:gd name="connsiteY2-24" fmla="*/ 1609825 h 1609825"/>
              <a:gd name="connsiteX3-25" fmla="*/ 239429 w 2248653"/>
              <a:gd name="connsiteY3-26" fmla="*/ 1609825 h 1609825"/>
              <a:gd name="connsiteX4-27" fmla="*/ 0 w 2248653"/>
              <a:gd name="connsiteY4-28" fmla="*/ 1370396 h 1609825"/>
              <a:gd name="connsiteX5-29" fmla="*/ 0 w 2248653"/>
              <a:gd name="connsiteY5-30" fmla="*/ 239429 h 1609825"/>
              <a:gd name="connsiteX6-31" fmla="*/ 239429 w 2248653"/>
              <a:gd name="connsiteY6-32" fmla="*/ 0 h 1609825"/>
              <a:gd name="connsiteX7-33" fmla="*/ 2009224 w 2248653"/>
              <a:gd name="connsiteY7-34" fmla="*/ 0 h 1609825"/>
              <a:gd name="connsiteX0-35" fmla="*/ 2248653 w 2248653"/>
              <a:gd name="connsiteY0-36" fmla="*/ 239429 h 1609825"/>
              <a:gd name="connsiteX1-37" fmla="*/ 2248653 w 2248653"/>
              <a:gd name="connsiteY1-38" fmla="*/ 1370396 h 1609825"/>
              <a:gd name="connsiteX2-39" fmla="*/ 2009224 w 2248653"/>
              <a:gd name="connsiteY2-40" fmla="*/ 1609825 h 1609825"/>
              <a:gd name="connsiteX3-41" fmla="*/ 239429 w 2248653"/>
              <a:gd name="connsiteY3-42" fmla="*/ 1609825 h 1609825"/>
              <a:gd name="connsiteX4-43" fmla="*/ 0 w 2248653"/>
              <a:gd name="connsiteY4-44" fmla="*/ 1370396 h 1609825"/>
              <a:gd name="connsiteX5-45" fmla="*/ 0 w 2248653"/>
              <a:gd name="connsiteY5-46" fmla="*/ 239429 h 1609825"/>
              <a:gd name="connsiteX6-47" fmla="*/ 239429 w 2248653"/>
              <a:gd name="connsiteY6-48" fmla="*/ 0 h 1609825"/>
              <a:gd name="connsiteX0-49" fmla="*/ 2248653 w 2248653"/>
              <a:gd name="connsiteY0-50" fmla="*/ 0 h 1370396"/>
              <a:gd name="connsiteX1-51" fmla="*/ 2248653 w 2248653"/>
              <a:gd name="connsiteY1-52" fmla="*/ 1130967 h 1370396"/>
              <a:gd name="connsiteX2-53" fmla="*/ 2009224 w 2248653"/>
              <a:gd name="connsiteY2-54" fmla="*/ 1370396 h 1370396"/>
              <a:gd name="connsiteX3-55" fmla="*/ 239429 w 2248653"/>
              <a:gd name="connsiteY3-56" fmla="*/ 1370396 h 1370396"/>
              <a:gd name="connsiteX4-57" fmla="*/ 0 w 2248653"/>
              <a:gd name="connsiteY4-58" fmla="*/ 1130967 h 1370396"/>
              <a:gd name="connsiteX5-59" fmla="*/ 0 w 2248653"/>
              <a:gd name="connsiteY5-60" fmla="*/ 0 h 1370396"/>
              <a:gd name="connsiteX0-61" fmla="*/ 2248653 w 2248653"/>
              <a:gd name="connsiteY0-62" fmla="*/ 1130967 h 1370396"/>
              <a:gd name="connsiteX1-63" fmla="*/ 2009224 w 2248653"/>
              <a:gd name="connsiteY1-64" fmla="*/ 1370396 h 1370396"/>
              <a:gd name="connsiteX2-65" fmla="*/ 239429 w 2248653"/>
              <a:gd name="connsiteY2-66" fmla="*/ 1370396 h 1370396"/>
              <a:gd name="connsiteX3-67" fmla="*/ 0 w 2248653"/>
              <a:gd name="connsiteY3-68" fmla="*/ 1130967 h 1370396"/>
              <a:gd name="connsiteX4-69" fmla="*/ 0 w 2248653"/>
              <a:gd name="connsiteY4-70" fmla="*/ 0 h 1370396"/>
              <a:gd name="connsiteX0-71" fmla="*/ 2009224 w 2009224"/>
              <a:gd name="connsiteY0-72" fmla="*/ 1370396 h 1370396"/>
              <a:gd name="connsiteX1-73" fmla="*/ 239429 w 2009224"/>
              <a:gd name="connsiteY1-74" fmla="*/ 1370396 h 1370396"/>
              <a:gd name="connsiteX2-75" fmla="*/ 0 w 2009224"/>
              <a:gd name="connsiteY2-76" fmla="*/ 1130967 h 1370396"/>
              <a:gd name="connsiteX3-77" fmla="*/ 0 w 2009224"/>
              <a:gd name="connsiteY3-78" fmla="*/ 0 h 1370396"/>
            </a:gdLst>
            <a:ahLst/>
            <a:cxnLst>
              <a:cxn ang="0">
                <a:pos x="connsiteX0-1" y="connsiteY0-2"/>
              </a:cxn>
              <a:cxn ang="0">
                <a:pos x="connsiteX1-3" y="connsiteY1-4"/>
              </a:cxn>
              <a:cxn ang="0">
                <a:pos x="connsiteX2-5" y="connsiteY2-6"/>
              </a:cxn>
              <a:cxn ang="0">
                <a:pos x="connsiteX3-7" y="connsiteY3-8"/>
              </a:cxn>
            </a:cxnLst>
            <a:rect l="l" t="t" r="r" b="b"/>
            <a:pathLst>
              <a:path w="2009224" h="1370396">
                <a:moveTo>
                  <a:pt x="2009224" y="1370396"/>
                </a:moveTo>
                <a:lnTo>
                  <a:pt x="239429" y="1370396"/>
                </a:lnTo>
                <a:cubicBezTo>
                  <a:pt x="107196" y="1370396"/>
                  <a:pt x="0" y="1263200"/>
                  <a:pt x="0" y="1130967"/>
                </a:cubicBezTo>
                <a:lnTo>
                  <a:pt x="0" y="0"/>
                </a:lnTo>
              </a:path>
            </a:pathLst>
          </a:custGeom>
          <a:noFill/>
          <a:ln w="28575">
            <a:solidFill>
              <a:srgbClr val="0A96E4"/>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80" name="Straight Connector 79"/>
          <p:cNvCxnSpPr/>
          <p:nvPr/>
        </p:nvCxnSpPr>
        <p:spPr>
          <a:xfrm>
            <a:off x="8847197" y="1905098"/>
            <a:ext cx="1793349" cy="0"/>
          </a:xfrm>
          <a:prstGeom prst="line">
            <a:avLst/>
          </a:prstGeom>
          <a:ln w="28575">
            <a:solidFill>
              <a:srgbClr val="0A96E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8852105" y="1450595"/>
            <a:ext cx="1850365" cy="461665"/>
          </a:xfrm>
          <a:prstGeom prst="rect">
            <a:avLst/>
          </a:prstGeom>
          <a:noFill/>
        </p:spPr>
        <p:txBody>
          <a:bodyPr wrap="square" rtlCol="0">
            <a:spAutoFit/>
          </a:bodyPr>
          <a:lstStyle/>
          <a:p>
            <a:r>
              <a:rPr lang="en-US" sz="2400" b="1" dirty="0">
                <a:solidFill>
                  <a:srgbClr val="0A96E4"/>
                </a:solidFill>
                <a:latin typeface="Times New Roman" panose="02020603050405020304" pitchFamily="18" charset="0"/>
                <a:cs typeface="Times New Roman" panose="02020603050405020304" pitchFamily="18" charset="0"/>
              </a:rPr>
              <a:t>CHÍNH TRỊ</a:t>
            </a:r>
          </a:p>
        </p:txBody>
      </p:sp>
      <p:sp>
        <p:nvSpPr>
          <p:cNvPr id="82" name="Freeform: Shape 81"/>
          <p:cNvSpPr/>
          <p:nvPr/>
        </p:nvSpPr>
        <p:spPr>
          <a:xfrm>
            <a:off x="8625908" y="4309558"/>
            <a:ext cx="2800123" cy="469716"/>
          </a:xfrm>
          <a:custGeom>
            <a:avLst/>
            <a:gdLst>
              <a:gd name="connsiteX0" fmla="*/ 1400062 w 2800123"/>
              <a:gd name="connsiteY0" fmla="*/ 0 h 469716"/>
              <a:gd name="connsiteX1" fmla="*/ 2729055 w 2800123"/>
              <a:gd name="connsiteY1" fmla="*/ 372821 h 469716"/>
              <a:gd name="connsiteX2" fmla="*/ 2800123 w 2800123"/>
              <a:gd name="connsiteY2" fmla="*/ 469715 h 469716"/>
              <a:gd name="connsiteX3" fmla="*/ 2588306 w 2800123"/>
              <a:gd name="connsiteY3" fmla="*/ 395751 h 469716"/>
              <a:gd name="connsiteX4" fmla="*/ 1400063 w 2800123"/>
              <a:gd name="connsiteY4" fmla="*/ 242140 h 469716"/>
              <a:gd name="connsiteX5" fmla="*/ 211820 w 2800123"/>
              <a:gd name="connsiteY5" fmla="*/ 395751 h 469716"/>
              <a:gd name="connsiteX6" fmla="*/ 0 w 2800123"/>
              <a:gd name="connsiteY6" fmla="*/ 469716 h 469716"/>
              <a:gd name="connsiteX7" fmla="*/ 71069 w 2800123"/>
              <a:gd name="connsiteY7" fmla="*/ 372821 h 469716"/>
              <a:gd name="connsiteX8" fmla="*/ 1400062 w 2800123"/>
              <a:gd name="connsiteY8" fmla="*/ 0 h 46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123" h="469716">
                <a:moveTo>
                  <a:pt x="1400062" y="0"/>
                </a:moveTo>
                <a:cubicBezTo>
                  <a:pt x="1997499" y="0"/>
                  <a:pt x="2510096" y="153730"/>
                  <a:pt x="2729055" y="372821"/>
                </a:cubicBezTo>
                <a:lnTo>
                  <a:pt x="2800123" y="469715"/>
                </a:lnTo>
                <a:lnTo>
                  <a:pt x="2588306" y="395751"/>
                </a:lnTo>
                <a:cubicBezTo>
                  <a:pt x="2249116" y="298769"/>
                  <a:pt x="1840215" y="242140"/>
                  <a:pt x="1400063" y="242140"/>
                </a:cubicBezTo>
                <a:cubicBezTo>
                  <a:pt x="959911" y="242140"/>
                  <a:pt x="551011" y="298769"/>
                  <a:pt x="211820" y="395751"/>
                </a:cubicBezTo>
                <a:lnTo>
                  <a:pt x="0" y="469716"/>
                </a:lnTo>
                <a:lnTo>
                  <a:pt x="71069" y="372821"/>
                </a:lnTo>
                <a:cubicBezTo>
                  <a:pt x="290028" y="153730"/>
                  <a:pt x="802626" y="0"/>
                  <a:pt x="1400062" y="0"/>
                </a:cubicBezTo>
                <a:close/>
              </a:path>
            </a:pathLst>
          </a:custGeom>
          <a:solidFill>
            <a:srgbClr val="0A96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cs typeface="Times New Roman" panose="02020603050405020304" pitchFamily="18" charset="0"/>
            </a:endParaRPr>
          </a:p>
        </p:txBody>
      </p:sp>
      <p:sp>
        <p:nvSpPr>
          <p:cNvPr id="83" name="TextBox 82"/>
          <p:cNvSpPr txBox="1"/>
          <p:nvPr/>
        </p:nvSpPr>
        <p:spPr>
          <a:xfrm>
            <a:off x="4746191" y="1884173"/>
            <a:ext cx="2884678" cy="1846659"/>
          </a:xfrm>
          <a:prstGeom prst="rect">
            <a:avLst/>
          </a:prstGeom>
          <a:noFill/>
        </p:spPr>
        <p:txBody>
          <a:bodyPr wrap="square" rtlCol="0">
            <a:spAutoFit/>
          </a:bodyPr>
          <a:lstStyle/>
          <a:p>
            <a:pPr algn="just"/>
            <a:r>
              <a:rPr lang="en-US" sz="1900" b="0" i="0" dirty="0" err="1">
                <a:solidFill>
                  <a:srgbClr val="202122"/>
                </a:solidFill>
                <a:effectLst/>
                <a:latin typeface="Times New Roman" panose="02020603050405020304" pitchFamily="18" charset="0"/>
                <a:cs typeface="Times New Roman" panose="02020603050405020304" pitchFamily="18" charset="0"/>
              </a:rPr>
              <a:t>Hình</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thành</a:t>
            </a:r>
            <a:r>
              <a:rPr lang="en-US" sz="1900" b="0" i="0" dirty="0">
                <a:solidFill>
                  <a:srgbClr val="202122"/>
                </a:solidFill>
                <a:effectLst/>
                <a:latin typeface="Times New Roman" panose="02020603050405020304" pitchFamily="18" charset="0"/>
                <a:cs typeface="Times New Roman" panose="02020603050405020304" pitchFamily="18" charset="0"/>
              </a:rPr>
              <a:t> 2 </a:t>
            </a:r>
            <a:r>
              <a:rPr lang="en-US" sz="1900" b="0" i="0" dirty="0" err="1">
                <a:solidFill>
                  <a:srgbClr val="202122"/>
                </a:solidFill>
                <a:effectLst/>
                <a:latin typeface="Times New Roman" panose="02020603050405020304" pitchFamily="18" charset="0"/>
                <a:cs typeface="Times New Roman" panose="02020603050405020304" pitchFamily="18" charset="0"/>
              </a:rPr>
              <a:t>phe</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đối</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lập</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Một</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bên</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là</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vua</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và</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các</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thế</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lực</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phong</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kiến</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một</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bên</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là</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giai</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cấp</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tư</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sản</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Quý</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tộc</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mới</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nông</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dân</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và</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bình</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dân</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thành</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thị</a:t>
            </a:r>
            <a:r>
              <a:rPr lang="en-US" sz="1900" b="0" i="0" dirty="0">
                <a:solidFill>
                  <a:srgbClr val="202122"/>
                </a:solidFill>
                <a:effectLst/>
                <a:latin typeface="Times New Roman" panose="02020603050405020304" pitchFamily="18" charset="0"/>
                <a:cs typeface="Times New Roman" panose="02020603050405020304" pitchFamily="18" charset="0"/>
              </a:rPr>
              <a:t>.</a:t>
            </a:r>
            <a:r>
              <a:rPr lang="vi-VN" sz="1900" b="0" i="0" dirty="0">
                <a:solidFill>
                  <a:srgbClr val="202122"/>
                </a:solidFill>
                <a:effectLst/>
                <a:latin typeface="Times New Roman" panose="02020603050405020304" pitchFamily="18" charset="0"/>
                <a:cs typeface="Times New Roman" panose="02020603050405020304" pitchFamily="18" charset="0"/>
              </a:rPr>
              <a:t> </a:t>
            </a:r>
            <a:endParaRPr lang="en-US" sz="19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952708" y="4200009"/>
            <a:ext cx="10515599" cy="1384995"/>
          </a:xfrm>
          <a:prstGeom prst="rect">
            <a:avLst/>
          </a:prstGeom>
          <a:noFill/>
        </p:spPr>
        <p:txBody>
          <a:bodyPr wrap="square" rtlCol="0">
            <a:spAutoFit/>
          </a:bodyPr>
          <a:lstStyle/>
          <a:p>
            <a:pPr algn="ctr"/>
            <a:r>
              <a:rPr lang="en-US" sz="2800" b="1" i="1" dirty="0" err="1">
                <a:latin typeface="Times New Roman" panose="02020603050405020304" pitchFamily="18" charset="0"/>
                <a:cs typeface="Times New Roman" panose="02020603050405020304" pitchFamily="18" charset="0"/>
              </a:rPr>
              <a:t>Như</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vậy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chuyển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biến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trong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sống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kinh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tế</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chính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trị</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xã</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hội</a:t>
            </a:r>
            <a:r>
              <a:rPr lang="en-US" sz="2800" b="1" i="1" dirty="0">
                <a:latin typeface="Times New Roman" panose="02020603050405020304" pitchFamily="18" charset="0"/>
                <a:cs typeface="Times New Roman" panose="02020603050405020304" pitchFamily="18" charset="0"/>
              </a:rPr>
              <a:t> ở Anh  </a:t>
            </a:r>
            <a:r>
              <a:rPr lang="en-US" sz="2800" b="1" i="1" dirty="0" err="1">
                <a:latin typeface="Times New Roman" panose="02020603050405020304" pitchFamily="18" charset="0"/>
                <a:cs typeface="Times New Roman" panose="02020603050405020304" pitchFamily="18" charset="0"/>
              </a:rPr>
              <a:t>chính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nguyên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sâu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dẫn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cuộc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mạng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lật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đổ</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chế</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phong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kiến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lập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quan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hệ</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sản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xuất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tư</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bản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chủ</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nghĩa</a:t>
            </a:r>
            <a:endParaRPr lang="en-US" sz="2800" b="1" i="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1500"/>
                                        <p:tgtEl>
                                          <p:spTgt spid="66"/>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500"/>
                                        <p:tgtEl>
                                          <p:spTgt spid="69"/>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wipe(left)">
                                      <p:cBhvr>
                                        <p:cTn id="15" dur="500"/>
                                        <p:tgtEl>
                                          <p:spTgt spid="70"/>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wipe(left)">
                                      <p:cBhvr>
                                        <p:cTn id="19" dur="500"/>
                                        <p:tgtEl>
                                          <p:spTgt spid="7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checkerboard(across)">
                                      <p:cBhvr>
                                        <p:cTn id="24" dur="500"/>
                                        <p:tgtEl>
                                          <p:spTgt spid="8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wipe(down)">
                                      <p:cBhvr>
                                        <p:cTn id="29" dur="1500"/>
                                        <p:tgtEl>
                                          <p:spTgt spid="76"/>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wipe(left)">
                                      <p:cBhvr>
                                        <p:cTn id="33" dur="500"/>
                                        <p:tgtEl>
                                          <p:spTgt spid="79"/>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left)">
                                      <p:cBhvr>
                                        <p:cTn id="37" dur="500"/>
                                        <p:tgtEl>
                                          <p:spTgt spid="80"/>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wipe(left)">
                                      <p:cBhvr>
                                        <p:cTn id="41" dur="500"/>
                                        <p:tgtEl>
                                          <p:spTgt spid="81"/>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checkerboard(across)">
                                      <p:cBhvr>
                                        <p:cTn id="46" dur="500"/>
                                        <p:tgtEl>
                                          <p:spTgt spid="73"/>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Effect transition="in" filter="circle(in)">
                                      <p:cBhvr>
                                        <p:cTn id="5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9" grpId="0" animBg="1"/>
      <p:bldP spid="71" grpId="0"/>
      <p:bldP spid="73" grpId="0"/>
      <p:bldP spid="76" grpId="0" animBg="1"/>
      <p:bldP spid="79" grpId="0" animBg="1"/>
      <p:bldP spid="81" grpId="0"/>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439646" y="3521141"/>
            <a:ext cx="2516199" cy="2061028"/>
          </a:xfrm>
          <a:prstGeom prst="roundRect">
            <a:avLst/>
          </a:prstGeom>
          <a:solidFill>
            <a:srgbClr val="00B050"/>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ectangle: Rounded Corners 5"/>
          <p:cNvSpPr/>
          <p:nvPr/>
        </p:nvSpPr>
        <p:spPr>
          <a:xfrm>
            <a:off x="4037039" y="2400339"/>
            <a:ext cx="1587499" cy="131891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Connector 7"/>
          <p:cNvCxnSpPr/>
          <p:nvPr/>
        </p:nvCxnSpPr>
        <p:spPr>
          <a:xfrm>
            <a:off x="3292384" y="3053055"/>
            <a:ext cx="0" cy="2997200"/>
          </a:xfrm>
          <a:prstGeom prst="line">
            <a:avLst/>
          </a:prstGeom>
          <a:ln w="28575">
            <a:solidFill>
              <a:srgbClr val="6A352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92384" y="3065755"/>
            <a:ext cx="762000" cy="0"/>
          </a:xfrm>
          <a:prstGeom prst="line">
            <a:avLst/>
          </a:prstGeom>
          <a:ln w="28575">
            <a:solidFill>
              <a:srgbClr val="3D5C5D"/>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p:cNvSpPr/>
          <p:nvPr/>
        </p:nvSpPr>
        <p:spPr>
          <a:xfrm>
            <a:off x="4037038" y="5311747"/>
            <a:ext cx="1587499" cy="131890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cxnSp>
        <p:nvCxnSpPr>
          <p:cNvPr id="12" name="Straight Connector 11"/>
          <p:cNvCxnSpPr/>
          <p:nvPr/>
        </p:nvCxnSpPr>
        <p:spPr>
          <a:xfrm flipH="1">
            <a:off x="3292384" y="6050255"/>
            <a:ext cx="762000" cy="0"/>
          </a:xfrm>
          <a:prstGeom prst="line">
            <a:avLst/>
          </a:prstGeom>
          <a:ln w="28575">
            <a:solidFill>
              <a:srgbClr val="6A352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500675" y="4564355"/>
            <a:ext cx="762000" cy="0"/>
          </a:xfrm>
          <a:prstGeom prst="line">
            <a:avLst/>
          </a:prstGeom>
          <a:ln w="28575">
            <a:solidFill>
              <a:srgbClr val="6A3526"/>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p:cNvSpPr/>
          <p:nvPr/>
        </p:nvSpPr>
        <p:spPr>
          <a:xfrm>
            <a:off x="6096000" y="2533852"/>
            <a:ext cx="5551669" cy="98728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4" name="Rectangle: Rounded Corners 23"/>
          <p:cNvSpPr/>
          <p:nvPr/>
        </p:nvSpPr>
        <p:spPr>
          <a:xfrm>
            <a:off x="6200684" y="4839019"/>
            <a:ext cx="5552294" cy="187412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cxnSp>
        <p:nvCxnSpPr>
          <p:cNvPr id="29" name="Straight Connector 28"/>
          <p:cNvCxnSpPr/>
          <p:nvPr/>
        </p:nvCxnSpPr>
        <p:spPr>
          <a:xfrm flipH="1">
            <a:off x="5624538" y="6050255"/>
            <a:ext cx="762000" cy="0"/>
          </a:xfrm>
          <a:prstGeom prst="line">
            <a:avLst/>
          </a:prstGeom>
          <a:ln w="28575">
            <a:solidFill>
              <a:srgbClr val="6A352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595407" y="3106023"/>
            <a:ext cx="762000" cy="0"/>
          </a:xfrm>
          <a:prstGeom prst="line">
            <a:avLst/>
          </a:prstGeom>
          <a:ln w="28575">
            <a:solidFill>
              <a:srgbClr val="3D5C5D"/>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44968" y="4290045"/>
            <a:ext cx="239084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 </a:t>
            </a:r>
            <a:r>
              <a:rPr kumimoji="0" lang="en-US" sz="28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Nguyên</a:t>
            </a:r>
            <a:r>
              <a:rPr kumimoji="0" lang="en-US" sz="2800" b="1" i="0" u="none" strike="noStrike" kern="1200" cap="none" spc="0" normalizeH="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nhân</a:t>
            </a:r>
            <a:endParaRPr kumimoji="0" lang="vi-VN"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2" name="TextBox 31"/>
          <p:cNvSpPr txBox="1"/>
          <p:nvPr/>
        </p:nvSpPr>
        <p:spPr>
          <a:xfrm>
            <a:off x="4283870" y="2888392"/>
            <a:ext cx="15808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Sâu</a:t>
            </a:r>
            <a:r>
              <a:rPr kumimoji="0" lang="en-US" sz="2400" b="0" i="0" u="none" strike="noStrike" kern="1200" cap="none" spc="0" normalizeH="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xa</a:t>
            </a:r>
            <a:endParaRPr kumimoji="0" lang="vi-VN"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5" name="TextBox 34"/>
          <p:cNvSpPr txBox="1"/>
          <p:nvPr/>
        </p:nvSpPr>
        <p:spPr>
          <a:xfrm>
            <a:off x="6325486" y="2637556"/>
            <a:ext cx="5092696" cy="830997"/>
          </a:xfrm>
          <a:prstGeom prst="rect">
            <a:avLst/>
          </a:prstGeom>
          <a:noFill/>
        </p:spPr>
        <p:txBody>
          <a:bodyPr wrap="square" rtlCol="0">
            <a:spAutoFit/>
          </a:bodyPr>
          <a:lstStyle/>
          <a:p>
            <a:pPr lvl="0" algn="just" defTabSz="914400">
              <a:defRPr/>
            </a:pPr>
            <a:r>
              <a:rPr lang="en-US" sz="2400" dirty="0">
                <a:latin typeface="Times New Roman" panose="02020603050405020304" pitchFamily="18" charset="0"/>
                <a:cs typeface="Times New Roman" panose="02020603050405020304" pitchFamily="18" charset="0"/>
              </a:rPr>
              <a:t>Do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ở Anh </a:t>
            </a:r>
            <a:endParaRPr kumimoji="0" lang="vi-VN"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
        <p:nvSpPr>
          <p:cNvPr id="27" name="TextBox 26"/>
          <p:cNvSpPr txBox="1"/>
          <p:nvPr/>
        </p:nvSpPr>
        <p:spPr>
          <a:xfrm>
            <a:off x="606056" y="1373697"/>
            <a:ext cx="5892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CÁCH MẠNG TƯ SẢN ANH</a:t>
            </a:r>
          </a:p>
        </p:txBody>
      </p:sp>
      <p:sp>
        <p:nvSpPr>
          <p:cNvPr id="3" name="Title 1"/>
          <p:cNvSpPr txBox="1"/>
          <p:nvPr/>
        </p:nvSpPr>
        <p:spPr>
          <a:xfrm>
            <a:off x="838200" y="33027"/>
            <a:ext cx="10515600" cy="1325563"/>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66FF"/>
                </a:solidFill>
                <a:latin typeface="Times New Roman" panose="02020603050405020304" pitchFamily="18" charset="0"/>
                <a:cs typeface="Times New Roman" panose="02020603050405020304" pitchFamily="18" charset="0"/>
              </a:rPr>
              <a:t>TIẾT 1: BÀI 1. CÁC CUỘC CÁCH MẠNG TƯ SẢN Ở CHÂU ÂU VÀ BẮC MỸ</a:t>
            </a:r>
          </a:p>
        </p:txBody>
      </p:sp>
      <p:sp>
        <p:nvSpPr>
          <p:cNvPr id="20" name="TextBox 19"/>
          <p:cNvSpPr txBox="1"/>
          <p:nvPr/>
        </p:nvSpPr>
        <p:spPr>
          <a:xfrm>
            <a:off x="4189415" y="5734412"/>
            <a:ext cx="15808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Trực</a:t>
            </a:r>
            <a:r>
              <a:rPr kumimoji="0" lang="en-US" sz="2400" b="0" i="0" u="none" strike="noStrike" kern="1200" cap="none" spc="0" normalizeH="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tiếp</a:t>
            </a:r>
            <a:endParaRPr kumimoji="0" lang="vi-VN"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left)">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left)">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left)">
                                      <p:cBhvr>
                                        <p:cTn id="8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1" grpId="0" animBg="1"/>
      <p:bldP spid="21" grpId="0" animBg="1"/>
      <p:bldP spid="24" grpId="0" animBg="1"/>
      <p:bldP spid="31" grpId="0"/>
      <p:bldP spid="32" grpId="0"/>
      <p:bldP spid="35"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96675" y="673243"/>
            <a:ext cx="6895323" cy="1322110"/>
            <a:chOff x="5338345" y="501189"/>
            <a:chExt cx="6505311" cy="730762"/>
          </a:xfrm>
        </p:grpSpPr>
        <p:sp>
          <p:nvSpPr>
            <p:cNvPr id="69" name="Rectangle: Rounded Corners 68"/>
            <p:cNvSpPr/>
            <p:nvPr/>
          </p:nvSpPr>
          <p:spPr>
            <a:xfrm>
              <a:off x="5338345" y="501189"/>
              <a:ext cx="6505311" cy="730762"/>
            </a:xfrm>
            <a:prstGeom prst="roundRect">
              <a:avLst>
                <a:gd name="adj" fmla="val 50000"/>
              </a:avLst>
            </a:prstGeom>
            <a:gradFill flip="none" rotWithShape="1">
              <a:gsLst>
                <a:gs pos="0">
                  <a:schemeClr val="bg1">
                    <a:lumMod val="95000"/>
                  </a:schemeClr>
                </a:gs>
                <a:gs pos="100000">
                  <a:srgbClr val="CDCDC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5" name="TextBox 84"/>
            <p:cNvSpPr txBox="1"/>
            <p:nvPr/>
          </p:nvSpPr>
          <p:spPr>
            <a:xfrm>
              <a:off x="5919065" y="635738"/>
              <a:ext cx="5924591" cy="5273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1640,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vua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Sác-lơ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triệu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Nghị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đặt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tăng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thêm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thuế</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mới</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3" name="Group 2"/>
          <p:cNvGrpSpPr/>
          <p:nvPr/>
        </p:nvGrpSpPr>
        <p:grpSpPr>
          <a:xfrm>
            <a:off x="5296675" y="2485716"/>
            <a:ext cx="6895321" cy="1706239"/>
            <a:chOff x="5338345" y="1872888"/>
            <a:chExt cx="6505311" cy="1034594"/>
          </a:xfrm>
        </p:grpSpPr>
        <p:sp>
          <p:nvSpPr>
            <p:cNvPr id="70" name="Rectangle: Rounded Corners 69"/>
            <p:cNvSpPr/>
            <p:nvPr/>
          </p:nvSpPr>
          <p:spPr>
            <a:xfrm>
              <a:off x="5338345" y="1872888"/>
              <a:ext cx="6505311" cy="1034594"/>
            </a:xfrm>
            <a:prstGeom prst="roundRect">
              <a:avLst>
                <a:gd name="adj" fmla="val 50000"/>
              </a:avLst>
            </a:prstGeom>
            <a:gradFill flip="none" rotWithShape="1">
              <a:gsLst>
                <a:gs pos="0">
                  <a:schemeClr val="bg1">
                    <a:lumMod val="95000"/>
                  </a:schemeClr>
                </a:gs>
                <a:gs pos="100000">
                  <a:srgbClr val="CDCDC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6" name="TextBox 85"/>
            <p:cNvSpPr txBox="1"/>
            <p:nvPr/>
          </p:nvSpPr>
          <p:spPr>
            <a:xfrm>
              <a:off x="5963550" y="1942983"/>
              <a:ext cx="5771614" cy="839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dirty="0" err="1">
                  <a:solidFill>
                    <a:prstClr val="black"/>
                  </a:solidFill>
                  <a:latin typeface="Times New Roman" panose="02020603050405020304" pitchFamily="18" charset="0"/>
                  <a:cs typeface="Times New Roman" panose="02020603050405020304" pitchFamily="18" charset="0"/>
                </a:rPr>
                <a:t>Đầu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năm</a:t>
              </a:r>
              <a:r>
                <a:rPr lang="en-US" sz="2800" dirty="0">
                  <a:solidFill>
                    <a:prstClr val="black"/>
                  </a:solidFill>
                  <a:latin typeface="Times New Roman" panose="02020603050405020304" pitchFamily="18" charset="0"/>
                  <a:cs typeface="Times New Roman" panose="02020603050405020304" pitchFamily="18" charset="0"/>
                </a:rPr>
                <a:t> 1642, </a:t>
              </a:r>
              <a:r>
                <a:rPr lang="en-US" sz="2800" dirty="0" err="1">
                  <a:solidFill>
                    <a:prstClr val="black"/>
                  </a:solidFill>
                  <a:latin typeface="Times New Roman" panose="02020603050405020304" pitchFamily="18" charset="0"/>
                  <a:cs typeface="Times New Roman" panose="02020603050405020304" pitchFamily="18" charset="0"/>
                </a:rPr>
                <a:t>vua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lơ</a:t>
              </a:r>
              <a:r>
                <a:rPr lang="en-US" sz="2800" dirty="0">
                  <a:solidFill>
                    <a:prstClr val="black"/>
                  </a:solidFill>
                  <a:latin typeface="Times New Roman" panose="02020603050405020304" pitchFamily="18" charset="0"/>
                  <a:cs typeface="Times New Roman" panose="02020603050405020304" pitchFamily="18" charset="0"/>
                </a:rPr>
                <a:t> I </a:t>
              </a:r>
              <a:r>
                <a:rPr lang="en-US" sz="2800" dirty="0" err="1">
                  <a:solidFill>
                    <a:prstClr val="black"/>
                  </a:solidFill>
                  <a:latin typeface="Times New Roman" panose="02020603050405020304" pitchFamily="18" charset="0"/>
                  <a:cs typeface="Times New Roman" panose="02020603050405020304" pitchFamily="18" charset="0"/>
                </a:rPr>
                <a:t>dẫn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Nghị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viện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bắt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số</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thủ</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trị</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5475362" y="4429926"/>
            <a:ext cx="6716638" cy="1384996"/>
            <a:chOff x="5475362" y="3113740"/>
            <a:chExt cx="6505311" cy="766610"/>
          </a:xfrm>
        </p:grpSpPr>
        <p:sp>
          <p:nvSpPr>
            <p:cNvPr id="71" name="Rectangle: Rounded Corners 70"/>
            <p:cNvSpPr/>
            <p:nvPr/>
          </p:nvSpPr>
          <p:spPr>
            <a:xfrm>
              <a:off x="5475362" y="3115539"/>
              <a:ext cx="6505311" cy="730762"/>
            </a:xfrm>
            <a:prstGeom prst="roundRect">
              <a:avLst>
                <a:gd name="adj" fmla="val 50000"/>
              </a:avLst>
            </a:prstGeom>
            <a:gradFill flip="none" rotWithShape="1">
              <a:gsLst>
                <a:gs pos="0">
                  <a:schemeClr val="bg1">
                    <a:lumMod val="95000"/>
                  </a:schemeClr>
                </a:gs>
                <a:gs pos="100000">
                  <a:srgbClr val="CDCDC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7" name="TextBox 86"/>
            <p:cNvSpPr txBox="1"/>
            <p:nvPr/>
          </p:nvSpPr>
          <p:spPr>
            <a:xfrm>
              <a:off x="5919066" y="3113740"/>
              <a:ext cx="5882920" cy="766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=&gt;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Tháng</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8/1642,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vua</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Sác-lơ</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I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tuyên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chiến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Nghị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viện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Cách</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mạng</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Anh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bùng</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nổ</a:t>
              </a:r>
              <a:endParaRPr kumimoji="0" lang="vi-VN"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grpSp>
      <p:cxnSp>
        <p:nvCxnSpPr>
          <p:cNvPr id="92" name="Straight Connector 91"/>
          <p:cNvCxnSpPr/>
          <p:nvPr/>
        </p:nvCxnSpPr>
        <p:spPr>
          <a:xfrm>
            <a:off x="4223277" y="585753"/>
            <a:ext cx="0" cy="5550887"/>
          </a:xfrm>
          <a:prstGeom prst="line">
            <a:avLst/>
          </a:prstGeom>
          <a:ln w="127000" cap="rnd">
            <a:solidFill>
              <a:schemeClr val="accent1"/>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4304557" y="1175102"/>
            <a:ext cx="604750" cy="2461"/>
          </a:xfrm>
          <a:prstGeom prst="line">
            <a:avLst/>
          </a:prstGeom>
          <a:ln w="38100">
            <a:solidFill>
              <a:srgbClr val="CDCDCD"/>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304557" y="3016124"/>
            <a:ext cx="604750" cy="2461"/>
          </a:xfrm>
          <a:prstGeom prst="line">
            <a:avLst/>
          </a:prstGeom>
          <a:ln w="38100">
            <a:solidFill>
              <a:srgbClr val="CDCDCD"/>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4304557" y="4828433"/>
            <a:ext cx="604750" cy="2461"/>
          </a:xfrm>
          <a:prstGeom prst="line">
            <a:avLst/>
          </a:prstGeom>
          <a:ln w="38100">
            <a:solidFill>
              <a:srgbClr val="CDCDCD"/>
            </a:solidFill>
          </a:ln>
        </p:spPr>
        <p:style>
          <a:lnRef idx="1">
            <a:schemeClr val="accent1"/>
          </a:lnRef>
          <a:fillRef idx="0">
            <a:schemeClr val="accent1"/>
          </a:fillRef>
          <a:effectRef idx="0">
            <a:schemeClr val="accent1"/>
          </a:effectRef>
          <a:fontRef idx="minor">
            <a:schemeClr val="tx1"/>
          </a:fontRef>
        </p:style>
      </p:cxnSp>
      <p:sp>
        <p:nvSpPr>
          <p:cNvPr id="46" name="!!ye"/>
          <p:cNvSpPr/>
          <p:nvPr/>
        </p:nvSpPr>
        <p:spPr>
          <a:xfrm rot="5400000">
            <a:off x="5034636" y="759653"/>
            <a:ext cx="832485" cy="835820"/>
          </a:xfrm>
          <a:custGeom>
            <a:avLst/>
            <a:gdLst>
              <a:gd name="connsiteX0" fmla="*/ 55485 w 832485"/>
              <a:gd name="connsiteY0" fmla="*/ 0 h 835820"/>
              <a:gd name="connsiteX1" fmla="*/ 78009 w 832485"/>
              <a:gd name="connsiteY1" fmla="*/ 4547 h 835820"/>
              <a:gd name="connsiteX2" fmla="*/ 82030 w 832485"/>
              <a:gd name="connsiteY2" fmla="*/ 7258 h 835820"/>
              <a:gd name="connsiteX3" fmla="*/ 106092 w 832485"/>
              <a:gd name="connsiteY3" fmla="*/ 31320 h 835820"/>
              <a:gd name="connsiteX4" fmla="*/ 106096 w 832485"/>
              <a:gd name="connsiteY4" fmla="*/ 31326 h 835820"/>
              <a:gd name="connsiteX5" fmla="*/ 811399 w 832485"/>
              <a:gd name="connsiteY5" fmla="*/ 736629 h 835820"/>
              <a:gd name="connsiteX6" fmla="*/ 811402 w 832485"/>
              <a:gd name="connsiteY6" fmla="*/ 736631 h 835820"/>
              <a:gd name="connsiteX7" fmla="*/ 818325 w 832485"/>
              <a:gd name="connsiteY7" fmla="*/ 743554 h 835820"/>
              <a:gd name="connsiteX8" fmla="*/ 827938 w 832485"/>
              <a:gd name="connsiteY8" fmla="*/ 757812 h 835820"/>
              <a:gd name="connsiteX9" fmla="*/ 832485 w 832485"/>
              <a:gd name="connsiteY9" fmla="*/ 780336 h 835820"/>
              <a:gd name="connsiteX10" fmla="*/ 797144 w 832485"/>
              <a:gd name="connsiteY10" fmla="*/ 833654 h 835820"/>
              <a:gd name="connsiteX11" fmla="*/ 786420 w 832485"/>
              <a:gd name="connsiteY11" fmla="*/ 835819 h 835820"/>
              <a:gd name="connsiteX12" fmla="*/ 762821 w 832485"/>
              <a:gd name="connsiteY12" fmla="*/ 835819 h 835820"/>
              <a:gd name="connsiteX13" fmla="*/ 752096 w 832485"/>
              <a:gd name="connsiteY13" fmla="*/ 833654 h 835820"/>
              <a:gd name="connsiteX14" fmla="*/ 726638 w 832485"/>
              <a:gd name="connsiteY14" fmla="*/ 812689 h 835820"/>
              <a:gd name="connsiteX15" fmla="*/ 716755 w 832485"/>
              <a:gd name="connsiteY15" fmla="*/ 780336 h 835820"/>
              <a:gd name="connsiteX16" fmla="*/ 716755 w 832485"/>
              <a:gd name="connsiteY16" fmla="*/ 780337 h 835820"/>
              <a:gd name="connsiteX17" fmla="*/ 752096 w 832485"/>
              <a:gd name="connsiteY17" fmla="*/ 833655 h 835820"/>
              <a:gd name="connsiteX18" fmla="*/ 762821 w 832485"/>
              <a:gd name="connsiteY18" fmla="*/ 835820 h 835820"/>
              <a:gd name="connsiteX19" fmla="*/ 152405 w 832485"/>
              <a:gd name="connsiteY19" fmla="*/ 835820 h 835820"/>
              <a:gd name="connsiteX20" fmla="*/ 152395 w 832485"/>
              <a:gd name="connsiteY20" fmla="*/ 835820 h 835820"/>
              <a:gd name="connsiteX21" fmla="*/ 93079 w 832485"/>
              <a:gd name="connsiteY21" fmla="*/ 823845 h 835820"/>
              <a:gd name="connsiteX22" fmla="*/ 0 w 832485"/>
              <a:gd name="connsiteY22" fmla="*/ 683421 h 835820"/>
              <a:gd name="connsiteX23" fmla="*/ 0 w 832485"/>
              <a:gd name="connsiteY23" fmla="*/ 69661 h 835820"/>
              <a:gd name="connsiteX24" fmla="*/ 2166 w 832485"/>
              <a:gd name="connsiteY24" fmla="*/ 80390 h 835820"/>
              <a:gd name="connsiteX25" fmla="*/ 55484 w 832485"/>
              <a:gd name="connsiteY25" fmla="*/ 115731 h 835820"/>
              <a:gd name="connsiteX26" fmla="*/ 96401 w 832485"/>
              <a:gd name="connsiteY26" fmla="*/ 98783 h 835820"/>
              <a:gd name="connsiteX27" fmla="*/ 96401 w 832485"/>
              <a:gd name="connsiteY27" fmla="*/ 98782 h 835820"/>
              <a:gd name="connsiteX28" fmla="*/ 78009 w 832485"/>
              <a:gd name="connsiteY28" fmla="*/ 111183 h 835820"/>
              <a:gd name="connsiteX29" fmla="*/ 55485 w 832485"/>
              <a:gd name="connsiteY29" fmla="*/ 115730 h 835820"/>
              <a:gd name="connsiteX30" fmla="*/ 2167 w 832485"/>
              <a:gd name="connsiteY30" fmla="*/ 80389 h 835820"/>
              <a:gd name="connsiteX31" fmla="*/ 1 w 832485"/>
              <a:gd name="connsiteY31" fmla="*/ 69660 h 835820"/>
              <a:gd name="connsiteX32" fmla="*/ 1 w 832485"/>
              <a:gd name="connsiteY32" fmla="*/ 46071 h 835820"/>
              <a:gd name="connsiteX33" fmla="*/ 2167 w 832485"/>
              <a:gd name="connsiteY33" fmla="*/ 35341 h 835820"/>
              <a:gd name="connsiteX34" fmla="*/ 55485 w 832485"/>
              <a:gd name="connsiteY34" fmla="*/ 0 h 83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2485" h="835820">
                <a:moveTo>
                  <a:pt x="55485" y="0"/>
                </a:moveTo>
                <a:cubicBezTo>
                  <a:pt x="63475" y="0"/>
                  <a:pt x="71086" y="1619"/>
                  <a:pt x="78009" y="4547"/>
                </a:cubicBezTo>
                <a:lnTo>
                  <a:pt x="82030" y="7258"/>
                </a:lnTo>
                <a:lnTo>
                  <a:pt x="106092" y="31320"/>
                </a:lnTo>
                <a:lnTo>
                  <a:pt x="106096" y="31326"/>
                </a:lnTo>
                <a:lnTo>
                  <a:pt x="811399" y="736629"/>
                </a:lnTo>
                <a:lnTo>
                  <a:pt x="811402" y="736631"/>
                </a:lnTo>
                <a:lnTo>
                  <a:pt x="818325" y="743554"/>
                </a:lnTo>
                <a:lnTo>
                  <a:pt x="827938" y="757812"/>
                </a:lnTo>
                <a:cubicBezTo>
                  <a:pt x="830866" y="764735"/>
                  <a:pt x="832485" y="772347"/>
                  <a:pt x="832485" y="780336"/>
                </a:cubicBezTo>
                <a:cubicBezTo>
                  <a:pt x="832485" y="804305"/>
                  <a:pt x="817912" y="824869"/>
                  <a:pt x="797144" y="833654"/>
                </a:cubicBezTo>
                <a:lnTo>
                  <a:pt x="786420" y="835819"/>
                </a:lnTo>
                <a:lnTo>
                  <a:pt x="762821" y="835819"/>
                </a:lnTo>
                <a:lnTo>
                  <a:pt x="752096" y="833654"/>
                </a:lnTo>
                <a:cubicBezTo>
                  <a:pt x="741712" y="829262"/>
                  <a:pt x="732877" y="821924"/>
                  <a:pt x="726638" y="812689"/>
                </a:cubicBezTo>
                <a:lnTo>
                  <a:pt x="716755" y="780336"/>
                </a:lnTo>
                <a:lnTo>
                  <a:pt x="716755" y="780337"/>
                </a:lnTo>
                <a:cubicBezTo>
                  <a:pt x="716755" y="804306"/>
                  <a:pt x="731328" y="824870"/>
                  <a:pt x="752096" y="833655"/>
                </a:cubicBezTo>
                <a:lnTo>
                  <a:pt x="762821" y="835820"/>
                </a:lnTo>
                <a:lnTo>
                  <a:pt x="152405" y="835820"/>
                </a:lnTo>
                <a:lnTo>
                  <a:pt x="152395" y="835820"/>
                </a:lnTo>
                <a:lnTo>
                  <a:pt x="93079" y="823845"/>
                </a:lnTo>
                <a:cubicBezTo>
                  <a:pt x="38381" y="800709"/>
                  <a:pt x="0" y="746547"/>
                  <a:pt x="0" y="683421"/>
                </a:cubicBezTo>
                <a:lnTo>
                  <a:pt x="0" y="69661"/>
                </a:lnTo>
                <a:lnTo>
                  <a:pt x="2166" y="80390"/>
                </a:lnTo>
                <a:cubicBezTo>
                  <a:pt x="10951" y="101158"/>
                  <a:pt x="31516" y="115731"/>
                  <a:pt x="55484" y="115731"/>
                </a:cubicBezTo>
                <a:cubicBezTo>
                  <a:pt x="71463" y="115731"/>
                  <a:pt x="85929" y="109254"/>
                  <a:pt x="96401" y="98783"/>
                </a:cubicBezTo>
                <a:lnTo>
                  <a:pt x="96401" y="98782"/>
                </a:lnTo>
                <a:lnTo>
                  <a:pt x="78009" y="111183"/>
                </a:lnTo>
                <a:cubicBezTo>
                  <a:pt x="71086" y="114111"/>
                  <a:pt x="63475" y="115730"/>
                  <a:pt x="55485" y="115730"/>
                </a:cubicBezTo>
                <a:cubicBezTo>
                  <a:pt x="31517" y="115730"/>
                  <a:pt x="10952" y="101157"/>
                  <a:pt x="2167" y="80389"/>
                </a:cubicBezTo>
                <a:lnTo>
                  <a:pt x="1" y="69660"/>
                </a:lnTo>
                <a:lnTo>
                  <a:pt x="1" y="46071"/>
                </a:lnTo>
                <a:lnTo>
                  <a:pt x="2167" y="35341"/>
                </a:lnTo>
                <a:cubicBezTo>
                  <a:pt x="10952" y="14573"/>
                  <a:pt x="31517" y="0"/>
                  <a:pt x="55485" y="0"/>
                </a:cubicBezTo>
                <a:close/>
              </a:path>
            </a:pathLst>
          </a:custGeom>
          <a:gradFill flip="none" rotWithShape="1">
            <a:gsLst>
              <a:gs pos="0">
                <a:srgbClr val="FFB800"/>
              </a:gs>
              <a:gs pos="100000">
                <a:srgbClr val="FF9C00"/>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7" name="!!an"/>
          <p:cNvSpPr/>
          <p:nvPr/>
        </p:nvSpPr>
        <p:spPr>
          <a:xfrm rot="5400000">
            <a:off x="5034636" y="2599648"/>
            <a:ext cx="832485" cy="835820"/>
          </a:xfrm>
          <a:custGeom>
            <a:avLst/>
            <a:gdLst>
              <a:gd name="connsiteX0" fmla="*/ 55485 w 832485"/>
              <a:gd name="connsiteY0" fmla="*/ 0 h 835820"/>
              <a:gd name="connsiteX1" fmla="*/ 78009 w 832485"/>
              <a:gd name="connsiteY1" fmla="*/ 4547 h 835820"/>
              <a:gd name="connsiteX2" fmla="*/ 82030 w 832485"/>
              <a:gd name="connsiteY2" fmla="*/ 7258 h 835820"/>
              <a:gd name="connsiteX3" fmla="*/ 106092 w 832485"/>
              <a:gd name="connsiteY3" fmla="*/ 31320 h 835820"/>
              <a:gd name="connsiteX4" fmla="*/ 106096 w 832485"/>
              <a:gd name="connsiteY4" fmla="*/ 31326 h 835820"/>
              <a:gd name="connsiteX5" fmla="*/ 811399 w 832485"/>
              <a:gd name="connsiteY5" fmla="*/ 736629 h 835820"/>
              <a:gd name="connsiteX6" fmla="*/ 811402 w 832485"/>
              <a:gd name="connsiteY6" fmla="*/ 736631 h 835820"/>
              <a:gd name="connsiteX7" fmla="*/ 818325 w 832485"/>
              <a:gd name="connsiteY7" fmla="*/ 743554 h 835820"/>
              <a:gd name="connsiteX8" fmla="*/ 827938 w 832485"/>
              <a:gd name="connsiteY8" fmla="*/ 757812 h 835820"/>
              <a:gd name="connsiteX9" fmla="*/ 832485 w 832485"/>
              <a:gd name="connsiteY9" fmla="*/ 780336 h 835820"/>
              <a:gd name="connsiteX10" fmla="*/ 797144 w 832485"/>
              <a:gd name="connsiteY10" fmla="*/ 833654 h 835820"/>
              <a:gd name="connsiteX11" fmla="*/ 786420 w 832485"/>
              <a:gd name="connsiteY11" fmla="*/ 835819 h 835820"/>
              <a:gd name="connsiteX12" fmla="*/ 762821 w 832485"/>
              <a:gd name="connsiteY12" fmla="*/ 835819 h 835820"/>
              <a:gd name="connsiteX13" fmla="*/ 752096 w 832485"/>
              <a:gd name="connsiteY13" fmla="*/ 833654 h 835820"/>
              <a:gd name="connsiteX14" fmla="*/ 726638 w 832485"/>
              <a:gd name="connsiteY14" fmla="*/ 812689 h 835820"/>
              <a:gd name="connsiteX15" fmla="*/ 716755 w 832485"/>
              <a:gd name="connsiteY15" fmla="*/ 780336 h 835820"/>
              <a:gd name="connsiteX16" fmla="*/ 716755 w 832485"/>
              <a:gd name="connsiteY16" fmla="*/ 780337 h 835820"/>
              <a:gd name="connsiteX17" fmla="*/ 752096 w 832485"/>
              <a:gd name="connsiteY17" fmla="*/ 833655 h 835820"/>
              <a:gd name="connsiteX18" fmla="*/ 762821 w 832485"/>
              <a:gd name="connsiteY18" fmla="*/ 835820 h 835820"/>
              <a:gd name="connsiteX19" fmla="*/ 152405 w 832485"/>
              <a:gd name="connsiteY19" fmla="*/ 835820 h 835820"/>
              <a:gd name="connsiteX20" fmla="*/ 152395 w 832485"/>
              <a:gd name="connsiteY20" fmla="*/ 835820 h 835820"/>
              <a:gd name="connsiteX21" fmla="*/ 93079 w 832485"/>
              <a:gd name="connsiteY21" fmla="*/ 823845 h 835820"/>
              <a:gd name="connsiteX22" fmla="*/ 0 w 832485"/>
              <a:gd name="connsiteY22" fmla="*/ 683421 h 835820"/>
              <a:gd name="connsiteX23" fmla="*/ 0 w 832485"/>
              <a:gd name="connsiteY23" fmla="*/ 69661 h 835820"/>
              <a:gd name="connsiteX24" fmla="*/ 2166 w 832485"/>
              <a:gd name="connsiteY24" fmla="*/ 80390 h 835820"/>
              <a:gd name="connsiteX25" fmla="*/ 55484 w 832485"/>
              <a:gd name="connsiteY25" fmla="*/ 115731 h 835820"/>
              <a:gd name="connsiteX26" fmla="*/ 96401 w 832485"/>
              <a:gd name="connsiteY26" fmla="*/ 98783 h 835820"/>
              <a:gd name="connsiteX27" fmla="*/ 96401 w 832485"/>
              <a:gd name="connsiteY27" fmla="*/ 98782 h 835820"/>
              <a:gd name="connsiteX28" fmla="*/ 78009 w 832485"/>
              <a:gd name="connsiteY28" fmla="*/ 111183 h 835820"/>
              <a:gd name="connsiteX29" fmla="*/ 55485 w 832485"/>
              <a:gd name="connsiteY29" fmla="*/ 115730 h 835820"/>
              <a:gd name="connsiteX30" fmla="*/ 2167 w 832485"/>
              <a:gd name="connsiteY30" fmla="*/ 80389 h 835820"/>
              <a:gd name="connsiteX31" fmla="*/ 1 w 832485"/>
              <a:gd name="connsiteY31" fmla="*/ 69660 h 835820"/>
              <a:gd name="connsiteX32" fmla="*/ 1 w 832485"/>
              <a:gd name="connsiteY32" fmla="*/ 46071 h 835820"/>
              <a:gd name="connsiteX33" fmla="*/ 2167 w 832485"/>
              <a:gd name="connsiteY33" fmla="*/ 35341 h 835820"/>
              <a:gd name="connsiteX34" fmla="*/ 55485 w 832485"/>
              <a:gd name="connsiteY34" fmla="*/ 0 h 83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2485" h="835820">
                <a:moveTo>
                  <a:pt x="55485" y="0"/>
                </a:moveTo>
                <a:cubicBezTo>
                  <a:pt x="63475" y="0"/>
                  <a:pt x="71086" y="1619"/>
                  <a:pt x="78009" y="4547"/>
                </a:cubicBezTo>
                <a:lnTo>
                  <a:pt x="82030" y="7258"/>
                </a:lnTo>
                <a:lnTo>
                  <a:pt x="106092" y="31320"/>
                </a:lnTo>
                <a:lnTo>
                  <a:pt x="106096" y="31326"/>
                </a:lnTo>
                <a:lnTo>
                  <a:pt x="811399" y="736629"/>
                </a:lnTo>
                <a:lnTo>
                  <a:pt x="811402" y="736631"/>
                </a:lnTo>
                <a:lnTo>
                  <a:pt x="818325" y="743554"/>
                </a:lnTo>
                <a:lnTo>
                  <a:pt x="827938" y="757812"/>
                </a:lnTo>
                <a:cubicBezTo>
                  <a:pt x="830866" y="764735"/>
                  <a:pt x="832485" y="772347"/>
                  <a:pt x="832485" y="780336"/>
                </a:cubicBezTo>
                <a:cubicBezTo>
                  <a:pt x="832485" y="804305"/>
                  <a:pt x="817912" y="824869"/>
                  <a:pt x="797144" y="833654"/>
                </a:cubicBezTo>
                <a:lnTo>
                  <a:pt x="786420" y="835819"/>
                </a:lnTo>
                <a:lnTo>
                  <a:pt x="762821" y="835819"/>
                </a:lnTo>
                <a:lnTo>
                  <a:pt x="752096" y="833654"/>
                </a:lnTo>
                <a:cubicBezTo>
                  <a:pt x="741712" y="829262"/>
                  <a:pt x="732877" y="821924"/>
                  <a:pt x="726638" y="812689"/>
                </a:cubicBezTo>
                <a:lnTo>
                  <a:pt x="716755" y="780336"/>
                </a:lnTo>
                <a:lnTo>
                  <a:pt x="716755" y="780337"/>
                </a:lnTo>
                <a:cubicBezTo>
                  <a:pt x="716755" y="804306"/>
                  <a:pt x="731328" y="824870"/>
                  <a:pt x="752096" y="833655"/>
                </a:cubicBezTo>
                <a:lnTo>
                  <a:pt x="762821" y="835820"/>
                </a:lnTo>
                <a:lnTo>
                  <a:pt x="152405" y="835820"/>
                </a:lnTo>
                <a:lnTo>
                  <a:pt x="152395" y="835820"/>
                </a:lnTo>
                <a:lnTo>
                  <a:pt x="93079" y="823845"/>
                </a:lnTo>
                <a:cubicBezTo>
                  <a:pt x="38381" y="800709"/>
                  <a:pt x="0" y="746547"/>
                  <a:pt x="0" y="683421"/>
                </a:cubicBezTo>
                <a:lnTo>
                  <a:pt x="0" y="69661"/>
                </a:lnTo>
                <a:lnTo>
                  <a:pt x="2166" y="80390"/>
                </a:lnTo>
                <a:cubicBezTo>
                  <a:pt x="10951" y="101158"/>
                  <a:pt x="31516" y="115731"/>
                  <a:pt x="55484" y="115731"/>
                </a:cubicBezTo>
                <a:cubicBezTo>
                  <a:pt x="71463" y="115731"/>
                  <a:pt x="85929" y="109254"/>
                  <a:pt x="96401" y="98783"/>
                </a:cubicBezTo>
                <a:lnTo>
                  <a:pt x="96401" y="98782"/>
                </a:lnTo>
                <a:lnTo>
                  <a:pt x="78009" y="111183"/>
                </a:lnTo>
                <a:cubicBezTo>
                  <a:pt x="71086" y="114111"/>
                  <a:pt x="63475" y="115730"/>
                  <a:pt x="55485" y="115730"/>
                </a:cubicBezTo>
                <a:cubicBezTo>
                  <a:pt x="31517" y="115730"/>
                  <a:pt x="10952" y="101157"/>
                  <a:pt x="2167" y="80389"/>
                </a:cubicBezTo>
                <a:lnTo>
                  <a:pt x="1" y="69660"/>
                </a:lnTo>
                <a:lnTo>
                  <a:pt x="1" y="46071"/>
                </a:lnTo>
                <a:lnTo>
                  <a:pt x="2167" y="35341"/>
                </a:lnTo>
                <a:cubicBezTo>
                  <a:pt x="10952" y="14573"/>
                  <a:pt x="31517" y="0"/>
                  <a:pt x="55485" y="0"/>
                </a:cubicBezTo>
                <a:close/>
              </a:path>
            </a:pathLst>
          </a:custGeom>
          <a:gradFill flip="none" rotWithShape="1">
            <a:gsLst>
              <a:gs pos="0">
                <a:srgbClr val="E62094"/>
              </a:gs>
              <a:gs pos="100000">
                <a:srgbClr val="C51781"/>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8" name="!!ch"/>
          <p:cNvSpPr/>
          <p:nvPr/>
        </p:nvSpPr>
        <p:spPr>
          <a:xfrm rot="5400000">
            <a:off x="5034636" y="4411192"/>
            <a:ext cx="832485" cy="835820"/>
          </a:xfrm>
          <a:custGeom>
            <a:avLst/>
            <a:gdLst>
              <a:gd name="connsiteX0" fmla="*/ 55485 w 832485"/>
              <a:gd name="connsiteY0" fmla="*/ 0 h 835820"/>
              <a:gd name="connsiteX1" fmla="*/ 78009 w 832485"/>
              <a:gd name="connsiteY1" fmla="*/ 4547 h 835820"/>
              <a:gd name="connsiteX2" fmla="*/ 82030 w 832485"/>
              <a:gd name="connsiteY2" fmla="*/ 7258 h 835820"/>
              <a:gd name="connsiteX3" fmla="*/ 106092 w 832485"/>
              <a:gd name="connsiteY3" fmla="*/ 31320 h 835820"/>
              <a:gd name="connsiteX4" fmla="*/ 106096 w 832485"/>
              <a:gd name="connsiteY4" fmla="*/ 31326 h 835820"/>
              <a:gd name="connsiteX5" fmla="*/ 811399 w 832485"/>
              <a:gd name="connsiteY5" fmla="*/ 736629 h 835820"/>
              <a:gd name="connsiteX6" fmla="*/ 811402 w 832485"/>
              <a:gd name="connsiteY6" fmla="*/ 736631 h 835820"/>
              <a:gd name="connsiteX7" fmla="*/ 818325 w 832485"/>
              <a:gd name="connsiteY7" fmla="*/ 743554 h 835820"/>
              <a:gd name="connsiteX8" fmla="*/ 827938 w 832485"/>
              <a:gd name="connsiteY8" fmla="*/ 757812 h 835820"/>
              <a:gd name="connsiteX9" fmla="*/ 832485 w 832485"/>
              <a:gd name="connsiteY9" fmla="*/ 780336 h 835820"/>
              <a:gd name="connsiteX10" fmla="*/ 797144 w 832485"/>
              <a:gd name="connsiteY10" fmla="*/ 833654 h 835820"/>
              <a:gd name="connsiteX11" fmla="*/ 786420 w 832485"/>
              <a:gd name="connsiteY11" fmla="*/ 835819 h 835820"/>
              <a:gd name="connsiteX12" fmla="*/ 762821 w 832485"/>
              <a:gd name="connsiteY12" fmla="*/ 835819 h 835820"/>
              <a:gd name="connsiteX13" fmla="*/ 752096 w 832485"/>
              <a:gd name="connsiteY13" fmla="*/ 833654 h 835820"/>
              <a:gd name="connsiteX14" fmla="*/ 726638 w 832485"/>
              <a:gd name="connsiteY14" fmla="*/ 812689 h 835820"/>
              <a:gd name="connsiteX15" fmla="*/ 716755 w 832485"/>
              <a:gd name="connsiteY15" fmla="*/ 780336 h 835820"/>
              <a:gd name="connsiteX16" fmla="*/ 716755 w 832485"/>
              <a:gd name="connsiteY16" fmla="*/ 780337 h 835820"/>
              <a:gd name="connsiteX17" fmla="*/ 752096 w 832485"/>
              <a:gd name="connsiteY17" fmla="*/ 833655 h 835820"/>
              <a:gd name="connsiteX18" fmla="*/ 762821 w 832485"/>
              <a:gd name="connsiteY18" fmla="*/ 835820 h 835820"/>
              <a:gd name="connsiteX19" fmla="*/ 152405 w 832485"/>
              <a:gd name="connsiteY19" fmla="*/ 835820 h 835820"/>
              <a:gd name="connsiteX20" fmla="*/ 152395 w 832485"/>
              <a:gd name="connsiteY20" fmla="*/ 835820 h 835820"/>
              <a:gd name="connsiteX21" fmla="*/ 93079 w 832485"/>
              <a:gd name="connsiteY21" fmla="*/ 823845 h 835820"/>
              <a:gd name="connsiteX22" fmla="*/ 0 w 832485"/>
              <a:gd name="connsiteY22" fmla="*/ 683421 h 835820"/>
              <a:gd name="connsiteX23" fmla="*/ 0 w 832485"/>
              <a:gd name="connsiteY23" fmla="*/ 69661 h 835820"/>
              <a:gd name="connsiteX24" fmla="*/ 2166 w 832485"/>
              <a:gd name="connsiteY24" fmla="*/ 80390 h 835820"/>
              <a:gd name="connsiteX25" fmla="*/ 55484 w 832485"/>
              <a:gd name="connsiteY25" fmla="*/ 115731 h 835820"/>
              <a:gd name="connsiteX26" fmla="*/ 96401 w 832485"/>
              <a:gd name="connsiteY26" fmla="*/ 98783 h 835820"/>
              <a:gd name="connsiteX27" fmla="*/ 96401 w 832485"/>
              <a:gd name="connsiteY27" fmla="*/ 98782 h 835820"/>
              <a:gd name="connsiteX28" fmla="*/ 78009 w 832485"/>
              <a:gd name="connsiteY28" fmla="*/ 111183 h 835820"/>
              <a:gd name="connsiteX29" fmla="*/ 55485 w 832485"/>
              <a:gd name="connsiteY29" fmla="*/ 115730 h 835820"/>
              <a:gd name="connsiteX30" fmla="*/ 2167 w 832485"/>
              <a:gd name="connsiteY30" fmla="*/ 80389 h 835820"/>
              <a:gd name="connsiteX31" fmla="*/ 1 w 832485"/>
              <a:gd name="connsiteY31" fmla="*/ 69660 h 835820"/>
              <a:gd name="connsiteX32" fmla="*/ 1 w 832485"/>
              <a:gd name="connsiteY32" fmla="*/ 46071 h 835820"/>
              <a:gd name="connsiteX33" fmla="*/ 2167 w 832485"/>
              <a:gd name="connsiteY33" fmla="*/ 35341 h 835820"/>
              <a:gd name="connsiteX34" fmla="*/ 55485 w 832485"/>
              <a:gd name="connsiteY34" fmla="*/ 0 h 83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2485" h="835820">
                <a:moveTo>
                  <a:pt x="55485" y="0"/>
                </a:moveTo>
                <a:cubicBezTo>
                  <a:pt x="63475" y="0"/>
                  <a:pt x="71086" y="1619"/>
                  <a:pt x="78009" y="4547"/>
                </a:cubicBezTo>
                <a:lnTo>
                  <a:pt x="82030" y="7258"/>
                </a:lnTo>
                <a:lnTo>
                  <a:pt x="106092" y="31320"/>
                </a:lnTo>
                <a:lnTo>
                  <a:pt x="106096" y="31326"/>
                </a:lnTo>
                <a:lnTo>
                  <a:pt x="811399" y="736629"/>
                </a:lnTo>
                <a:lnTo>
                  <a:pt x="811402" y="736631"/>
                </a:lnTo>
                <a:lnTo>
                  <a:pt x="818325" y="743554"/>
                </a:lnTo>
                <a:lnTo>
                  <a:pt x="827938" y="757812"/>
                </a:lnTo>
                <a:cubicBezTo>
                  <a:pt x="830866" y="764735"/>
                  <a:pt x="832485" y="772347"/>
                  <a:pt x="832485" y="780336"/>
                </a:cubicBezTo>
                <a:cubicBezTo>
                  <a:pt x="832485" y="804305"/>
                  <a:pt x="817912" y="824869"/>
                  <a:pt x="797144" y="833654"/>
                </a:cubicBezTo>
                <a:lnTo>
                  <a:pt x="786420" y="835819"/>
                </a:lnTo>
                <a:lnTo>
                  <a:pt x="762821" y="835819"/>
                </a:lnTo>
                <a:lnTo>
                  <a:pt x="752096" y="833654"/>
                </a:lnTo>
                <a:cubicBezTo>
                  <a:pt x="741712" y="829262"/>
                  <a:pt x="732877" y="821924"/>
                  <a:pt x="726638" y="812689"/>
                </a:cubicBezTo>
                <a:lnTo>
                  <a:pt x="716755" y="780336"/>
                </a:lnTo>
                <a:lnTo>
                  <a:pt x="716755" y="780337"/>
                </a:lnTo>
                <a:cubicBezTo>
                  <a:pt x="716755" y="804306"/>
                  <a:pt x="731328" y="824870"/>
                  <a:pt x="752096" y="833655"/>
                </a:cubicBezTo>
                <a:lnTo>
                  <a:pt x="762821" y="835820"/>
                </a:lnTo>
                <a:lnTo>
                  <a:pt x="152405" y="835820"/>
                </a:lnTo>
                <a:lnTo>
                  <a:pt x="152395" y="835820"/>
                </a:lnTo>
                <a:lnTo>
                  <a:pt x="93079" y="823845"/>
                </a:lnTo>
                <a:cubicBezTo>
                  <a:pt x="38381" y="800709"/>
                  <a:pt x="0" y="746547"/>
                  <a:pt x="0" y="683421"/>
                </a:cubicBezTo>
                <a:lnTo>
                  <a:pt x="0" y="69661"/>
                </a:lnTo>
                <a:lnTo>
                  <a:pt x="2166" y="80390"/>
                </a:lnTo>
                <a:cubicBezTo>
                  <a:pt x="10951" y="101158"/>
                  <a:pt x="31516" y="115731"/>
                  <a:pt x="55484" y="115731"/>
                </a:cubicBezTo>
                <a:cubicBezTo>
                  <a:pt x="71463" y="115731"/>
                  <a:pt x="85929" y="109254"/>
                  <a:pt x="96401" y="98783"/>
                </a:cubicBezTo>
                <a:lnTo>
                  <a:pt x="96401" y="98782"/>
                </a:lnTo>
                <a:lnTo>
                  <a:pt x="78009" y="111183"/>
                </a:lnTo>
                <a:cubicBezTo>
                  <a:pt x="71086" y="114111"/>
                  <a:pt x="63475" y="115730"/>
                  <a:pt x="55485" y="115730"/>
                </a:cubicBezTo>
                <a:cubicBezTo>
                  <a:pt x="31517" y="115730"/>
                  <a:pt x="10952" y="101157"/>
                  <a:pt x="2167" y="80389"/>
                </a:cubicBezTo>
                <a:lnTo>
                  <a:pt x="1" y="69660"/>
                </a:lnTo>
                <a:lnTo>
                  <a:pt x="1" y="46071"/>
                </a:lnTo>
                <a:lnTo>
                  <a:pt x="2167" y="35341"/>
                </a:lnTo>
                <a:cubicBezTo>
                  <a:pt x="10952" y="14573"/>
                  <a:pt x="31517" y="0"/>
                  <a:pt x="55485" y="0"/>
                </a:cubicBezTo>
                <a:close/>
              </a:path>
            </a:pathLst>
          </a:custGeom>
          <a:gradFill flip="none" rotWithShape="1">
            <a:gsLst>
              <a:gs pos="0">
                <a:srgbClr val="2BD3BD"/>
              </a:gs>
              <a:gs pos="100000">
                <a:srgbClr val="12C7AE"/>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1" name="Rectangle: Rounded Corners 50"/>
          <p:cNvSpPr/>
          <p:nvPr/>
        </p:nvSpPr>
        <p:spPr>
          <a:xfrm>
            <a:off x="4013200" y="974363"/>
            <a:ext cx="304800" cy="406400"/>
          </a:xfrm>
          <a:prstGeom prst="roundRect">
            <a:avLst/>
          </a:prstGeom>
          <a:gradFill flip="none" rotWithShape="1">
            <a:gsLst>
              <a:gs pos="0">
                <a:srgbClr val="FFB800"/>
              </a:gs>
              <a:gs pos="100000">
                <a:srgbClr val="FF9C0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2" name="!!bvv"/>
          <p:cNvSpPr/>
          <p:nvPr/>
        </p:nvSpPr>
        <p:spPr>
          <a:xfrm>
            <a:off x="4013200" y="2734627"/>
            <a:ext cx="304800" cy="406400"/>
          </a:xfrm>
          <a:prstGeom prst="roundRect">
            <a:avLst/>
          </a:prstGeom>
          <a:gradFill flip="none" rotWithShape="1">
            <a:gsLst>
              <a:gs pos="0">
                <a:srgbClr val="E62094"/>
              </a:gs>
              <a:gs pos="100000">
                <a:srgbClr val="C5178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3" name="!!bvvv"/>
          <p:cNvSpPr/>
          <p:nvPr/>
        </p:nvSpPr>
        <p:spPr>
          <a:xfrm>
            <a:off x="4013200" y="4625902"/>
            <a:ext cx="304800" cy="406400"/>
          </a:xfrm>
          <a:prstGeom prst="roundRect">
            <a:avLst/>
          </a:prstGeom>
          <a:gradFill flip="none" rotWithShape="1">
            <a:gsLst>
              <a:gs pos="0">
                <a:srgbClr val="29CDB6"/>
              </a:gs>
              <a:gs pos="100000">
                <a:srgbClr val="12C7A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7" name="Oval 56"/>
          <p:cNvSpPr/>
          <p:nvPr/>
        </p:nvSpPr>
        <p:spPr>
          <a:xfrm>
            <a:off x="4922750" y="1068580"/>
            <a:ext cx="213043" cy="213043"/>
          </a:xfrm>
          <a:prstGeom prst="ellipse">
            <a:avLst/>
          </a:prstGeom>
          <a:solidFill>
            <a:schemeClr val="bg1"/>
          </a:solidFill>
          <a:ln w="57150">
            <a:gradFill>
              <a:gsLst>
                <a:gs pos="0">
                  <a:srgbClr val="FF9C00"/>
                </a:gs>
                <a:gs pos="100000">
                  <a:srgbClr val="FFAA21"/>
                </a:gs>
              </a:gsLst>
              <a:lin ang="5400000" scaled="1"/>
            </a:gra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8" name="Oval 57"/>
          <p:cNvSpPr/>
          <p:nvPr/>
        </p:nvSpPr>
        <p:spPr>
          <a:xfrm>
            <a:off x="4922750" y="2830075"/>
            <a:ext cx="213043" cy="213043"/>
          </a:xfrm>
          <a:prstGeom prst="ellipse">
            <a:avLst/>
          </a:prstGeom>
          <a:solidFill>
            <a:schemeClr val="bg1"/>
          </a:solidFill>
          <a:ln w="57150">
            <a:gradFill>
              <a:gsLst>
                <a:gs pos="0">
                  <a:srgbClr val="C51781"/>
                </a:gs>
                <a:gs pos="100000">
                  <a:srgbClr val="E834A3"/>
                </a:gs>
              </a:gsLst>
              <a:lin ang="5400000" scaled="1"/>
            </a:gra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9" name="!!bv"/>
          <p:cNvSpPr/>
          <p:nvPr/>
        </p:nvSpPr>
        <p:spPr>
          <a:xfrm>
            <a:off x="4922750" y="4722317"/>
            <a:ext cx="213043" cy="213043"/>
          </a:xfrm>
          <a:prstGeom prst="ellipse">
            <a:avLst/>
          </a:prstGeom>
          <a:solidFill>
            <a:schemeClr val="bg1"/>
          </a:solidFill>
          <a:ln w="57150">
            <a:gradFill>
              <a:gsLst>
                <a:gs pos="0">
                  <a:srgbClr val="2BD3BD"/>
                </a:gs>
                <a:gs pos="100000">
                  <a:srgbClr val="27C3AD"/>
                </a:gs>
              </a:gsLst>
              <a:lin ang="5400000" scaled="1"/>
            </a:gra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2" name="Oval 61"/>
          <p:cNvSpPr/>
          <p:nvPr/>
        </p:nvSpPr>
        <p:spPr>
          <a:xfrm>
            <a:off x="5195223" y="863044"/>
            <a:ext cx="624114" cy="624114"/>
          </a:xfrm>
          <a:prstGeom prst="ellipse">
            <a:avLst/>
          </a:prstGeom>
          <a:gradFill flip="none" rotWithShape="1">
            <a:gsLst>
              <a:gs pos="0">
                <a:schemeClr val="bg1"/>
              </a:gs>
              <a:gs pos="100000">
                <a:srgbClr val="CDCDCD"/>
              </a:gs>
            </a:gsLst>
            <a:lin ang="13500000" scaled="1"/>
            <a:tileRect/>
          </a:gradFill>
          <a:ln>
            <a:noFill/>
          </a:ln>
          <a:effectLst>
            <a:outerShdw blurRad="1651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4" name="Oval 63"/>
          <p:cNvSpPr/>
          <p:nvPr/>
        </p:nvSpPr>
        <p:spPr>
          <a:xfrm>
            <a:off x="5235521" y="2623924"/>
            <a:ext cx="624114" cy="624114"/>
          </a:xfrm>
          <a:prstGeom prst="ellipse">
            <a:avLst/>
          </a:prstGeom>
          <a:gradFill flip="none" rotWithShape="1">
            <a:gsLst>
              <a:gs pos="0">
                <a:schemeClr val="bg1"/>
              </a:gs>
              <a:gs pos="100000">
                <a:srgbClr val="CDCDCD"/>
              </a:gs>
            </a:gsLst>
            <a:lin ang="13500000" scaled="1"/>
            <a:tileRect/>
          </a:gradFill>
          <a:ln>
            <a:noFill/>
          </a:ln>
          <a:effectLst>
            <a:outerShdw blurRad="1651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5" name="Oval 64"/>
          <p:cNvSpPr/>
          <p:nvPr/>
        </p:nvSpPr>
        <p:spPr>
          <a:xfrm>
            <a:off x="5235521" y="4515551"/>
            <a:ext cx="624114" cy="624114"/>
          </a:xfrm>
          <a:prstGeom prst="ellipse">
            <a:avLst/>
          </a:prstGeom>
          <a:gradFill flip="none" rotWithShape="1">
            <a:gsLst>
              <a:gs pos="0">
                <a:schemeClr val="bg1"/>
              </a:gs>
              <a:gs pos="100000">
                <a:srgbClr val="CDCDCD"/>
              </a:gs>
            </a:gsLst>
            <a:lin ang="13500000" scaled="1"/>
            <a:tileRect/>
          </a:gradFill>
          <a:ln>
            <a:noFill/>
          </a:ln>
          <a:effectLst>
            <a:outerShdw blurRad="1651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0" name="TextBox 79"/>
          <p:cNvSpPr txBox="1"/>
          <p:nvPr/>
        </p:nvSpPr>
        <p:spPr>
          <a:xfrm>
            <a:off x="5278915" y="944269"/>
            <a:ext cx="53732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EA500"/>
                </a:solidFill>
                <a:effectLst/>
                <a:uLnTx/>
                <a:uFillTx/>
                <a:latin typeface="Times New Roman" panose="02020603050405020304" pitchFamily="18" charset="0"/>
                <a:ea typeface="+mn-ea"/>
                <a:cs typeface="Times New Roman" panose="02020603050405020304" pitchFamily="18" charset="0"/>
              </a:rPr>
              <a:t>01</a:t>
            </a:r>
          </a:p>
        </p:txBody>
      </p:sp>
      <p:sp>
        <p:nvSpPr>
          <p:cNvPr id="81" name="TextBox 80"/>
          <p:cNvSpPr txBox="1"/>
          <p:nvPr/>
        </p:nvSpPr>
        <p:spPr>
          <a:xfrm>
            <a:off x="5278915" y="2784880"/>
            <a:ext cx="53732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CD1A85"/>
                </a:solidFill>
                <a:effectLst/>
                <a:uLnTx/>
                <a:uFillTx/>
                <a:latin typeface="Times New Roman" panose="02020603050405020304" pitchFamily="18" charset="0"/>
                <a:ea typeface="+mn-ea"/>
                <a:cs typeface="Times New Roman" panose="02020603050405020304" pitchFamily="18" charset="0"/>
              </a:rPr>
              <a:t>02</a:t>
            </a:r>
          </a:p>
        </p:txBody>
      </p:sp>
      <p:sp>
        <p:nvSpPr>
          <p:cNvPr id="82" name="TextBox 81"/>
          <p:cNvSpPr txBox="1"/>
          <p:nvPr/>
        </p:nvSpPr>
        <p:spPr>
          <a:xfrm>
            <a:off x="5278915" y="4597040"/>
            <a:ext cx="53732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1CC9B2"/>
                </a:solidFill>
                <a:effectLst/>
                <a:uLnTx/>
                <a:uFillTx/>
                <a:latin typeface="Times New Roman" panose="02020603050405020304" pitchFamily="18" charset="0"/>
                <a:ea typeface="+mn-ea"/>
                <a:cs typeface="Times New Roman" panose="02020603050405020304" pitchFamily="18" charset="0"/>
              </a:rPr>
              <a:t>03</a:t>
            </a:r>
          </a:p>
        </p:txBody>
      </p:sp>
      <p:sp>
        <p:nvSpPr>
          <p:cNvPr id="90" name="TextBox 89"/>
          <p:cNvSpPr txBox="1"/>
          <p:nvPr/>
        </p:nvSpPr>
        <p:spPr>
          <a:xfrm>
            <a:off x="220911" y="2584463"/>
            <a:ext cx="364488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Sự</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kiện</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nào</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châm</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ngòi</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cho</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cách</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mạng</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 Anh </a:t>
            </a: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bùng</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nổ</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a:t>
            </a:r>
          </a:p>
        </p:txBody>
      </p:sp>
      <p:sp>
        <p:nvSpPr>
          <p:cNvPr id="9" name="TextBox 8"/>
          <p:cNvSpPr txBox="1"/>
          <p:nvPr/>
        </p:nvSpPr>
        <p:spPr>
          <a:xfrm>
            <a:off x="203200" y="133955"/>
            <a:ext cx="5892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CÁCH MẠNG TƯ SẢN ANH</a:t>
            </a:r>
          </a:p>
        </p:txBody>
      </p:sp>
      <p:sp>
        <p:nvSpPr>
          <p:cNvPr id="10" name="TextBox 9"/>
          <p:cNvSpPr txBox="1"/>
          <p:nvPr/>
        </p:nvSpPr>
        <p:spPr>
          <a:xfrm>
            <a:off x="281201" y="585753"/>
            <a:ext cx="475553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739E982-3EB7-14A9-F7E4-EA93F06AECDE}"/>
              </a:ext>
            </a:extLst>
          </p:cNvPr>
          <p:cNvSpPr txBox="1"/>
          <p:nvPr/>
        </p:nvSpPr>
        <p:spPr>
          <a:xfrm>
            <a:off x="41697" y="2367823"/>
            <a:ext cx="3644882"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Sự</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kiện</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nào</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 </a:t>
            </a:r>
            <a:r>
              <a:rPr lang="en-US" sz="3200" b="1" noProof="0" dirty="0" err="1">
                <a:gradFill flip="none" rotWithShape="1">
                  <a:gsLst>
                    <a:gs pos="0">
                      <a:srgbClr val="CD1A85"/>
                    </a:gs>
                    <a:gs pos="100000">
                      <a:srgbClr val="FEA500"/>
                    </a:gs>
                  </a:gsLst>
                  <a:lin ang="16200000" scaled="1"/>
                  <a:tileRect/>
                </a:gradFill>
                <a:latin typeface="Times New Roman" panose="02020603050405020304" pitchFamily="18" charset="0"/>
                <a:cs typeface="Times New Roman" panose="02020603050405020304" pitchFamily="18" charset="0"/>
              </a:rPr>
              <a:t>đánh</a:t>
            </a:r>
            <a:r>
              <a:rPr lang="en-US" sz="3200" b="1" noProof="0" dirty="0">
                <a:gradFill flip="none" rotWithShape="1">
                  <a:gsLst>
                    <a:gs pos="0">
                      <a:srgbClr val="CD1A85"/>
                    </a:gs>
                    <a:gs pos="100000">
                      <a:srgbClr val="FEA500"/>
                    </a:gs>
                  </a:gsLst>
                  <a:lin ang="16200000" scaled="1"/>
                  <a:tileRect/>
                </a:gradFill>
                <a:latin typeface="Times New Roman" panose="02020603050405020304" pitchFamily="18" charset="0"/>
                <a:cs typeface="Times New Roman" panose="02020603050405020304" pitchFamily="18" charset="0"/>
              </a:rPr>
              <a:t> </a:t>
            </a:r>
            <a:r>
              <a:rPr lang="en-US" sz="3200" b="1" noProof="0" dirty="0" err="1">
                <a:gradFill flip="none" rotWithShape="1">
                  <a:gsLst>
                    <a:gs pos="0">
                      <a:srgbClr val="CD1A85"/>
                    </a:gs>
                    <a:gs pos="100000">
                      <a:srgbClr val="FEA500"/>
                    </a:gs>
                  </a:gsLst>
                  <a:lin ang="16200000" scaled="1"/>
                  <a:tileRect/>
                </a:gradFill>
                <a:latin typeface="Times New Roman" panose="02020603050405020304" pitchFamily="18" charset="0"/>
                <a:cs typeface="Times New Roman" panose="02020603050405020304" pitchFamily="18" charset="0"/>
              </a:rPr>
              <a:t>dấu</a:t>
            </a:r>
            <a:r>
              <a:rPr lang="en-US" sz="3200" b="1" noProof="0" dirty="0">
                <a:gradFill flip="none" rotWithShape="1">
                  <a:gsLst>
                    <a:gs pos="0">
                      <a:srgbClr val="CD1A85"/>
                    </a:gs>
                    <a:gs pos="100000">
                      <a:srgbClr val="FEA500"/>
                    </a:gs>
                  </a:gsLst>
                  <a:lin ang="16200000" scaled="1"/>
                  <a:tileRect/>
                </a:gradFill>
                <a:latin typeface="Times New Roman" panose="02020603050405020304" pitchFamily="18" charset="0"/>
                <a:cs typeface="Times New Roman" panose="02020603050405020304" pitchFamily="18" charset="0"/>
              </a:rPr>
              <a:t> </a:t>
            </a:r>
            <a:r>
              <a:rPr lang="en-US" sz="3200" b="1" noProof="0" dirty="0" err="1">
                <a:gradFill flip="none" rotWithShape="1">
                  <a:gsLst>
                    <a:gs pos="0">
                      <a:srgbClr val="CD1A85"/>
                    </a:gs>
                    <a:gs pos="100000">
                      <a:srgbClr val="FEA500"/>
                    </a:gs>
                  </a:gsLst>
                  <a:lin ang="16200000" scaled="1"/>
                  <a:tileRect/>
                </a:gradFill>
                <a:latin typeface="Times New Roman" panose="02020603050405020304" pitchFamily="18" charset="0"/>
                <a:cs typeface="Times New Roman" panose="02020603050405020304" pitchFamily="18" charset="0"/>
              </a:rPr>
              <a:t>mốc</a:t>
            </a:r>
            <a:r>
              <a:rPr lang="en-US" sz="3200" b="1" noProof="0" dirty="0">
                <a:gradFill flip="none" rotWithShape="1">
                  <a:gsLst>
                    <a:gs pos="0">
                      <a:srgbClr val="CD1A85"/>
                    </a:gs>
                    <a:gs pos="100000">
                      <a:srgbClr val="FEA500"/>
                    </a:gs>
                  </a:gsLst>
                  <a:lin ang="16200000" scaled="1"/>
                  <a:tileRect/>
                </a:gradFill>
                <a:latin typeface="Times New Roman" panose="02020603050405020304" pitchFamily="18" charset="0"/>
                <a:cs typeface="Times New Roman" panose="02020603050405020304" pitchFamily="18" charset="0"/>
              </a:rPr>
              <a:t> </a:t>
            </a:r>
            <a:r>
              <a:rPr lang="en-US" sz="3200" b="1" noProof="0" dirty="0" err="1">
                <a:gradFill flip="none" rotWithShape="1">
                  <a:gsLst>
                    <a:gs pos="0">
                      <a:srgbClr val="CD1A85"/>
                    </a:gs>
                    <a:gs pos="100000">
                      <a:srgbClr val="FEA500"/>
                    </a:gs>
                  </a:gsLst>
                  <a:lin ang="16200000" scaled="1"/>
                  <a:tileRect/>
                </a:gradFill>
                <a:latin typeface="Times New Roman" panose="02020603050405020304" pitchFamily="18" charset="0"/>
                <a:cs typeface="Times New Roman" panose="02020603050405020304" pitchFamily="18" charset="0"/>
              </a:rPr>
              <a:t>quan</a:t>
            </a:r>
            <a:r>
              <a:rPr lang="en-US" sz="3200" b="1" noProof="0" dirty="0">
                <a:gradFill flip="none" rotWithShape="1">
                  <a:gsLst>
                    <a:gs pos="0">
                      <a:srgbClr val="CD1A85"/>
                    </a:gs>
                    <a:gs pos="100000">
                      <a:srgbClr val="FEA500"/>
                    </a:gs>
                  </a:gsLst>
                  <a:lin ang="16200000" scaled="1"/>
                  <a:tileRect/>
                </a:gradFill>
                <a:latin typeface="Times New Roman" panose="02020603050405020304" pitchFamily="18" charset="0"/>
                <a:cs typeface="Times New Roman" panose="02020603050405020304" pitchFamily="18" charset="0"/>
              </a:rPr>
              <a:t> </a:t>
            </a:r>
            <a:r>
              <a:rPr lang="en-US" sz="3200" b="1" noProof="0" dirty="0" err="1">
                <a:gradFill flip="none" rotWithShape="1">
                  <a:gsLst>
                    <a:gs pos="0">
                      <a:srgbClr val="CD1A85"/>
                    </a:gs>
                    <a:gs pos="100000">
                      <a:srgbClr val="FEA500"/>
                    </a:gs>
                  </a:gsLst>
                  <a:lin ang="16200000" scaled="1"/>
                  <a:tileRect/>
                </a:gradFill>
                <a:latin typeface="Times New Roman" panose="02020603050405020304" pitchFamily="18" charset="0"/>
                <a:cs typeface="Times New Roman" panose="02020603050405020304" pitchFamily="18" charset="0"/>
              </a:rPr>
              <a:t>trọng</a:t>
            </a:r>
            <a:r>
              <a:rPr lang="en-US" sz="3200" b="1" noProof="0" dirty="0">
                <a:gradFill flip="none" rotWithShape="1">
                  <a:gsLst>
                    <a:gs pos="0">
                      <a:srgbClr val="CD1A85"/>
                    </a:gs>
                    <a:gs pos="100000">
                      <a:srgbClr val="FEA500"/>
                    </a:gs>
                  </a:gsLst>
                  <a:lin ang="16200000" scaled="1"/>
                  <a:tileRect/>
                </a:gradFill>
                <a:latin typeface="Times New Roman" panose="02020603050405020304" pitchFamily="18" charset="0"/>
                <a:cs typeface="Times New Roman" panose="02020603050405020304" pitchFamily="18" charset="0"/>
              </a:rPr>
              <a:t> </a:t>
            </a:r>
            <a:r>
              <a:rPr lang="en-US" sz="3200" b="1" noProof="0" dirty="0" err="1">
                <a:gradFill flip="none" rotWithShape="1">
                  <a:gsLst>
                    <a:gs pos="0">
                      <a:srgbClr val="CD1A85"/>
                    </a:gs>
                    <a:gs pos="100000">
                      <a:srgbClr val="FEA500"/>
                    </a:gs>
                  </a:gsLst>
                  <a:lin ang="16200000" scaled="1"/>
                  <a:tileRect/>
                </a:gradFill>
                <a:latin typeface="Times New Roman" panose="02020603050405020304" pitchFamily="18" charset="0"/>
                <a:cs typeface="Times New Roman" panose="02020603050405020304" pitchFamily="18" charset="0"/>
              </a:rPr>
              <a:t>cho</a:t>
            </a:r>
            <a:r>
              <a:rPr lang="en-US" sz="3200" b="1" noProof="0" dirty="0">
                <a:gradFill flip="none" rotWithShape="1">
                  <a:gsLst>
                    <a:gs pos="0">
                      <a:srgbClr val="CD1A85"/>
                    </a:gs>
                    <a:gs pos="100000">
                      <a:srgbClr val="FEA500"/>
                    </a:gs>
                  </a:gsLst>
                  <a:lin ang="16200000" scaled="1"/>
                  <a:tileRect/>
                </a:gradFill>
                <a:latin typeface="Times New Roman" panose="02020603050405020304" pitchFamily="18" charset="0"/>
                <a:cs typeface="Times New Roman" panose="02020603050405020304" pitchFamily="18" charset="0"/>
              </a:rPr>
              <a:t> </a:t>
            </a:r>
            <a:r>
              <a:rPr lang="en-US" sz="3200" b="1" noProof="0" dirty="0" err="1">
                <a:gradFill flip="none" rotWithShape="1">
                  <a:gsLst>
                    <a:gs pos="0">
                      <a:srgbClr val="CD1A85"/>
                    </a:gs>
                    <a:gs pos="100000">
                      <a:srgbClr val="FEA500"/>
                    </a:gs>
                  </a:gsLst>
                  <a:lin ang="16200000" scaled="1"/>
                  <a:tileRect/>
                </a:gradFill>
                <a:latin typeface="Times New Roman" panose="02020603050405020304" pitchFamily="18" charset="0"/>
                <a:cs typeface="Times New Roman" panose="02020603050405020304" pitchFamily="18" charset="0"/>
              </a:rPr>
              <a:t>cách</a:t>
            </a:r>
            <a:r>
              <a:rPr lang="en-US" sz="3200" b="1" noProof="0" dirty="0">
                <a:gradFill flip="none" rotWithShape="1">
                  <a:gsLst>
                    <a:gs pos="0">
                      <a:srgbClr val="CD1A85"/>
                    </a:gs>
                    <a:gs pos="100000">
                      <a:srgbClr val="FEA500"/>
                    </a:gs>
                  </a:gsLst>
                  <a:lin ang="16200000" scaled="1"/>
                  <a:tileRect/>
                </a:gradFill>
                <a:latin typeface="Times New Roman" panose="02020603050405020304" pitchFamily="18" charset="0"/>
                <a:cs typeface="Times New Roman" panose="02020603050405020304" pitchFamily="18" charset="0"/>
              </a:rPr>
              <a:t> </a:t>
            </a:r>
            <a:r>
              <a:rPr lang="en-US" sz="3200" b="1" noProof="0" dirty="0" err="1">
                <a:gradFill flip="none" rotWithShape="1">
                  <a:gsLst>
                    <a:gs pos="0">
                      <a:srgbClr val="CD1A85"/>
                    </a:gs>
                    <a:gs pos="100000">
                      <a:srgbClr val="FEA500"/>
                    </a:gs>
                  </a:gsLst>
                  <a:lin ang="16200000" scaled="1"/>
                  <a:tileRect/>
                </a:gradFill>
                <a:latin typeface="Times New Roman" panose="02020603050405020304" pitchFamily="18" charset="0"/>
                <a:cs typeface="Times New Roman" panose="02020603050405020304" pitchFamily="18" charset="0"/>
              </a:rPr>
              <a:t>mạng</a:t>
            </a:r>
            <a:r>
              <a:rPr lang="en-US" sz="3200" b="1" noProof="0" dirty="0">
                <a:gradFill flip="none" rotWithShape="1">
                  <a:gsLst>
                    <a:gs pos="0">
                      <a:srgbClr val="CD1A85"/>
                    </a:gs>
                    <a:gs pos="100000">
                      <a:srgbClr val="FEA500"/>
                    </a:gs>
                  </a:gsLst>
                  <a:lin ang="16200000" scaled="1"/>
                  <a:tileRect/>
                </a:gradFill>
                <a:latin typeface="Times New Roman" panose="02020603050405020304" pitchFamily="18" charset="0"/>
                <a:cs typeface="Times New Roman" panose="02020603050405020304" pitchFamily="18" charset="0"/>
              </a:rPr>
              <a:t> </a:t>
            </a:r>
            <a:r>
              <a:rPr lang="en-US" sz="3200" b="1" noProof="0" dirty="0" err="1">
                <a:gradFill flip="none" rotWithShape="1">
                  <a:gsLst>
                    <a:gs pos="0">
                      <a:srgbClr val="CD1A85"/>
                    </a:gs>
                    <a:gs pos="100000">
                      <a:srgbClr val="FEA500"/>
                    </a:gs>
                  </a:gsLst>
                  <a:lin ang="16200000" scaled="1"/>
                  <a:tileRect/>
                </a:gradFill>
                <a:latin typeface="Times New Roman" panose="02020603050405020304" pitchFamily="18" charset="0"/>
                <a:cs typeface="Times New Roman" panose="02020603050405020304" pitchFamily="18" charset="0"/>
              </a:rPr>
              <a:t>bùng</a:t>
            </a:r>
            <a:r>
              <a:rPr lang="en-US" sz="3200" b="1" noProof="0" dirty="0">
                <a:gradFill flip="none" rotWithShape="1">
                  <a:gsLst>
                    <a:gs pos="0">
                      <a:srgbClr val="CD1A85"/>
                    </a:gs>
                    <a:gs pos="100000">
                      <a:srgbClr val="FEA500"/>
                    </a:gs>
                  </a:gsLst>
                  <a:lin ang="16200000" scaled="1"/>
                  <a:tileRect/>
                </a:gradFill>
                <a:latin typeface="Times New Roman" panose="02020603050405020304" pitchFamily="18" charset="0"/>
                <a:cs typeface="Times New Roman" panose="02020603050405020304" pitchFamily="18" charset="0"/>
              </a:rPr>
              <a:t> </a:t>
            </a:r>
            <a:r>
              <a:rPr lang="en-US" sz="3200" b="1" noProof="0" dirty="0" err="1">
                <a:gradFill flip="none" rotWithShape="1">
                  <a:gsLst>
                    <a:gs pos="0">
                      <a:srgbClr val="CD1A85"/>
                    </a:gs>
                    <a:gs pos="100000">
                      <a:srgbClr val="FEA500"/>
                    </a:gs>
                  </a:gsLst>
                  <a:lin ang="16200000" scaled="1"/>
                  <a:tileRect/>
                </a:gradFill>
                <a:latin typeface="Times New Roman" panose="02020603050405020304" pitchFamily="18" charset="0"/>
                <a:cs typeface="Times New Roman" panose="02020603050405020304" pitchFamily="18" charset="0"/>
              </a:rPr>
              <a:t>nổ</a:t>
            </a:r>
            <a:r>
              <a:rPr lang="en-US" sz="3200" b="1" noProof="0" dirty="0">
                <a:gradFill flip="none" rotWithShape="1">
                  <a:gsLst>
                    <a:gs pos="0">
                      <a:srgbClr val="CD1A85"/>
                    </a:gs>
                    <a:gs pos="100000">
                      <a:srgbClr val="FEA500"/>
                    </a:gs>
                  </a:gsLst>
                  <a:lin ang="16200000" scaled="1"/>
                  <a:tileRect/>
                </a:gra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arn(inVertical)">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childTnLst>
                              </p:cTn>
                            </p:par>
                            <p:par>
                              <p:cTn id="20" fill="hold">
                                <p:stCondLst>
                                  <p:cond delay="500"/>
                                </p:stCondLst>
                                <p:childTnLst>
                                  <p:par>
                                    <p:cTn id="21" presetID="2" presetClass="entr" presetSubtype="2" fill="hold" nodeType="afterEffect" p14:presetBounceEnd="43000">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14:bounceEnd="43000">
                                          <p:cBhvr additive="base">
                                            <p:cTn id="23" dur="1500" fill="hold"/>
                                            <p:tgtEl>
                                              <p:spTgt spid="2"/>
                                            </p:tgtEl>
                                            <p:attrNameLst>
                                              <p:attrName>ppt_x</p:attrName>
                                            </p:attrNameLst>
                                          </p:cBhvr>
                                          <p:tavLst>
                                            <p:tav tm="0">
                                              <p:val>
                                                <p:strVal val="1+#ppt_w/2"/>
                                              </p:val>
                                            </p:tav>
                                            <p:tav tm="100000">
                                              <p:val>
                                                <p:strVal val="#ppt_x"/>
                                              </p:val>
                                            </p:tav>
                                          </p:tavLst>
                                        </p:anim>
                                        <p:anim calcmode="lin" valueType="num" p14:bounceEnd="43000">
                                          <p:cBhvr additive="base">
                                            <p:cTn id="24"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500" fill="hold"/>
                                            <p:tgtEl>
                                              <p:spTgt spid="81"/>
                                            </p:tgtEl>
                                            <p:attrNameLst>
                                              <p:attrName>ppt_w</p:attrName>
                                            </p:attrNameLst>
                                          </p:cBhvr>
                                          <p:tavLst>
                                            <p:tav tm="0">
                                              <p:val>
                                                <p:fltVal val="0"/>
                                              </p:val>
                                            </p:tav>
                                            <p:tav tm="100000">
                                              <p:val>
                                                <p:strVal val="#ppt_w"/>
                                              </p:val>
                                            </p:tav>
                                          </p:tavLst>
                                        </p:anim>
                                        <p:anim calcmode="lin" valueType="num">
                                          <p:cBhvr>
                                            <p:cTn id="35" dur="500" fill="hold"/>
                                            <p:tgtEl>
                                              <p:spTgt spid="81"/>
                                            </p:tgtEl>
                                            <p:attrNameLst>
                                              <p:attrName>ppt_h</p:attrName>
                                            </p:attrNameLst>
                                          </p:cBhvr>
                                          <p:tavLst>
                                            <p:tav tm="0">
                                              <p:val>
                                                <p:fltVal val="0"/>
                                              </p:val>
                                            </p:tav>
                                            <p:tav tm="100000">
                                              <p:val>
                                                <p:strVal val="#ppt_h"/>
                                              </p:val>
                                            </p:tav>
                                          </p:tavLst>
                                        </p:anim>
                                        <p:animEffect transition="in" filter="fade">
                                          <p:cBhvr>
                                            <p:cTn id="36" dur="500"/>
                                            <p:tgtEl>
                                              <p:spTgt spid="81"/>
                                            </p:tgtEl>
                                          </p:cBhvr>
                                        </p:animEffect>
                                      </p:childTnLst>
                                    </p:cTn>
                                  </p:par>
                                </p:childTnLst>
                              </p:cTn>
                            </p:par>
                            <p:par>
                              <p:cTn id="37" fill="hold">
                                <p:stCondLst>
                                  <p:cond delay="500"/>
                                </p:stCondLst>
                                <p:childTnLst>
                                  <p:par>
                                    <p:cTn id="38" presetID="2" presetClass="entr" presetSubtype="2" fill="hold" nodeType="afterEffect" p14:presetBounceEnd="43000">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14:bounceEnd="43000">
                                          <p:cBhvr additive="base">
                                            <p:cTn id="40" dur="1500" fill="hold"/>
                                            <p:tgtEl>
                                              <p:spTgt spid="3"/>
                                            </p:tgtEl>
                                            <p:attrNameLst>
                                              <p:attrName>ppt_x</p:attrName>
                                            </p:attrNameLst>
                                          </p:cBhvr>
                                          <p:tavLst>
                                            <p:tav tm="0">
                                              <p:val>
                                                <p:strVal val="1+#ppt_w/2"/>
                                              </p:val>
                                            </p:tav>
                                            <p:tav tm="100000">
                                              <p:val>
                                                <p:strVal val="#ppt_x"/>
                                              </p:val>
                                            </p:tav>
                                          </p:tavLst>
                                        </p:anim>
                                        <p:anim calcmode="lin" valueType="num" p14:bounceEnd="43000">
                                          <p:cBhvr additive="base">
                                            <p:cTn id="41"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cBhvr>
                                            <p:cTn id="51" dur="500" fill="hold"/>
                                            <p:tgtEl>
                                              <p:spTgt spid="82"/>
                                            </p:tgtEl>
                                            <p:attrNameLst>
                                              <p:attrName>ppt_w</p:attrName>
                                            </p:attrNameLst>
                                          </p:cBhvr>
                                          <p:tavLst>
                                            <p:tav tm="0">
                                              <p:val>
                                                <p:fltVal val="0"/>
                                              </p:val>
                                            </p:tav>
                                            <p:tav tm="100000">
                                              <p:val>
                                                <p:strVal val="#ppt_w"/>
                                              </p:val>
                                            </p:tav>
                                          </p:tavLst>
                                        </p:anim>
                                        <p:anim calcmode="lin" valueType="num">
                                          <p:cBhvr>
                                            <p:cTn id="52" dur="500" fill="hold"/>
                                            <p:tgtEl>
                                              <p:spTgt spid="82"/>
                                            </p:tgtEl>
                                            <p:attrNameLst>
                                              <p:attrName>ppt_h</p:attrName>
                                            </p:attrNameLst>
                                          </p:cBhvr>
                                          <p:tavLst>
                                            <p:tav tm="0">
                                              <p:val>
                                                <p:fltVal val="0"/>
                                              </p:val>
                                            </p:tav>
                                            <p:tav tm="100000">
                                              <p:val>
                                                <p:strVal val="#ppt_h"/>
                                              </p:val>
                                            </p:tav>
                                          </p:tavLst>
                                        </p:anim>
                                        <p:animEffect transition="in" filter="fade">
                                          <p:cBhvr>
                                            <p:cTn id="53" dur="500"/>
                                            <p:tgtEl>
                                              <p:spTgt spid="82"/>
                                            </p:tgtEl>
                                          </p:cBhvr>
                                        </p:animEffect>
                                      </p:childTnLst>
                                    </p:cTn>
                                  </p:par>
                                </p:childTnLst>
                              </p:cTn>
                            </p:par>
                            <p:par>
                              <p:cTn id="54" fill="hold">
                                <p:stCondLst>
                                  <p:cond delay="500"/>
                                </p:stCondLst>
                                <p:childTnLst>
                                  <p:par>
                                    <p:cTn id="55" presetID="2" presetClass="entr" presetSubtype="2" fill="hold" nodeType="afterEffect" p14:presetBounceEnd="43000">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14:bounceEnd="43000">
                                          <p:cBhvr additive="base">
                                            <p:cTn id="57" dur="1500" fill="hold"/>
                                            <p:tgtEl>
                                              <p:spTgt spid="4"/>
                                            </p:tgtEl>
                                            <p:attrNameLst>
                                              <p:attrName>ppt_x</p:attrName>
                                            </p:attrNameLst>
                                          </p:cBhvr>
                                          <p:tavLst>
                                            <p:tav tm="0">
                                              <p:val>
                                                <p:strVal val="1+#ppt_w/2"/>
                                              </p:val>
                                            </p:tav>
                                            <p:tav tm="100000">
                                              <p:val>
                                                <p:strVal val="#ppt_x"/>
                                              </p:val>
                                            </p:tav>
                                          </p:tavLst>
                                        </p:anim>
                                        <p:anim calcmode="lin" valueType="num" p14:bounceEnd="43000">
                                          <p:cBhvr additive="base">
                                            <p:cTn id="58"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 presetClass="exit" presetSubtype="10" fill="hold" grpId="1" nodeType="clickEffect">
                                      <p:stCondLst>
                                        <p:cond delay="0"/>
                                      </p:stCondLst>
                                      <p:childTnLst>
                                        <p:animEffect transition="out" filter="checkerboard(across)">
                                          <p:cBhvr>
                                            <p:cTn id="62" dur="500"/>
                                            <p:tgtEl>
                                              <p:spTgt spid="90"/>
                                            </p:tgtEl>
                                          </p:cBhvr>
                                        </p:animEffect>
                                        <p:set>
                                          <p:cBhvr>
                                            <p:cTn id="63" dur="1" fill="hold">
                                              <p:stCondLst>
                                                <p:cond delay="499"/>
                                              </p:stCondLst>
                                            </p:cTn>
                                            <p:tgtEl>
                                              <p:spTgt spid="9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barn(inVertical)">
                                          <p:cBhvr>
                                            <p:cTn id="6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5" grpId="0" animBg="1"/>
          <p:bldP spid="80" grpId="0"/>
          <p:bldP spid="81" grpId="0"/>
          <p:bldP spid="82" grpId="0"/>
          <p:bldP spid="90" grpId="0"/>
          <p:bldP spid="90" grpId="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arn(inVertical)">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500" fill="hold"/>
                                            <p:tgtEl>
                                              <p:spTgt spid="2"/>
                                            </p:tgtEl>
                                            <p:attrNameLst>
                                              <p:attrName>ppt_x</p:attrName>
                                            </p:attrNameLst>
                                          </p:cBhvr>
                                          <p:tavLst>
                                            <p:tav tm="0">
                                              <p:val>
                                                <p:strVal val="1+#ppt_w/2"/>
                                              </p:val>
                                            </p:tav>
                                            <p:tav tm="100000">
                                              <p:val>
                                                <p:strVal val="#ppt_x"/>
                                              </p:val>
                                            </p:tav>
                                          </p:tavLst>
                                        </p:anim>
                                        <p:anim calcmode="lin" valueType="num">
                                          <p:cBhvr additive="base">
                                            <p:cTn id="24"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500" fill="hold"/>
                                            <p:tgtEl>
                                              <p:spTgt spid="81"/>
                                            </p:tgtEl>
                                            <p:attrNameLst>
                                              <p:attrName>ppt_w</p:attrName>
                                            </p:attrNameLst>
                                          </p:cBhvr>
                                          <p:tavLst>
                                            <p:tav tm="0">
                                              <p:val>
                                                <p:fltVal val="0"/>
                                              </p:val>
                                            </p:tav>
                                            <p:tav tm="100000">
                                              <p:val>
                                                <p:strVal val="#ppt_w"/>
                                              </p:val>
                                            </p:tav>
                                          </p:tavLst>
                                        </p:anim>
                                        <p:anim calcmode="lin" valueType="num">
                                          <p:cBhvr>
                                            <p:cTn id="35" dur="500" fill="hold"/>
                                            <p:tgtEl>
                                              <p:spTgt spid="81"/>
                                            </p:tgtEl>
                                            <p:attrNameLst>
                                              <p:attrName>ppt_h</p:attrName>
                                            </p:attrNameLst>
                                          </p:cBhvr>
                                          <p:tavLst>
                                            <p:tav tm="0">
                                              <p:val>
                                                <p:fltVal val="0"/>
                                              </p:val>
                                            </p:tav>
                                            <p:tav tm="100000">
                                              <p:val>
                                                <p:strVal val="#ppt_h"/>
                                              </p:val>
                                            </p:tav>
                                          </p:tavLst>
                                        </p:anim>
                                        <p:animEffect transition="in" filter="fade">
                                          <p:cBhvr>
                                            <p:cTn id="36" dur="500"/>
                                            <p:tgtEl>
                                              <p:spTgt spid="81"/>
                                            </p:tgtEl>
                                          </p:cBhvr>
                                        </p:animEffect>
                                      </p:childTnLst>
                                    </p:cTn>
                                  </p:par>
                                </p:childTnLst>
                              </p:cTn>
                            </p:par>
                            <p:par>
                              <p:cTn id="37" fill="hold">
                                <p:stCondLst>
                                  <p:cond delay="500"/>
                                </p:stCondLst>
                                <p:childTnLst>
                                  <p:par>
                                    <p:cTn id="38" presetID="2" presetClass="entr" presetSubtype="2"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1500" fill="hold"/>
                                            <p:tgtEl>
                                              <p:spTgt spid="3"/>
                                            </p:tgtEl>
                                            <p:attrNameLst>
                                              <p:attrName>ppt_x</p:attrName>
                                            </p:attrNameLst>
                                          </p:cBhvr>
                                          <p:tavLst>
                                            <p:tav tm="0">
                                              <p:val>
                                                <p:strVal val="1+#ppt_w/2"/>
                                              </p:val>
                                            </p:tav>
                                            <p:tav tm="100000">
                                              <p:val>
                                                <p:strVal val="#ppt_x"/>
                                              </p:val>
                                            </p:tav>
                                          </p:tavLst>
                                        </p:anim>
                                        <p:anim calcmode="lin" valueType="num">
                                          <p:cBhvr additive="base">
                                            <p:cTn id="41"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cBhvr>
                                            <p:cTn id="51" dur="500" fill="hold"/>
                                            <p:tgtEl>
                                              <p:spTgt spid="82"/>
                                            </p:tgtEl>
                                            <p:attrNameLst>
                                              <p:attrName>ppt_w</p:attrName>
                                            </p:attrNameLst>
                                          </p:cBhvr>
                                          <p:tavLst>
                                            <p:tav tm="0">
                                              <p:val>
                                                <p:fltVal val="0"/>
                                              </p:val>
                                            </p:tav>
                                            <p:tav tm="100000">
                                              <p:val>
                                                <p:strVal val="#ppt_w"/>
                                              </p:val>
                                            </p:tav>
                                          </p:tavLst>
                                        </p:anim>
                                        <p:anim calcmode="lin" valueType="num">
                                          <p:cBhvr>
                                            <p:cTn id="52" dur="500" fill="hold"/>
                                            <p:tgtEl>
                                              <p:spTgt spid="82"/>
                                            </p:tgtEl>
                                            <p:attrNameLst>
                                              <p:attrName>ppt_h</p:attrName>
                                            </p:attrNameLst>
                                          </p:cBhvr>
                                          <p:tavLst>
                                            <p:tav tm="0">
                                              <p:val>
                                                <p:fltVal val="0"/>
                                              </p:val>
                                            </p:tav>
                                            <p:tav tm="100000">
                                              <p:val>
                                                <p:strVal val="#ppt_h"/>
                                              </p:val>
                                            </p:tav>
                                          </p:tavLst>
                                        </p:anim>
                                        <p:animEffect transition="in" filter="fade">
                                          <p:cBhvr>
                                            <p:cTn id="53" dur="500"/>
                                            <p:tgtEl>
                                              <p:spTgt spid="82"/>
                                            </p:tgtEl>
                                          </p:cBhvr>
                                        </p:animEffect>
                                      </p:childTnLst>
                                    </p:cTn>
                                  </p:par>
                                </p:childTnLst>
                              </p:cTn>
                            </p:par>
                            <p:par>
                              <p:cTn id="54" fill="hold">
                                <p:stCondLst>
                                  <p:cond delay="500"/>
                                </p:stCondLst>
                                <p:childTnLst>
                                  <p:par>
                                    <p:cTn id="55" presetID="2" presetClass="entr" presetSubtype="2"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1500" fill="hold"/>
                                            <p:tgtEl>
                                              <p:spTgt spid="4"/>
                                            </p:tgtEl>
                                            <p:attrNameLst>
                                              <p:attrName>ppt_x</p:attrName>
                                            </p:attrNameLst>
                                          </p:cBhvr>
                                          <p:tavLst>
                                            <p:tav tm="0">
                                              <p:val>
                                                <p:strVal val="1+#ppt_w/2"/>
                                              </p:val>
                                            </p:tav>
                                            <p:tav tm="100000">
                                              <p:val>
                                                <p:strVal val="#ppt_x"/>
                                              </p:val>
                                            </p:tav>
                                          </p:tavLst>
                                        </p:anim>
                                        <p:anim calcmode="lin" valueType="num">
                                          <p:cBhvr additive="base">
                                            <p:cTn id="58"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 presetClass="exit" presetSubtype="10" fill="hold" grpId="1" nodeType="clickEffect">
                                      <p:stCondLst>
                                        <p:cond delay="0"/>
                                      </p:stCondLst>
                                      <p:childTnLst>
                                        <p:animEffect transition="out" filter="checkerboard(across)">
                                          <p:cBhvr>
                                            <p:cTn id="62" dur="500"/>
                                            <p:tgtEl>
                                              <p:spTgt spid="90"/>
                                            </p:tgtEl>
                                          </p:cBhvr>
                                        </p:animEffect>
                                        <p:set>
                                          <p:cBhvr>
                                            <p:cTn id="63" dur="1" fill="hold">
                                              <p:stCondLst>
                                                <p:cond delay="499"/>
                                              </p:stCondLst>
                                            </p:cTn>
                                            <p:tgtEl>
                                              <p:spTgt spid="9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barn(inVertical)">
                                          <p:cBhvr>
                                            <p:cTn id="6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5" grpId="0" animBg="1"/>
          <p:bldP spid="80" grpId="0"/>
          <p:bldP spid="81" grpId="0"/>
          <p:bldP spid="82" grpId="0"/>
          <p:bldP spid="90" grpId="0"/>
          <p:bldP spid="90" grpId="1"/>
          <p:bldP spid="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ainting of a court of justice&#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948" r="-2" b="-2"/>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9" name="Group 8"/>
          <p:cNvGrpSpPr>
            <a:grpSpLocks noGrp="1" noUngrp="1" noRot="1" noChangeAspect="1" noMove="1" noResize="1"/>
          </p:cNvGrpSpPr>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p:cNvSpPr/>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p:cNvGrpSpPr/>
            <p:nvPr/>
          </p:nvGrpSpPr>
          <p:grpSpPr>
            <a:xfrm>
              <a:off x="3697284" y="-1"/>
              <a:ext cx="884241" cy="6858002"/>
              <a:chOff x="3697284" y="-1"/>
              <a:chExt cx="884241" cy="6858002"/>
            </a:xfrm>
          </p:grpSpPr>
          <p:grpSp>
            <p:nvGrpSpPr>
              <p:cNvPr id="12" name="Group 11"/>
              <p:cNvGrpSpPr/>
              <p:nvPr/>
            </p:nvGrpSpPr>
            <p:grpSpPr>
              <a:xfrm>
                <a:off x="3697284" y="-1"/>
                <a:ext cx="884241" cy="6858001"/>
                <a:chOff x="3697284" y="-1"/>
                <a:chExt cx="884241" cy="6858001"/>
              </a:xfrm>
              <a:solidFill>
                <a:srgbClr val="FFFFFF"/>
              </a:solidFill>
              <a:effectLst/>
            </p:grpSpPr>
            <p:sp>
              <p:nvSpPr>
                <p:cNvPr id="16" name="Freeform: Shape 15"/>
                <p:cNvSpPr/>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p:cNvSpPr/>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p:cNvGrpSpPr/>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4" name="Freeform: Shape 13"/>
                <p:cNvSpPr/>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p:cNvSpPr/>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6" name="TextBox 5"/>
          <p:cNvSpPr txBox="1"/>
          <p:nvPr/>
        </p:nvSpPr>
        <p:spPr>
          <a:xfrm>
            <a:off x="5251060" y="6211669"/>
            <a:ext cx="6271404" cy="646331"/>
          </a:xfrm>
          <a:prstGeom prst="rect">
            <a:avLst/>
          </a:prstGeom>
          <a:noFill/>
        </p:spPr>
        <p:txBody>
          <a:bodyPr wrap="square">
            <a:spAutoFit/>
          </a:bodyPr>
          <a:lstStyle/>
          <a:p>
            <a:r>
              <a:rPr lang="vi-VN" dirty="0">
                <a:solidFill>
                  <a:schemeClr val="bg1"/>
                </a:solidFill>
              </a:rPr>
              <a:t>(tranh vẽ về sự kiện vua Sác-lơ I tại Nghị viện Anh (House of Commons) vào ngày 4 – 1 – 1642) </a:t>
            </a:r>
            <a:endParaRPr lang="en-US" dirty="0">
              <a:solidFill>
                <a:schemeClr val="bg1"/>
              </a:solidFill>
            </a:endParaRPr>
          </a:p>
        </p:txBody>
      </p:sp>
      <p:sp>
        <p:nvSpPr>
          <p:cNvPr id="7" name="Speech Bubble: Rectangle with Corners Rounded 6"/>
          <p:cNvSpPr/>
          <p:nvPr/>
        </p:nvSpPr>
        <p:spPr>
          <a:xfrm>
            <a:off x="138022" y="534838"/>
            <a:ext cx="3549735" cy="2467154"/>
          </a:xfrm>
          <a:prstGeom prst="wedgeRoundRectCallout">
            <a:avLst>
              <a:gd name="adj1" fmla="val 98620"/>
              <a:gd name="adj2" fmla="val 533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4/1/1642,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a:t>
            </a:r>
          </a:p>
        </p:txBody>
      </p:sp>
      <p:sp>
        <p:nvSpPr>
          <p:cNvPr id="18" name="TextBox 17"/>
          <p:cNvSpPr txBox="1"/>
          <p:nvPr/>
        </p:nvSpPr>
        <p:spPr>
          <a:xfrm>
            <a:off x="226875" y="3429000"/>
            <a:ext cx="3243532" cy="3108543"/>
          </a:xfrm>
          <a:prstGeom prst="rect">
            <a:avLst/>
          </a:prstGeom>
          <a:noFill/>
        </p:spPr>
        <p:txBody>
          <a:bodyPr wrap="square">
            <a:spAutoFit/>
          </a:bodyPr>
          <a:lstStyle/>
          <a:p>
            <a:pPr algn="just"/>
            <a:r>
              <a:rPr lang="en-US" sz="2800" dirty="0" err="1">
                <a:solidFill>
                  <a:srgbClr val="FFFF00"/>
                </a:solidFill>
                <a:latin typeface="Times New Roman" panose="02020603050405020304" pitchFamily="18" charset="0"/>
                <a:cs typeface="Times New Roman" panose="02020603050405020304" pitchFamily="18" charset="0"/>
              </a:rPr>
              <a:t>Đỉnh</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điểm</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xung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đột</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giữa</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vua</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và</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Nghị</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viện</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vì</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nhà</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vua</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công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khai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đe</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doạ</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Nghị</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viện</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bằng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vũ</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lực</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hai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bên</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không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thể</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thoả</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hiệp</a:t>
            </a:r>
            <a:endParaRPr lang="en-US" sz="28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439646" y="3521141"/>
            <a:ext cx="2516199" cy="2061028"/>
          </a:xfrm>
          <a:prstGeom prst="roundRect">
            <a:avLst/>
          </a:prstGeom>
          <a:solidFill>
            <a:srgbClr val="00B050"/>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rgbClr val="FFFFFF"/>
              </a:solidFill>
              <a:effectLst/>
              <a:uLnTx/>
              <a:uFillTx/>
              <a:latin typeface="+mj-lt"/>
              <a:ea typeface="+mn-ea"/>
              <a:cs typeface="+mn-cs"/>
            </a:endParaRPr>
          </a:p>
        </p:txBody>
      </p:sp>
      <p:sp>
        <p:nvSpPr>
          <p:cNvPr id="6" name="Rectangle: Rounded Corners 5"/>
          <p:cNvSpPr/>
          <p:nvPr/>
        </p:nvSpPr>
        <p:spPr>
          <a:xfrm>
            <a:off x="4037039" y="2400339"/>
            <a:ext cx="1587499" cy="131891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rgbClr val="FFFFFF"/>
              </a:solidFill>
              <a:effectLst/>
              <a:uLnTx/>
              <a:uFillTx/>
              <a:latin typeface="+mj-lt"/>
              <a:ea typeface="+mn-ea"/>
              <a:cs typeface="+mn-cs"/>
            </a:endParaRPr>
          </a:p>
        </p:txBody>
      </p:sp>
      <p:cxnSp>
        <p:nvCxnSpPr>
          <p:cNvPr id="8" name="Straight Connector 7"/>
          <p:cNvCxnSpPr/>
          <p:nvPr/>
        </p:nvCxnSpPr>
        <p:spPr>
          <a:xfrm>
            <a:off x="3292384" y="3053055"/>
            <a:ext cx="0" cy="2997200"/>
          </a:xfrm>
          <a:prstGeom prst="line">
            <a:avLst/>
          </a:prstGeom>
          <a:ln w="28575">
            <a:solidFill>
              <a:srgbClr val="6A352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92384" y="3065755"/>
            <a:ext cx="762000" cy="0"/>
          </a:xfrm>
          <a:prstGeom prst="line">
            <a:avLst/>
          </a:prstGeom>
          <a:ln w="28575">
            <a:solidFill>
              <a:srgbClr val="3D5C5D"/>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p:cNvSpPr/>
          <p:nvPr/>
        </p:nvSpPr>
        <p:spPr>
          <a:xfrm>
            <a:off x="4037038" y="5311747"/>
            <a:ext cx="1587499" cy="131890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rgbClr val="FFFFFF"/>
              </a:solidFill>
              <a:effectLst/>
              <a:uLnTx/>
              <a:uFillTx/>
              <a:latin typeface="+mj-lt"/>
              <a:ea typeface="+mn-ea"/>
              <a:cs typeface="+mn-cs"/>
            </a:endParaRPr>
          </a:p>
        </p:txBody>
      </p:sp>
      <p:cxnSp>
        <p:nvCxnSpPr>
          <p:cNvPr id="12" name="Straight Connector 11"/>
          <p:cNvCxnSpPr/>
          <p:nvPr/>
        </p:nvCxnSpPr>
        <p:spPr>
          <a:xfrm flipH="1">
            <a:off x="3292384" y="6050255"/>
            <a:ext cx="762000" cy="0"/>
          </a:xfrm>
          <a:prstGeom prst="line">
            <a:avLst/>
          </a:prstGeom>
          <a:ln w="28575">
            <a:solidFill>
              <a:srgbClr val="6A352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500675" y="4564355"/>
            <a:ext cx="762000" cy="0"/>
          </a:xfrm>
          <a:prstGeom prst="line">
            <a:avLst/>
          </a:prstGeom>
          <a:ln w="28575">
            <a:solidFill>
              <a:srgbClr val="6A3526"/>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p:cNvSpPr/>
          <p:nvPr/>
        </p:nvSpPr>
        <p:spPr>
          <a:xfrm>
            <a:off x="6096000" y="2533852"/>
            <a:ext cx="5551669" cy="98728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rgbClr val="FFFFFF"/>
              </a:solidFill>
              <a:effectLst/>
              <a:uLnTx/>
              <a:uFillTx/>
              <a:latin typeface="+mj-lt"/>
              <a:ea typeface="+mn-ea"/>
              <a:cs typeface="+mn-cs"/>
            </a:endParaRPr>
          </a:p>
        </p:txBody>
      </p:sp>
      <p:sp>
        <p:nvSpPr>
          <p:cNvPr id="24" name="Rectangle: Rounded Corners 23"/>
          <p:cNvSpPr/>
          <p:nvPr/>
        </p:nvSpPr>
        <p:spPr>
          <a:xfrm>
            <a:off x="6200684" y="4839019"/>
            <a:ext cx="5552294" cy="187412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rgbClr val="FFFFFF"/>
              </a:solidFill>
              <a:effectLst/>
              <a:uLnTx/>
              <a:uFillTx/>
              <a:latin typeface="+mj-lt"/>
              <a:ea typeface="+mn-ea"/>
              <a:cs typeface="+mn-cs"/>
            </a:endParaRPr>
          </a:p>
        </p:txBody>
      </p:sp>
      <p:cxnSp>
        <p:nvCxnSpPr>
          <p:cNvPr id="29" name="Straight Connector 28"/>
          <p:cNvCxnSpPr/>
          <p:nvPr/>
        </p:nvCxnSpPr>
        <p:spPr>
          <a:xfrm flipH="1">
            <a:off x="5624538" y="6050255"/>
            <a:ext cx="762000" cy="0"/>
          </a:xfrm>
          <a:prstGeom prst="line">
            <a:avLst/>
          </a:prstGeom>
          <a:ln w="28575">
            <a:solidFill>
              <a:srgbClr val="6A352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595407" y="3106023"/>
            <a:ext cx="762000" cy="0"/>
          </a:xfrm>
          <a:prstGeom prst="line">
            <a:avLst/>
          </a:prstGeom>
          <a:ln w="28575">
            <a:solidFill>
              <a:srgbClr val="3D5C5D"/>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44968" y="4290045"/>
            <a:ext cx="239084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FFFF"/>
                </a:solidFill>
                <a:effectLst/>
                <a:uLnTx/>
                <a:uFillTx/>
                <a:latin typeface="+mj-lt"/>
                <a:ea typeface="+mn-ea"/>
                <a:cs typeface="+mn-cs"/>
              </a:rPr>
              <a:t>a. </a:t>
            </a:r>
            <a:r>
              <a:rPr kumimoji="0" lang="en-US" sz="2800" b="1" i="0" u="none" strike="noStrike" kern="1200" cap="none" spc="0" normalizeH="0" baseline="0" noProof="0" dirty="0" err="1">
                <a:ln>
                  <a:noFill/>
                </a:ln>
                <a:solidFill>
                  <a:srgbClr val="FFFFFF"/>
                </a:solidFill>
                <a:effectLst/>
                <a:uLnTx/>
                <a:uFillTx/>
                <a:latin typeface="+mj-lt"/>
                <a:ea typeface="+mn-ea"/>
                <a:cs typeface="+mn-cs"/>
              </a:rPr>
              <a:t>Nguyên</a:t>
            </a:r>
            <a:r>
              <a:rPr kumimoji="0" lang="en-US" sz="2800" b="1" i="0" u="none" strike="noStrike" kern="1200" cap="none" spc="0" normalizeH="0" noProof="0" dirty="0">
                <a:ln>
                  <a:noFill/>
                </a:ln>
                <a:solidFill>
                  <a:srgbClr val="FFFFFF"/>
                </a:solidFill>
                <a:effectLst/>
                <a:uLnTx/>
                <a:uFillTx/>
                <a:latin typeface="+mj-lt"/>
                <a:ea typeface="+mn-ea"/>
                <a:cs typeface="+mn-cs"/>
              </a:rPr>
              <a:t> </a:t>
            </a:r>
            <a:r>
              <a:rPr kumimoji="0" lang="en-US" sz="2800" b="1" i="0" u="none" strike="noStrike" kern="1200" cap="none" spc="0" normalizeH="0" noProof="0" dirty="0" err="1">
                <a:ln>
                  <a:noFill/>
                </a:ln>
                <a:solidFill>
                  <a:srgbClr val="FFFFFF"/>
                </a:solidFill>
                <a:effectLst/>
                <a:uLnTx/>
                <a:uFillTx/>
                <a:latin typeface="+mj-lt"/>
                <a:ea typeface="+mn-ea"/>
                <a:cs typeface="+mn-cs"/>
              </a:rPr>
              <a:t>nhân</a:t>
            </a:r>
            <a:endParaRPr kumimoji="0" lang="vi-VN" sz="2800" b="1" i="0" u="none" strike="noStrike" kern="1200" cap="none" spc="0" normalizeH="0" baseline="0" noProof="0" dirty="0">
              <a:ln>
                <a:noFill/>
              </a:ln>
              <a:solidFill>
                <a:srgbClr val="FFFFFF"/>
              </a:solidFill>
              <a:effectLst/>
              <a:uLnTx/>
              <a:uFillTx/>
              <a:latin typeface="+mj-lt"/>
              <a:ea typeface="+mn-ea"/>
              <a:cs typeface="+mn-cs"/>
            </a:endParaRPr>
          </a:p>
        </p:txBody>
      </p:sp>
      <p:sp>
        <p:nvSpPr>
          <p:cNvPr id="32" name="TextBox 31"/>
          <p:cNvSpPr txBox="1"/>
          <p:nvPr/>
        </p:nvSpPr>
        <p:spPr>
          <a:xfrm>
            <a:off x="4283870" y="2888392"/>
            <a:ext cx="15808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srgbClr val="FFFFFF"/>
                </a:solidFill>
                <a:effectLst/>
                <a:uLnTx/>
                <a:uFillTx/>
                <a:latin typeface="+mj-lt"/>
                <a:ea typeface="+mn-ea"/>
                <a:cs typeface="+mn-cs"/>
              </a:rPr>
              <a:t>Sâu</a:t>
            </a:r>
            <a:r>
              <a:rPr kumimoji="0" lang="en-US" sz="2400" b="0" i="0" u="none" strike="noStrike" kern="1200" cap="none" spc="0" normalizeH="0" noProof="0" dirty="0">
                <a:ln>
                  <a:noFill/>
                </a:ln>
                <a:solidFill>
                  <a:srgbClr val="FFFFFF"/>
                </a:solidFill>
                <a:effectLst/>
                <a:uLnTx/>
                <a:uFillTx/>
                <a:latin typeface="+mj-lt"/>
                <a:ea typeface="+mn-ea"/>
                <a:cs typeface="+mn-cs"/>
              </a:rPr>
              <a:t> </a:t>
            </a:r>
            <a:r>
              <a:rPr kumimoji="0" lang="en-US" sz="2400" b="0" i="0" u="none" strike="noStrike" kern="1200" cap="none" spc="0" normalizeH="0" noProof="0" dirty="0" err="1">
                <a:ln>
                  <a:noFill/>
                </a:ln>
                <a:solidFill>
                  <a:srgbClr val="FFFFFF"/>
                </a:solidFill>
                <a:effectLst/>
                <a:uLnTx/>
                <a:uFillTx/>
                <a:latin typeface="+mj-lt"/>
                <a:ea typeface="+mn-ea"/>
                <a:cs typeface="+mn-cs"/>
              </a:rPr>
              <a:t>xa</a:t>
            </a:r>
            <a:endParaRPr kumimoji="0" lang="vi-VN" sz="2400" b="0" i="0" u="none" strike="noStrike" kern="1200" cap="none" spc="0" normalizeH="0" baseline="0" noProof="0" dirty="0">
              <a:ln>
                <a:noFill/>
              </a:ln>
              <a:solidFill>
                <a:srgbClr val="FFFFFF"/>
              </a:solidFill>
              <a:effectLst/>
              <a:uLnTx/>
              <a:uFillTx/>
              <a:latin typeface="+mj-lt"/>
              <a:ea typeface="+mn-ea"/>
              <a:cs typeface="+mn-cs"/>
            </a:endParaRPr>
          </a:p>
        </p:txBody>
      </p:sp>
      <p:sp>
        <p:nvSpPr>
          <p:cNvPr id="33" name="TextBox 32"/>
          <p:cNvSpPr txBox="1"/>
          <p:nvPr/>
        </p:nvSpPr>
        <p:spPr>
          <a:xfrm>
            <a:off x="4105194" y="5734412"/>
            <a:ext cx="15808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srgbClr val="FFFFFF"/>
                </a:solidFill>
                <a:effectLst/>
                <a:uLnTx/>
                <a:uFillTx/>
                <a:latin typeface="+mj-lt"/>
                <a:ea typeface="+mn-ea"/>
                <a:cs typeface="+mn-cs"/>
              </a:rPr>
              <a:t>Trực</a:t>
            </a:r>
            <a:r>
              <a:rPr kumimoji="0" lang="en-US" sz="2400" b="0" i="0" u="none" strike="noStrike" kern="1200" cap="none" spc="0" normalizeH="0" noProof="0" dirty="0">
                <a:ln>
                  <a:noFill/>
                </a:ln>
                <a:solidFill>
                  <a:srgbClr val="FFFFFF"/>
                </a:solidFill>
                <a:effectLst/>
                <a:uLnTx/>
                <a:uFillTx/>
                <a:latin typeface="+mj-lt"/>
                <a:ea typeface="+mn-ea"/>
                <a:cs typeface="+mn-cs"/>
              </a:rPr>
              <a:t> </a:t>
            </a:r>
            <a:r>
              <a:rPr kumimoji="0" lang="en-US" sz="2400" b="0" i="0" u="none" strike="noStrike" kern="1200" cap="none" spc="0" normalizeH="0" noProof="0" dirty="0" err="1">
                <a:ln>
                  <a:noFill/>
                </a:ln>
                <a:solidFill>
                  <a:srgbClr val="FFFFFF"/>
                </a:solidFill>
                <a:effectLst/>
                <a:uLnTx/>
                <a:uFillTx/>
                <a:latin typeface="+mj-lt"/>
                <a:ea typeface="+mn-ea"/>
                <a:cs typeface="+mn-cs"/>
              </a:rPr>
              <a:t>tiếp</a:t>
            </a:r>
            <a:endParaRPr kumimoji="0" lang="vi-VN" sz="2400" b="0" i="0" u="none" strike="noStrike" kern="1200" cap="none" spc="0" normalizeH="0" baseline="0" noProof="0" dirty="0">
              <a:ln>
                <a:noFill/>
              </a:ln>
              <a:solidFill>
                <a:srgbClr val="FFFFFF"/>
              </a:solidFill>
              <a:effectLst/>
              <a:uLnTx/>
              <a:uFillTx/>
              <a:latin typeface="+mj-lt"/>
              <a:ea typeface="+mn-ea"/>
              <a:cs typeface="+mn-cs"/>
            </a:endParaRPr>
          </a:p>
        </p:txBody>
      </p:sp>
      <p:sp>
        <p:nvSpPr>
          <p:cNvPr id="35" name="TextBox 34"/>
          <p:cNvSpPr txBox="1"/>
          <p:nvPr/>
        </p:nvSpPr>
        <p:spPr>
          <a:xfrm>
            <a:off x="6325486" y="2637556"/>
            <a:ext cx="5092696" cy="830997"/>
          </a:xfrm>
          <a:prstGeom prst="rect">
            <a:avLst/>
          </a:prstGeom>
          <a:noFill/>
        </p:spPr>
        <p:txBody>
          <a:bodyPr wrap="square" rtlCol="0">
            <a:spAutoFit/>
          </a:bodyPr>
          <a:lstStyle/>
          <a:p>
            <a:pPr lvl="0" algn="just" defTabSz="914400">
              <a:defRPr/>
            </a:pPr>
            <a:r>
              <a:rPr lang="en-US" sz="2400" dirty="0">
                <a:latin typeface="+mj-lt"/>
                <a:cs typeface="Times New Roman" panose="02020603050405020304" pitchFamily="18" charset="0"/>
              </a:rPr>
              <a:t>Do </a:t>
            </a:r>
            <a:r>
              <a:rPr lang="en-US" sz="2400" dirty="0" err="1">
                <a:latin typeface="+mj-lt"/>
                <a:cs typeface="Times New Roman" panose="02020603050405020304" pitchFamily="18" charset="0"/>
              </a:rPr>
              <a:t>sự</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chuyển</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biến</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về</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đời</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sống</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kinh</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tế-chính</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trị</a:t>
            </a:r>
            <a:r>
              <a:rPr lang="en-US" sz="2400" dirty="0">
                <a:latin typeface="+mj-lt"/>
                <a:cs typeface="Times New Roman" panose="02020603050405020304" pitchFamily="18" charset="0"/>
              </a:rPr>
              <a:t> - </a:t>
            </a:r>
            <a:r>
              <a:rPr lang="en-US" sz="2400" dirty="0" err="1">
                <a:latin typeface="+mj-lt"/>
                <a:cs typeface="Times New Roman" panose="02020603050405020304" pitchFamily="18" charset="0"/>
              </a:rPr>
              <a:t>xã</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hội</a:t>
            </a:r>
            <a:r>
              <a:rPr lang="en-US" sz="2400" dirty="0">
                <a:latin typeface="+mj-lt"/>
                <a:cs typeface="Times New Roman" panose="02020603050405020304" pitchFamily="18" charset="0"/>
              </a:rPr>
              <a:t> ở Anh </a:t>
            </a:r>
            <a:endParaRPr kumimoji="0" lang="vi-VN" sz="2400" b="0" i="0" u="none" strike="noStrike" kern="1200" cap="none" spc="0" normalizeH="0" baseline="0" noProof="0" dirty="0">
              <a:ln>
                <a:noFill/>
              </a:ln>
              <a:solidFill>
                <a:srgbClr val="FFFFFF"/>
              </a:solidFill>
              <a:effectLst/>
              <a:uLnTx/>
              <a:uFillTx/>
              <a:latin typeface="+mj-lt"/>
              <a:ea typeface="+mn-ea"/>
              <a:cs typeface="+mn-cs"/>
            </a:endParaRPr>
          </a:p>
        </p:txBody>
      </p:sp>
      <p:sp>
        <p:nvSpPr>
          <p:cNvPr id="38" name="TextBox 37"/>
          <p:cNvSpPr txBox="1"/>
          <p:nvPr/>
        </p:nvSpPr>
        <p:spPr>
          <a:xfrm>
            <a:off x="6498856" y="4839019"/>
            <a:ext cx="5092696" cy="1569660"/>
          </a:xfrm>
          <a:prstGeom prst="rect">
            <a:avLst/>
          </a:prstGeom>
          <a:noFill/>
        </p:spPr>
        <p:txBody>
          <a:bodyPr wrap="square" rtlCol="0">
            <a:spAutoFit/>
          </a:bodyPr>
          <a:lstStyle/>
          <a:p>
            <a:pPr algn="just" defTabSz="914400">
              <a:defRPr/>
            </a:pPr>
            <a:r>
              <a:rPr lang="en-US" sz="2400" dirty="0" err="1">
                <a:latin typeface="+mj-lt"/>
                <a:cs typeface="Times New Roman" panose="02020603050405020304" pitchFamily="18" charset="0"/>
              </a:rPr>
              <a:t>Năm</a:t>
            </a:r>
            <a:r>
              <a:rPr lang="en-US" sz="2400" dirty="0">
                <a:latin typeface="+mj-lt"/>
                <a:cs typeface="Times New Roman" panose="02020603050405020304" pitchFamily="18" charset="0"/>
              </a:rPr>
              <a:t> 1640, </a:t>
            </a:r>
            <a:r>
              <a:rPr lang="en-US" sz="2400" dirty="0" err="1">
                <a:latin typeface="+mj-lt"/>
                <a:cs typeface="Times New Roman" panose="02020603050405020304" pitchFamily="18" charset="0"/>
              </a:rPr>
              <a:t>vua</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Sác</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Lơ</a:t>
            </a:r>
            <a:r>
              <a:rPr lang="en-US" sz="2400" dirty="0">
                <a:latin typeface="+mj-lt"/>
                <a:cs typeface="Times New Roman" panose="02020603050405020304" pitchFamily="18" charset="0"/>
              </a:rPr>
              <a:t> I </a:t>
            </a:r>
            <a:r>
              <a:rPr lang="en-US" sz="2400" dirty="0" err="1">
                <a:latin typeface="+mj-lt"/>
                <a:cs typeface="Times New Roman" panose="02020603050405020304" pitchFamily="18" charset="0"/>
              </a:rPr>
              <a:t>triệu</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tập</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quốc</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hội</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để</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tăng</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thuế</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tuy</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nhiên</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bị</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phản</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đối</a:t>
            </a:r>
            <a:r>
              <a:rPr lang="en-US" sz="2400" dirty="0">
                <a:latin typeface="+mj-lt"/>
                <a:cs typeface="Times New Roman" panose="02020603050405020304" pitchFamily="18" charset="0"/>
              </a:rPr>
              <a:t> =&gt; </a:t>
            </a:r>
            <a:r>
              <a:rPr lang="en-US" sz="2400" dirty="0" err="1">
                <a:latin typeface="+mj-lt"/>
                <a:cs typeface="Times New Roman" panose="02020603050405020304" pitchFamily="18" charset="0"/>
              </a:rPr>
              <a:t>tháng</a:t>
            </a:r>
            <a:r>
              <a:rPr lang="en-US" sz="2400" dirty="0">
                <a:latin typeface="+mj-lt"/>
                <a:cs typeface="Times New Roman" panose="02020603050405020304" pitchFamily="18" charset="0"/>
              </a:rPr>
              <a:t> 8/1642 </a:t>
            </a:r>
            <a:r>
              <a:rPr lang="en-US" sz="2400" dirty="0" err="1">
                <a:latin typeface="+mj-lt"/>
                <a:cs typeface="Times New Roman" panose="02020603050405020304" pitchFamily="18" charset="0"/>
              </a:rPr>
              <a:t>vua</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tuyên</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chiến</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với</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Quốc</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hội</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cách</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mạng</a:t>
            </a:r>
            <a:r>
              <a:rPr lang="en-US" sz="2400" dirty="0">
                <a:latin typeface="+mj-lt"/>
                <a:cs typeface="Times New Roman" panose="02020603050405020304" pitchFamily="18" charset="0"/>
              </a:rPr>
              <a:t> Anh </a:t>
            </a:r>
            <a:r>
              <a:rPr lang="en-US" sz="2400" dirty="0" err="1">
                <a:latin typeface="+mj-lt"/>
                <a:cs typeface="Times New Roman" panose="02020603050405020304" pitchFamily="18" charset="0"/>
              </a:rPr>
              <a:t>bùng</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nổ</a:t>
            </a:r>
            <a:endParaRPr lang="en-US" sz="2400" dirty="0">
              <a:latin typeface="+mj-lt"/>
              <a:cs typeface="Times New Roman" panose="02020603050405020304" pitchFamily="18" charset="0"/>
            </a:endParaRPr>
          </a:p>
        </p:txBody>
      </p:sp>
      <p:sp>
        <p:nvSpPr>
          <p:cNvPr id="27" name="TextBox 26"/>
          <p:cNvSpPr txBox="1"/>
          <p:nvPr/>
        </p:nvSpPr>
        <p:spPr>
          <a:xfrm>
            <a:off x="606056" y="1373697"/>
            <a:ext cx="5892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CÁCH MẠNG TƯ SẢN ANH</a:t>
            </a:r>
          </a:p>
        </p:txBody>
      </p:sp>
      <p:sp>
        <p:nvSpPr>
          <p:cNvPr id="3" name="Title 1"/>
          <p:cNvSpPr txBox="1"/>
          <p:nvPr/>
        </p:nvSpPr>
        <p:spPr>
          <a:xfrm>
            <a:off x="838200" y="33027"/>
            <a:ext cx="10515600" cy="1325563"/>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66FF"/>
                </a:solidFill>
                <a:latin typeface="Times New Roman" panose="02020603050405020304" pitchFamily="18" charset="0"/>
                <a:cs typeface="Times New Roman" panose="02020603050405020304" pitchFamily="18" charset="0"/>
              </a:rPr>
              <a:t>TIẾT 1: BÀI 1. CÁC CUỘC CÁCH MẠNG TƯ SẢN Ở CHÂU ÂU VÀ BẮC MỸ</a:t>
            </a:r>
            <a:endParaRPr 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left)">
                                      <p:cBhvr>
                                        <p:cTn id="71" dur="500"/>
                                        <p:tgtEl>
                                          <p:spTgt spid="3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left)">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ipe(left)">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left)">
                                      <p:cBhvr>
                                        <p:cTn id="8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1" grpId="0" animBg="1"/>
      <p:bldP spid="21" grpId="0" animBg="1"/>
      <p:bldP spid="24" grpId="0" animBg="1"/>
      <p:bldP spid="31" grpId="0"/>
      <p:bldP spid="32" grpId="0"/>
      <p:bldP spid="33" grpId="0"/>
      <p:bldP spid="35"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5"/>
          <p:cNvSpPr txBox="1">
            <a:spLocks noChangeArrowheads="1"/>
          </p:cNvSpPr>
          <p:nvPr/>
        </p:nvSpPr>
        <p:spPr bwMode="auto">
          <a:xfrm>
            <a:off x="-204639" y="6675"/>
            <a:ext cx="25770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en-US" sz="32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Sơ đồ tiến trình của cách mạng</a:t>
            </a:r>
          </a:p>
        </p:txBody>
      </p:sp>
      <p:sp>
        <p:nvSpPr>
          <p:cNvPr id="20489" name="Text Box 30"/>
          <p:cNvSpPr txBox="1">
            <a:spLocks noChangeArrowheads="1"/>
          </p:cNvSpPr>
          <p:nvPr/>
        </p:nvSpPr>
        <p:spPr bwMode="auto">
          <a:xfrm>
            <a:off x="1534621" y="3892550"/>
            <a:ext cx="800219" cy="46166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1640</a:t>
            </a:r>
          </a:p>
        </p:txBody>
      </p:sp>
      <p:sp>
        <p:nvSpPr>
          <p:cNvPr id="20490" name="Text Box 31"/>
          <p:cNvSpPr txBox="1">
            <a:spLocks noChangeArrowheads="1"/>
          </p:cNvSpPr>
          <p:nvPr/>
        </p:nvSpPr>
        <p:spPr bwMode="auto">
          <a:xfrm>
            <a:off x="9429454" y="3713347"/>
            <a:ext cx="1771650" cy="120032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12/1688</a:t>
            </a: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V. O-ran-</a:t>
            </a:r>
            <a:r>
              <a:rPr kumimoji="0" lang="en-US" altLang="en-US" sz="24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giơ</a:t>
            </a:r>
            <a:r>
              <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lên</a:t>
            </a:r>
            <a:r>
              <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ngôi</a:t>
            </a:r>
            <a:endPar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20491" name="Text Box 32"/>
          <p:cNvSpPr txBox="1">
            <a:spLocks noChangeArrowheads="1"/>
          </p:cNvSpPr>
          <p:nvPr/>
        </p:nvSpPr>
        <p:spPr bwMode="auto">
          <a:xfrm>
            <a:off x="2292715" y="3880140"/>
            <a:ext cx="1600200" cy="120032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8/1642</a:t>
            </a: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4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Sác</a:t>
            </a:r>
            <a:r>
              <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lơ</a:t>
            </a:r>
            <a:r>
              <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1 </a:t>
            </a:r>
            <a:r>
              <a:rPr kumimoji="0" lang="en-US" altLang="en-US" sz="24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tuyên</a:t>
            </a:r>
            <a:r>
              <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chiến</a:t>
            </a:r>
            <a:endPar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20492" name="Text Box 33"/>
          <p:cNvSpPr txBox="1">
            <a:spLocks noChangeArrowheads="1"/>
          </p:cNvSpPr>
          <p:nvPr/>
        </p:nvSpPr>
        <p:spPr bwMode="auto">
          <a:xfrm>
            <a:off x="4519418" y="3869293"/>
            <a:ext cx="1357013" cy="120032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1649 </a:t>
            </a: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4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Sác</a:t>
            </a:r>
            <a:r>
              <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lơ</a:t>
            </a:r>
            <a:r>
              <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1 </a:t>
            </a:r>
            <a:r>
              <a:rPr kumimoji="0" lang="en-US" altLang="en-US" sz="24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bị</a:t>
            </a:r>
            <a:r>
              <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xử</a:t>
            </a:r>
            <a:r>
              <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tử</a:t>
            </a:r>
            <a:endPar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20493" name="Text Box 34"/>
          <p:cNvSpPr txBox="1">
            <a:spLocks noChangeArrowheads="1"/>
          </p:cNvSpPr>
          <p:nvPr/>
        </p:nvSpPr>
        <p:spPr bwMode="auto">
          <a:xfrm>
            <a:off x="6695648" y="3696257"/>
            <a:ext cx="800219" cy="46166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400" b="1" i="0" u="none" strike="noStrike" kern="1200" cap="none" spc="0" normalizeH="0" baseline="0" noProof="0">
                <a:ln>
                  <a:noFill/>
                </a:ln>
                <a:solidFill>
                  <a:srgbClr val="FFFF00"/>
                </a:solidFill>
                <a:effectLst/>
                <a:uLnTx/>
                <a:uFillTx/>
                <a:latin typeface="Times New Roman" panose="02020603050405020304" pitchFamily="18" charset="0"/>
                <a:cs typeface="Times New Roman" panose="02020603050405020304" pitchFamily="18" charset="0"/>
              </a:rPr>
              <a:t>1653</a:t>
            </a:r>
          </a:p>
        </p:txBody>
      </p:sp>
      <p:sp>
        <p:nvSpPr>
          <p:cNvPr id="20494" name="Text Box 35"/>
          <p:cNvSpPr txBox="1">
            <a:spLocks noChangeArrowheads="1"/>
          </p:cNvSpPr>
          <p:nvPr/>
        </p:nvSpPr>
        <p:spPr bwMode="auto">
          <a:xfrm>
            <a:off x="7848304" y="3752091"/>
            <a:ext cx="1592858" cy="120032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1658</a:t>
            </a: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4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Crôm-oen</a:t>
            </a:r>
            <a:r>
              <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qua </a:t>
            </a:r>
            <a:r>
              <a:rPr kumimoji="0" lang="en-US" altLang="en-US" sz="24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đời</a:t>
            </a:r>
            <a:endPar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31139" y="506761"/>
            <a:ext cx="12129722" cy="3293240"/>
            <a:chOff x="1752600" y="1752600"/>
            <a:chExt cx="8763000" cy="2159000"/>
          </a:xfrm>
        </p:grpSpPr>
        <p:sp>
          <p:nvSpPr>
            <p:cNvPr id="71682" name="Line 9"/>
            <p:cNvSpPr>
              <a:spLocks noChangeShapeType="1"/>
            </p:cNvSpPr>
            <p:nvPr/>
          </p:nvSpPr>
          <p:spPr bwMode="auto">
            <a:xfrm flipV="1">
              <a:off x="3048000" y="1752600"/>
              <a:ext cx="2514600" cy="1676400"/>
            </a:xfrm>
            <a:prstGeom prst="line">
              <a:avLst/>
            </a:prstGeom>
            <a:noFill/>
            <a:ln w="57150">
              <a:solidFill>
                <a:srgbClr val="FF0000"/>
              </a:solidFill>
              <a:rou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683" name="Line 21"/>
            <p:cNvSpPr>
              <a:spLocks noChangeShapeType="1"/>
            </p:cNvSpPr>
            <p:nvPr/>
          </p:nvSpPr>
          <p:spPr bwMode="auto">
            <a:xfrm flipV="1">
              <a:off x="5562600" y="1752600"/>
              <a:ext cx="1371600" cy="0"/>
            </a:xfrm>
            <a:prstGeom prst="line">
              <a:avLst/>
            </a:prstGeom>
            <a:noFill/>
            <a:ln w="57150">
              <a:solidFill>
                <a:srgbClr val="FF0000"/>
              </a:solidFill>
              <a:rou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684" name="Line 22"/>
            <p:cNvSpPr>
              <a:spLocks noChangeShapeType="1"/>
            </p:cNvSpPr>
            <p:nvPr/>
          </p:nvSpPr>
          <p:spPr bwMode="auto">
            <a:xfrm>
              <a:off x="6934200" y="1752600"/>
              <a:ext cx="838200" cy="1447800"/>
            </a:xfrm>
            <a:prstGeom prst="line">
              <a:avLst/>
            </a:prstGeom>
            <a:noFill/>
            <a:ln w="57150">
              <a:solidFill>
                <a:srgbClr val="FF0000"/>
              </a:solidFill>
              <a:rou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685" name="Line 23"/>
            <p:cNvSpPr>
              <a:spLocks noChangeShapeType="1"/>
            </p:cNvSpPr>
            <p:nvPr/>
          </p:nvSpPr>
          <p:spPr bwMode="auto">
            <a:xfrm flipV="1">
              <a:off x="7772400" y="2667000"/>
              <a:ext cx="1371600" cy="533400"/>
            </a:xfrm>
            <a:prstGeom prst="line">
              <a:avLst/>
            </a:prstGeom>
            <a:noFill/>
            <a:ln w="57150">
              <a:solidFill>
                <a:srgbClr val="FF0000"/>
              </a:solidFill>
              <a:rou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686" name="Line 24"/>
            <p:cNvSpPr>
              <a:spLocks noChangeShapeType="1"/>
            </p:cNvSpPr>
            <p:nvPr/>
          </p:nvSpPr>
          <p:spPr bwMode="auto">
            <a:xfrm flipV="1">
              <a:off x="1752600" y="3429000"/>
              <a:ext cx="1295400" cy="76200"/>
            </a:xfrm>
            <a:prstGeom prst="line">
              <a:avLst/>
            </a:prstGeom>
            <a:noFill/>
            <a:ln w="57150">
              <a:solidFill>
                <a:srgbClr val="FF0000"/>
              </a:solidFill>
              <a:rou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687" name="Line 25"/>
            <p:cNvSpPr>
              <a:spLocks noChangeShapeType="1"/>
            </p:cNvSpPr>
            <p:nvPr/>
          </p:nvSpPr>
          <p:spPr bwMode="auto">
            <a:xfrm>
              <a:off x="3048000" y="3505200"/>
              <a:ext cx="0" cy="304800"/>
            </a:xfrm>
            <a:prstGeom prst="line">
              <a:avLst/>
            </a:prstGeom>
            <a:noFill/>
            <a:ln w="38100">
              <a:solidFill>
                <a:schemeClr val="hlink"/>
              </a:solidFill>
              <a:prstDash val="sysDot"/>
              <a:rou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694" name="Line 36"/>
            <p:cNvSpPr>
              <a:spLocks noChangeShapeType="1"/>
            </p:cNvSpPr>
            <p:nvPr/>
          </p:nvSpPr>
          <p:spPr bwMode="auto">
            <a:xfrm flipV="1">
              <a:off x="1752600" y="3835400"/>
              <a:ext cx="8763000" cy="76200"/>
            </a:xfrm>
            <a:prstGeom prst="line">
              <a:avLst/>
            </a:prstGeom>
            <a:noFill/>
            <a:ln w="57150">
              <a:solidFill>
                <a:schemeClr val="tx1"/>
              </a:solidFill>
              <a:round/>
              <a:tailEnd type="triangle" w="med" len="me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695" name="Line 39"/>
            <p:cNvSpPr>
              <a:spLocks noChangeShapeType="1"/>
            </p:cNvSpPr>
            <p:nvPr/>
          </p:nvSpPr>
          <p:spPr bwMode="auto">
            <a:xfrm>
              <a:off x="3810000" y="2971800"/>
              <a:ext cx="0" cy="838200"/>
            </a:xfrm>
            <a:prstGeom prst="line">
              <a:avLst/>
            </a:prstGeom>
            <a:noFill/>
            <a:ln w="38100">
              <a:solidFill>
                <a:schemeClr val="hlink"/>
              </a:solidFill>
              <a:prstDash val="sysDot"/>
              <a:rou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696" name="Line 40"/>
            <p:cNvSpPr>
              <a:spLocks noChangeShapeType="1"/>
            </p:cNvSpPr>
            <p:nvPr/>
          </p:nvSpPr>
          <p:spPr bwMode="auto">
            <a:xfrm flipH="1">
              <a:off x="5562600" y="1752600"/>
              <a:ext cx="0" cy="2057400"/>
            </a:xfrm>
            <a:prstGeom prst="line">
              <a:avLst/>
            </a:prstGeom>
            <a:noFill/>
            <a:ln w="38100">
              <a:solidFill>
                <a:schemeClr val="hlink"/>
              </a:solidFill>
              <a:prstDash val="sysDot"/>
              <a:rou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697" name="Line 41"/>
            <p:cNvSpPr>
              <a:spLocks noChangeShapeType="1"/>
            </p:cNvSpPr>
            <p:nvPr/>
          </p:nvSpPr>
          <p:spPr bwMode="auto">
            <a:xfrm flipH="1">
              <a:off x="6934200" y="1828800"/>
              <a:ext cx="0" cy="1981200"/>
            </a:xfrm>
            <a:prstGeom prst="line">
              <a:avLst/>
            </a:prstGeom>
            <a:noFill/>
            <a:ln w="38100">
              <a:solidFill>
                <a:schemeClr val="hlink"/>
              </a:solidFill>
              <a:prstDash val="sysDot"/>
              <a:rou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698" name="Line 42"/>
            <p:cNvSpPr>
              <a:spLocks noChangeShapeType="1"/>
            </p:cNvSpPr>
            <p:nvPr/>
          </p:nvSpPr>
          <p:spPr bwMode="auto">
            <a:xfrm>
              <a:off x="7772400" y="3200400"/>
              <a:ext cx="0" cy="609600"/>
            </a:xfrm>
            <a:prstGeom prst="line">
              <a:avLst/>
            </a:prstGeom>
            <a:noFill/>
            <a:ln w="38100">
              <a:solidFill>
                <a:schemeClr val="hlink"/>
              </a:solidFill>
              <a:prstDash val="sysDot"/>
              <a:rou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699" name="Line 43"/>
            <p:cNvSpPr>
              <a:spLocks noChangeShapeType="1"/>
            </p:cNvSpPr>
            <p:nvPr/>
          </p:nvSpPr>
          <p:spPr bwMode="auto">
            <a:xfrm>
              <a:off x="9144000" y="2667000"/>
              <a:ext cx="0" cy="1143000"/>
            </a:xfrm>
            <a:prstGeom prst="line">
              <a:avLst/>
            </a:prstGeom>
            <a:noFill/>
            <a:ln w="38100">
              <a:solidFill>
                <a:schemeClr val="hlink"/>
              </a:solidFill>
              <a:prstDash val="sysDot"/>
              <a:rou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700" name="Line 44"/>
            <p:cNvSpPr>
              <a:spLocks noChangeShapeType="1"/>
            </p:cNvSpPr>
            <p:nvPr/>
          </p:nvSpPr>
          <p:spPr bwMode="auto">
            <a:xfrm flipV="1">
              <a:off x="9144000" y="2590800"/>
              <a:ext cx="1371600" cy="76200"/>
            </a:xfrm>
            <a:prstGeom prst="line">
              <a:avLst/>
            </a:prstGeom>
            <a:noFill/>
            <a:ln w="57150">
              <a:solidFill>
                <a:srgbClr val="FF0000"/>
              </a:solidFill>
              <a:rou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20502" name="Text Box 46"/>
          <p:cNvSpPr txBox="1">
            <a:spLocks noChangeArrowheads="1"/>
          </p:cNvSpPr>
          <p:nvPr/>
        </p:nvSpPr>
        <p:spPr bwMode="auto">
          <a:xfrm>
            <a:off x="-49551" y="2238018"/>
            <a:ext cx="1820530" cy="83099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4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Quân chủ chuyên chế</a:t>
            </a:r>
          </a:p>
        </p:txBody>
      </p:sp>
      <p:sp>
        <p:nvSpPr>
          <p:cNvPr id="20503" name="Text Box 47"/>
          <p:cNvSpPr txBox="1">
            <a:spLocks noChangeArrowheads="1"/>
          </p:cNvSpPr>
          <p:nvPr/>
        </p:nvSpPr>
        <p:spPr bwMode="auto">
          <a:xfrm>
            <a:off x="5194883" y="-5675"/>
            <a:ext cx="1885453" cy="46166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4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CỘNG HÒA</a:t>
            </a:r>
          </a:p>
        </p:txBody>
      </p:sp>
      <p:sp>
        <p:nvSpPr>
          <p:cNvPr id="20504" name="Text Box 48"/>
          <p:cNvSpPr txBox="1">
            <a:spLocks noChangeArrowheads="1"/>
          </p:cNvSpPr>
          <p:nvPr/>
        </p:nvSpPr>
        <p:spPr bwMode="auto">
          <a:xfrm rot="3898999">
            <a:off x="7359541" y="793060"/>
            <a:ext cx="1479572" cy="83099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4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Độc tài quân sự</a:t>
            </a:r>
          </a:p>
        </p:txBody>
      </p:sp>
      <p:sp>
        <p:nvSpPr>
          <p:cNvPr id="20505" name="Text Box 49"/>
          <p:cNvSpPr txBox="1">
            <a:spLocks noChangeArrowheads="1"/>
          </p:cNvSpPr>
          <p:nvPr/>
        </p:nvSpPr>
        <p:spPr bwMode="auto">
          <a:xfrm>
            <a:off x="10367772" y="885024"/>
            <a:ext cx="1777784" cy="83099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4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Quân chủ lập hiến</a:t>
            </a:r>
          </a:p>
        </p:txBody>
      </p:sp>
      <p:sp>
        <p:nvSpPr>
          <p:cNvPr id="20507" name="Text Box 51"/>
          <p:cNvSpPr txBox="1">
            <a:spLocks noChangeArrowheads="1"/>
          </p:cNvSpPr>
          <p:nvPr/>
        </p:nvSpPr>
        <p:spPr bwMode="auto">
          <a:xfrm rot="-2299193">
            <a:off x="2772808" y="784232"/>
            <a:ext cx="1520825" cy="46166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4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Nội chiến</a:t>
            </a:r>
          </a:p>
        </p:txBody>
      </p:sp>
      <p:sp>
        <p:nvSpPr>
          <p:cNvPr id="28" name="Text Box 48"/>
          <p:cNvSpPr txBox="1">
            <a:spLocks noChangeArrowheads="1"/>
          </p:cNvSpPr>
          <p:nvPr/>
        </p:nvSpPr>
        <p:spPr bwMode="auto">
          <a:xfrm>
            <a:off x="8713513" y="2366473"/>
            <a:ext cx="1620901" cy="120032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en-US" altLang="en-US" sz="2400" b="1" dirty="0">
                <a:solidFill>
                  <a:srgbClr val="FFFF00"/>
                </a:solidFill>
                <a:latin typeface="Times New Roman" panose="02020603050405020304" pitchFamily="18" charset="0"/>
                <a:cs typeface="Times New Roman" panose="02020603050405020304" pitchFamily="18" charset="0"/>
              </a:rPr>
              <a:t>NV</a:t>
            </a: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thỏa</a:t>
            </a: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hiệp</a:t>
            </a: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với</a:t>
            </a: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PK </a:t>
            </a:r>
            <a:r>
              <a:rPr kumimoji="0" lang="en-US" altLang="en-US" sz="2400" b="1"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cũ</a:t>
            </a:r>
            <a:endPar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nvGrpSpPr>
          <p:cNvPr id="10274" name="Group 55"/>
          <p:cNvGrpSpPr/>
          <p:nvPr/>
        </p:nvGrpSpPr>
        <p:grpSpPr bwMode="auto">
          <a:xfrm>
            <a:off x="91571" y="4419905"/>
            <a:ext cx="1732657" cy="2542078"/>
            <a:chOff x="216" y="912"/>
            <a:chExt cx="1028" cy="1168"/>
          </a:xfrm>
        </p:grpSpPr>
        <p:pic>
          <p:nvPicPr>
            <p:cNvPr id="71712" name="Picture 14" descr="sac 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 y="912"/>
              <a:ext cx="1028" cy="1104"/>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1713" name="Text Box 16"/>
            <p:cNvSpPr txBox="1">
              <a:spLocks noChangeArrowheads="1"/>
            </p:cNvSpPr>
            <p:nvPr/>
          </p:nvSpPr>
          <p:spPr bwMode="auto">
            <a:xfrm>
              <a:off x="433" y="1868"/>
              <a:ext cx="7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16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Sác Lơ I</a:t>
              </a:r>
            </a:p>
          </p:txBody>
        </p:sp>
      </p:grpSp>
      <p:grpSp>
        <p:nvGrpSpPr>
          <p:cNvPr id="10269" name="Group 56"/>
          <p:cNvGrpSpPr/>
          <p:nvPr/>
        </p:nvGrpSpPr>
        <p:grpSpPr bwMode="auto">
          <a:xfrm>
            <a:off x="6518177" y="4497393"/>
            <a:ext cx="1581150" cy="2277697"/>
            <a:chOff x="2188" y="912"/>
            <a:chExt cx="1028" cy="1141"/>
          </a:xfrm>
        </p:grpSpPr>
        <p:pic>
          <p:nvPicPr>
            <p:cNvPr id="71710" name="Picture 20" descr="cromw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 y="912"/>
              <a:ext cx="1028" cy="1104"/>
            </a:xfrm>
            <a:prstGeom prst="rect">
              <a:avLst/>
            </a:prstGeom>
            <a:solidFill>
              <a:srgbClr val="336699"/>
            </a:solidFill>
            <a:ln w="9525">
              <a:solidFill>
                <a:srgbClr val="6699FF"/>
              </a:solidFill>
              <a:miter lim="800000"/>
              <a:headEnd/>
              <a:tailEnd/>
            </a:ln>
          </p:spPr>
        </p:pic>
        <p:sp>
          <p:nvSpPr>
            <p:cNvPr id="71711" name="Text Box 22"/>
            <p:cNvSpPr txBox="1">
              <a:spLocks noChangeArrowheads="1"/>
            </p:cNvSpPr>
            <p:nvPr/>
          </p:nvSpPr>
          <p:spPr bwMode="auto">
            <a:xfrm>
              <a:off x="2188" y="1797"/>
              <a:ext cx="1028" cy="256"/>
            </a:xfrm>
            <a:prstGeom prst="rect">
              <a:avLst/>
            </a:prstGeom>
            <a:solidFill>
              <a:schemeClr val="bg1"/>
            </a:solidFill>
            <a:ln w="9525">
              <a:solidFill>
                <a:srgbClr val="6699FF"/>
              </a:solidFill>
              <a:miter lim="800000"/>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Crôm-oen</a:t>
              </a:r>
            </a:p>
          </p:txBody>
        </p:sp>
      </p:grpSp>
      <p:pic>
        <p:nvPicPr>
          <p:cNvPr id="10270" name="Picture 26" descr="liam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3611" y="4943254"/>
            <a:ext cx="1427250" cy="1910673"/>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5"/>
          <a:stretch>
            <a:fillRect/>
          </a:stretch>
        </p:blipFill>
        <p:spPr>
          <a:xfrm>
            <a:off x="3892915" y="5138914"/>
            <a:ext cx="2260240" cy="1637339"/>
          </a:xfrm>
          <a:prstGeom prst="rect">
            <a:avLst/>
          </a:prstGeom>
        </p:spPr>
      </p:pic>
      <p:sp>
        <p:nvSpPr>
          <p:cNvPr id="2" name="Rectangle: Rounded Corners 1"/>
          <p:cNvSpPr/>
          <p:nvPr/>
        </p:nvSpPr>
        <p:spPr>
          <a:xfrm>
            <a:off x="1770979" y="5959470"/>
            <a:ext cx="9113326" cy="741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Đỉnh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Anh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242722" y="2237770"/>
            <a:ext cx="1468709" cy="646331"/>
          </a:xfrm>
          <a:prstGeom prst="rect">
            <a:avLst/>
          </a:prstGeom>
          <a:noFill/>
          <a:ln w="3175">
            <a:noFill/>
          </a:ln>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Quân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chế</a:t>
            </a:r>
            <a:endParaRPr lang="en-US" b="1" dirty="0">
              <a:latin typeface="Times New Roman" panose="02020603050405020304" pitchFamily="18" charset="0"/>
              <a:cs typeface="Times New Roman" panose="02020603050405020304" pitchFamily="18" charset="0"/>
            </a:endParaRPr>
          </a:p>
        </p:txBody>
      </p:sp>
      <p:sp>
        <p:nvSpPr>
          <p:cNvPr id="4" name="TextBox 3"/>
          <p:cNvSpPr txBox="1"/>
          <p:nvPr/>
        </p:nvSpPr>
        <p:spPr>
          <a:xfrm rot="19504259">
            <a:off x="2871202" y="1350484"/>
            <a:ext cx="1468709" cy="369332"/>
          </a:xfrm>
          <a:prstGeom prst="rect">
            <a:avLst/>
          </a:prstGeom>
          <a:noFill/>
          <a:ln w="3175">
            <a:noFill/>
          </a:ln>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Nội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chiến</a:t>
            </a:r>
            <a:endParaRPr lang="en-US" b="1" dirty="0">
              <a:latin typeface="Times New Roman" panose="02020603050405020304" pitchFamily="18" charset="0"/>
              <a:cs typeface="Times New Roman" panose="02020603050405020304" pitchFamily="18" charset="0"/>
            </a:endParaRPr>
          </a:p>
        </p:txBody>
      </p:sp>
      <p:sp>
        <p:nvSpPr>
          <p:cNvPr id="5" name="TextBox 4"/>
          <p:cNvSpPr txBox="1"/>
          <p:nvPr/>
        </p:nvSpPr>
        <p:spPr>
          <a:xfrm rot="3817263">
            <a:off x="7384313" y="1467573"/>
            <a:ext cx="1729635" cy="369332"/>
          </a:xfrm>
          <a:prstGeom prst="rect">
            <a:avLst/>
          </a:prstGeom>
          <a:noFill/>
          <a:ln w="3175">
            <a:noFill/>
          </a:ln>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Độc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sự</a:t>
            </a:r>
            <a:endParaRPr lang="en-US" b="1" dirty="0">
              <a:latin typeface="Times New Roman" panose="02020603050405020304" pitchFamily="18" charset="0"/>
              <a:cs typeface="Times New Roman" panose="02020603050405020304" pitchFamily="18" charset="0"/>
            </a:endParaRPr>
          </a:p>
        </p:txBody>
      </p:sp>
      <p:sp>
        <p:nvSpPr>
          <p:cNvPr id="6" name="TextBox 5"/>
          <p:cNvSpPr txBox="1"/>
          <p:nvPr/>
        </p:nvSpPr>
        <p:spPr>
          <a:xfrm rot="21166785">
            <a:off x="9303766" y="1307627"/>
            <a:ext cx="2481139" cy="369332"/>
          </a:xfrm>
          <a:prstGeom prst="rect">
            <a:avLst/>
          </a:prstGeom>
          <a:noFill/>
          <a:ln w="3175">
            <a:noFill/>
          </a:ln>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Quân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hiến</a:t>
            </a:r>
            <a:endParaRPr lang="en-US"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429735" y="73188"/>
            <a:ext cx="1468709" cy="369332"/>
          </a:xfrm>
          <a:prstGeom prst="rect">
            <a:avLst/>
          </a:prstGeom>
          <a:noFill/>
          <a:ln w="3175">
            <a:noFill/>
          </a:ln>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CỘNG HÒA</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02"/>
                                        </p:tgtEl>
                                        <p:attrNameLst>
                                          <p:attrName>style.visibility</p:attrName>
                                        </p:attrNameLst>
                                      </p:cBhvr>
                                      <p:to>
                                        <p:strVal val="visible"/>
                                      </p:to>
                                    </p:set>
                                    <p:animEffect transition="in" filter="fade">
                                      <p:cBhvr>
                                        <p:cTn id="7" dur="1000"/>
                                        <p:tgtEl>
                                          <p:spTgt spid="20502"/>
                                        </p:tgtEl>
                                      </p:cBhvr>
                                    </p:animEffect>
                                    <p:anim calcmode="lin" valueType="num">
                                      <p:cBhvr>
                                        <p:cTn id="8" dur="1000" fill="hold"/>
                                        <p:tgtEl>
                                          <p:spTgt spid="20502"/>
                                        </p:tgtEl>
                                        <p:attrNameLst>
                                          <p:attrName>ppt_x</p:attrName>
                                        </p:attrNameLst>
                                      </p:cBhvr>
                                      <p:tavLst>
                                        <p:tav tm="0">
                                          <p:val>
                                            <p:strVal val="#ppt_x"/>
                                          </p:val>
                                        </p:tav>
                                        <p:tav tm="100000">
                                          <p:val>
                                            <p:strVal val="#ppt_x"/>
                                          </p:val>
                                        </p:tav>
                                      </p:tavLst>
                                    </p:anim>
                                    <p:anim calcmode="lin" valueType="num">
                                      <p:cBhvr>
                                        <p:cTn id="9" dur="1000" fill="hold"/>
                                        <p:tgtEl>
                                          <p:spTgt spid="2050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74"/>
                                        </p:tgtEl>
                                        <p:attrNameLst>
                                          <p:attrName>style.visibility</p:attrName>
                                        </p:attrNameLst>
                                      </p:cBhvr>
                                      <p:to>
                                        <p:strVal val="visible"/>
                                      </p:to>
                                    </p:set>
                                    <p:animEffect transition="in" filter="fade">
                                      <p:cBhvr>
                                        <p:cTn id="12" dur="1000"/>
                                        <p:tgtEl>
                                          <p:spTgt spid="10274"/>
                                        </p:tgtEl>
                                      </p:cBhvr>
                                    </p:animEffect>
                                    <p:anim calcmode="lin" valueType="num">
                                      <p:cBhvr>
                                        <p:cTn id="13" dur="1000" fill="hold"/>
                                        <p:tgtEl>
                                          <p:spTgt spid="10274"/>
                                        </p:tgtEl>
                                        <p:attrNameLst>
                                          <p:attrName>ppt_x</p:attrName>
                                        </p:attrNameLst>
                                      </p:cBhvr>
                                      <p:tavLst>
                                        <p:tav tm="0">
                                          <p:val>
                                            <p:strVal val="#ppt_x"/>
                                          </p:val>
                                        </p:tav>
                                        <p:tav tm="100000">
                                          <p:val>
                                            <p:strVal val="#ppt_x"/>
                                          </p:val>
                                        </p:tav>
                                      </p:tavLst>
                                    </p:anim>
                                    <p:anim calcmode="lin" valueType="num">
                                      <p:cBhvr>
                                        <p:cTn id="14" dur="1000" fill="hold"/>
                                        <p:tgtEl>
                                          <p:spTgt spid="10274"/>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20489"/>
                                        </p:tgtEl>
                                        <p:attrNameLst>
                                          <p:attrName>style.visibility</p:attrName>
                                        </p:attrNameLst>
                                      </p:cBhvr>
                                      <p:to>
                                        <p:strVal val="visible"/>
                                      </p:to>
                                    </p:set>
                                    <p:animEffect transition="in" filter="barn(inVertical)">
                                      <p:cBhvr>
                                        <p:cTn id="17" dur="500"/>
                                        <p:tgtEl>
                                          <p:spTgt spid="20489"/>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491"/>
                                        </p:tgtEl>
                                        <p:attrNameLst>
                                          <p:attrName>style.visibility</p:attrName>
                                        </p:attrNameLst>
                                      </p:cBhvr>
                                      <p:to>
                                        <p:strVal val="visible"/>
                                      </p:to>
                                    </p:set>
                                    <p:animEffect transition="in" filter="wipe(down)">
                                      <p:cBhvr>
                                        <p:cTn id="25" dur="500"/>
                                        <p:tgtEl>
                                          <p:spTgt spid="2049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492"/>
                                        </p:tgtEl>
                                        <p:attrNameLst>
                                          <p:attrName>style.visibility</p:attrName>
                                        </p:attrNameLst>
                                      </p:cBhvr>
                                      <p:to>
                                        <p:strVal val="visible"/>
                                      </p:to>
                                    </p:set>
                                    <p:animEffect transition="in" filter="barn(inVertical)">
                                      <p:cBhvr>
                                        <p:cTn id="31" dur="500"/>
                                        <p:tgtEl>
                                          <p:spTgt spid="2049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0507"/>
                                        </p:tgtEl>
                                        <p:attrNameLst>
                                          <p:attrName>style.visibility</p:attrName>
                                        </p:attrNameLst>
                                      </p:cBhvr>
                                      <p:to>
                                        <p:strVal val="visible"/>
                                      </p:to>
                                    </p:set>
                                    <p:animEffect transition="in" filter="barn(inVertical)">
                                      <p:cBhvr>
                                        <p:cTn id="39" dur="500"/>
                                        <p:tgtEl>
                                          <p:spTgt spid="20507"/>
                                        </p:tgtEl>
                                      </p:cBhvr>
                                    </p:animEffect>
                                  </p:childTnLst>
                                </p:cTn>
                              </p:par>
                            </p:childTnLst>
                          </p:cTn>
                        </p:par>
                        <p:par>
                          <p:cTn id="40" fill="hold">
                            <p:stCondLst>
                              <p:cond delay="2000"/>
                            </p:stCondLst>
                            <p:childTnLst>
                              <p:par>
                                <p:cTn id="41" presetID="22" presetClass="entr" presetSubtype="4"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xit" presetSubtype="10" fill="hold" nodeType="clickEffect">
                                  <p:stCondLst>
                                    <p:cond delay="0"/>
                                  </p:stCondLst>
                                  <p:childTnLst>
                                    <p:animEffect transition="out" filter="randombar(horizontal)">
                                      <p:cBhvr>
                                        <p:cTn id="47" dur="500"/>
                                        <p:tgtEl>
                                          <p:spTgt spid="30"/>
                                        </p:tgtEl>
                                      </p:cBhvr>
                                    </p:animEffect>
                                    <p:set>
                                      <p:cBhvr>
                                        <p:cTn id="48" dur="1" fill="hold">
                                          <p:stCondLst>
                                            <p:cond delay="499"/>
                                          </p:stCondLst>
                                        </p:cTn>
                                        <p:tgtEl>
                                          <p:spTgt spid="30"/>
                                        </p:tgtEl>
                                        <p:attrNameLst>
                                          <p:attrName>style.visibility</p:attrName>
                                        </p:attrNameLst>
                                      </p:cBhvr>
                                      <p:to>
                                        <p:strVal val="hidden"/>
                                      </p:to>
                                    </p:set>
                                  </p:childTnLst>
                                </p:cTn>
                              </p:par>
                              <p:par>
                                <p:cTn id="49" presetID="16" presetClass="entr" presetSubtype="21" fill="hold" grpId="0" nodeType="withEffect">
                                  <p:stCondLst>
                                    <p:cond delay="0"/>
                                  </p:stCondLst>
                                  <p:childTnLst>
                                    <p:set>
                                      <p:cBhvr>
                                        <p:cTn id="50" dur="1" fill="hold">
                                          <p:stCondLst>
                                            <p:cond delay="0"/>
                                          </p:stCondLst>
                                        </p:cTn>
                                        <p:tgtEl>
                                          <p:spTgt spid="20493"/>
                                        </p:tgtEl>
                                        <p:attrNameLst>
                                          <p:attrName>style.visibility</p:attrName>
                                        </p:attrNameLst>
                                      </p:cBhvr>
                                      <p:to>
                                        <p:strVal val="visible"/>
                                      </p:to>
                                    </p:set>
                                    <p:animEffect transition="in" filter="barn(inVertical)">
                                      <p:cBhvr>
                                        <p:cTn id="51" dur="500"/>
                                        <p:tgtEl>
                                          <p:spTgt spid="20493"/>
                                        </p:tgtEl>
                                      </p:cBhvr>
                                    </p:animEffect>
                                  </p:childTnLst>
                                </p:cTn>
                              </p:par>
                              <p:par>
                                <p:cTn id="52" presetID="6" presetClass="entr" presetSubtype="16" fill="hold" nodeType="withEffect">
                                  <p:stCondLst>
                                    <p:cond delay="0"/>
                                  </p:stCondLst>
                                  <p:childTnLst>
                                    <p:set>
                                      <p:cBhvr>
                                        <p:cTn id="53" dur="1" fill="hold">
                                          <p:stCondLst>
                                            <p:cond delay="0"/>
                                          </p:stCondLst>
                                        </p:cTn>
                                        <p:tgtEl>
                                          <p:spTgt spid="10269"/>
                                        </p:tgtEl>
                                        <p:attrNameLst>
                                          <p:attrName>style.visibility</p:attrName>
                                        </p:attrNameLst>
                                      </p:cBhvr>
                                      <p:to>
                                        <p:strVal val="visible"/>
                                      </p:to>
                                    </p:set>
                                    <p:animEffect transition="in" filter="circle(in)">
                                      <p:cBhvr>
                                        <p:cTn id="54" dur="2000"/>
                                        <p:tgtEl>
                                          <p:spTgt spid="10269"/>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0503"/>
                                        </p:tgtEl>
                                        <p:attrNameLst>
                                          <p:attrName>style.visibility</p:attrName>
                                        </p:attrNameLst>
                                      </p:cBhvr>
                                      <p:to>
                                        <p:strVal val="visible"/>
                                      </p:to>
                                    </p:set>
                                    <p:animEffect transition="in" filter="wipe(down)">
                                      <p:cBhvr>
                                        <p:cTn id="57" dur="500"/>
                                        <p:tgtEl>
                                          <p:spTgt spid="2050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0494"/>
                                        </p:tgtEl>
                                        <p:attrNameLst>
                                          <p:attrName>style.visibility</p:attrName>
                                        </p:attrNameLst>
                                      </p:cBhvr>
                                      <p:to>
                                        <p:strVal val="visible"/>
                                      </p:to>
                                    </p:set>
                                    <p:animEffect transition="in" filter="wipe(down)">
                                      <p:cBhvr>
                                        <p:cTn id="62" dur="500"/>
                                        <p:tgtEl>
                                          <p:spTgt spid="20494"/>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circle(in)">
                                      <p:cBhvr>
                                        <p:cTn id="65" dur="2000"/>
                                        <p:tgtEl>
                                          <p:spTgt spid="5"/>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0504"/>
                                        </p:tgtEl>
                                        <p:attrNameLst>
                                          <p:attrName>style.visibility</p:attrName>
                                        </p:attrNameLst>
                                      </p:cBhvr>
                                      <p:to>
                                        <p:strVal val="visible"/>
                                      </p:to>
                                    </p:set>
                                    <p:animEffect transition="in" filter="wipe(down)">
                                      <p:cBhvr>
                                        <p:cTn id="68" dur="500"/>
                                        <p:tgtEl>
                                          <p:spTgt spid="2050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xit" presetSubtype="1" fill="hold" nodeType="clickEffect">
                                  <p:stCondLst>
                                    <p:cond delay="0"/>
                                  </p:stCondLst>
                                  <p:childTnLst>
                                    <p:animEffect transition="out" filter="wipe(up)">
                                      <p:cBhvr>
                                        <p:cTn id="72" dur="500"/>
                                        <p:tgtEl>
                                          <p:spTgt spid="10269"/>
                                        </p:tgtEl>
                                      </p:cBhvr>
                                    </p:animEffect>
                                    <p:set>
                                      <p:cBhvr>
                                        <p:cTn id="73" dur="1" fill="hold">
                                          <p:stCondLst>
                                            <p:cond delay="499"/>
                                          </p:stCondLst>
                                        </p:cTn>
                                        <p:tgtEl>
                                          <p:spTgt spid="10269"/>
                                        </p:tgtEl>
                                        <p:attrNameLst>
                                          <p:attrName>style.visibility</p:attrName>
                                        </p:attrNameLst>
                                      </p:cBhvr>
                                      <p:to>
                                        <p:strVal val="hidden"/>
                                      </p:to>
                                    </p:set>
                                  </p:childTnLst>
                                </p:cTn>
                              </p:par>
                              <p:par>
                                <p:cTn id="74" presetID="22" presetClass="entr" presetSubtype="4"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down)">
                                      <p:cBhvr>
                                        <p:cTn id="76" dur="500"/>
                                        <p:tgtEl>
                                          <p:spTgt spid="28"/>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0490"/>
                                        </p:tgtEl>
                                        <p:attrNameLst>
                                          <p:attrName>style.visibility</p:attrName>
                                        </p:attrNameLst>
                                      </p:cBhvr>
                                      <p:to>
                                        <p:strVal val="visible"/>
                                      </p:to>
                                    </p:set>
                                    <p:animEffect transition="in" filter="wipe(down)">
                                      <p:cBhvr>
                                        <p:cTn id="79" dur="500"/>
                                        <p:tgtEl>
                                          <p:spTgt spid="20490"/>
                                        </p:tgtEl>
                                      </p:cBhvr>
                                    </p:animEffect>
                                  </p:childTnLst>
                                </p:cTn>
                              </p:par>
                            </p:childTnLst>
                          </p:cTn>
                        </p:par>
                        <p:par>
                          <p:cTn id="80" fill="hold">
                            <p:stCondLst>
                              <p:cond delay="500"/>
                            </p:stCondLst>
                            <p:childTnLst>
                              <p:par>
                                <p:cTn id="81" presetID="22" presetClass="entr" presetSubtype="4" fill="hold" nodeType="afterEffect">
                                  <p:stCondLst>
                                    <p:cond delay="0"/>
                                  </p:stCondLst>
                                  <p:childTnLst>
                                    <p:set>
                                      <p:cBhvr>
                                        <p:cTn id="82" dur="1" fill="hold">
                                          <p:stCondLst>
                                            <p:cond delay="0"/>
                                          </p:stCondLst>
                                        </p:cTn>
                                        <p:tgtEl>
                                          <p:spTgt spid="10270"/>
                                        </p:tgtEl>
                                        <p:attrNameLst>
                                          <p:attrName>style.visibility</p:attrName>
                                        </p:attrNameLst>
                                      </p:cBhvr>
                                      <p:to>
                                        <p:strVal val="visible"/>
                                      </p:to>
                                    </p:set>
                                    <p:animEffect transition="in" filter="wipe(down)">
                                      <p:cBhvr>
                                        <p:cTn id="83" dur="500"/>
                                        <p:tgtEl>
                                          <p:spTgt spid="10270"/>
                                        </p:tgtEl>
                                      </p:cBhvr>
                                    </p:animEffect>
                                  </p:childTnLst>
                                </p:cTn>
                              </p:par>
                              <p:par>
                                <p:cTn id="84" presetID="6" presetClass="entr" presetSubtype="16" fill="hold" grpId="0" nodeType="with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circle(in)">
                                      <p:cBhvr>
                                        <p:cTn id="86" dur="2000"/>
                                        <p:tgtEl>
                                          <p:spTgt spid="6"/>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20505"/>
                                        </p:tgtEl>
                                        <p:attrNameLst>
                                          <p:attrName>style.visibility</p:attrName>
                                        </p:attrNameLst>
                                      </p:cBhvr>
                                      <p:to>
                                        <p:strVal val="visible"/>
                                      </p:to>
                                    </p:set>
                                    <p:animEffect transition="in" filter="wipe(down)">
                                      <p:cBhvr>
                                        <p:cTn id="91" dur="500"/>
                                        <p:tgtEl>
                                          <p:spTgt spid="20505"/>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2"/>
                                        </p:tgtEl>
                                        <p:attrNameLst>
                                          <p:attrName>style.visibility</p:attrName>
                                        </p:attrNameLst>
                                      </p:cBhvr>
                                      <p:to>
                                        <p:strVal val="visible"/>
                                      </p:to>
                                    </p:set>
                                    <p:animEffect transition="in" filter="barn(outVertical)">
                                      <p:cBhvr>
                                        <p:cTn id="9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P spid="20490" grpId="0"/>
      <p:bldP spid="20491" grpId="0"/>
      <p:bldP spid="20492" grpId="0"/>
      <p:bldP spid="20493" grpId="0"/>
      <p:bldP spid="20494" grpId="0"/>
      <p:bldP spid="20502" grpId="0"/>
      <p:bldP spid="20503" grpId="0"/>
      <p:bldP spid="20504" grpId="0"/>
      <p:bldP spid="20505" grpId="0"/>
      <p:bldP spid="20507" grpId="0"/>
      <p:bldP spid="28" grpId="0"/>
      <p:bldP spid="2" grpId="0" animBg="1"/>
      <p:bldP spid="3" grpId="0"/>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47086" y="244236"/>
            <a:ext cx="9814560" cy="830997"/>
          </a:xfrm>
          <a:prstGeom prst="rect">
            <a:avLst/>
          </a:prstGeom>
          <a:noFill/>
        </p:spPr>
        <p:txBody>
          <a:bodyPr wrap="square" rtlCol="0">
            <a:spAutoFit/>
          </a:bodyPr>
          <a:lstStyle/>
          <a:p>
            <a:pPr algn="ctr"/>
            <a:r>
              <a:rPr lang="en-US" sz="2400" b="1" dirty="0">
                <a:solidFill>
                  <a:srgbClr val="0066FF"/>
                </a:solidFill>
                <a:latin typeface="Times New Roman" panose="02020603050405020304" pitchFamily="18" charset="0"/>
                <a:cs typeface="Times New Roman" panose="02020603050405020304" pitchFamily="18" charset="0"/>
              </a:rPr>
              <a:t>TIẾT 1: BÀI 1. CÁCH MẠNG TƯ SẢN ANH VÀ CHIẾN TRANH GIÀNH ĐỘC LẬP CỦA 13 TUỘC ĐỊA ANH Ở BẮC MĨ</a:t>
            </a:r>
          </a:p>
        </p:txBody>
      </p:sp>
      <p:sp>
        <p:nvSpPr>
          <p:cNvPr id="17" name="TextBox 16"/>
          <p:cNvSpPr txBox="1"/>
          <p:nvPr/>
        </p:nvSpPr>
        <p:spPr>
          <a:xfrm>
            <a:off x="498897" y="1075233"/>
            <a:ext cx="909214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b,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chính</a:t>
            </a:r>
            <a:endParaRPr lang="en-US" sz="3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001485" y="1660008"/>
            <a:ext cx="9814560" cy="447661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5400000">
            <a:off x="2666996" y="-2666995"/>
            <a:ext cx="6857999" cy="12191998"/>
          </a:xfrm>
          <a:prstGeom prst="rect">
            <a:avLst/>
          </a:prstGeom>
        </p:spPr>
      </p:pic>
      <p:sp>
        <p:nvSpPr>
          <p:cNvPr id="10" name="TextBox 9"/>
          <p:cNvSpPr txBox="1"/>
          <p:nvPr/>
        </p:nvSpPr>
        <p:spPr>
          <a:xfrm>
            <a:off x="1483360" y="2484495"/>
            <a:ext cx="9814560" cy="1077218"/>
          </a:xfrm>
          <a:prstGeom prst="rect">
            <a:avLst/>
          </a:prstGeom>
          <a:noFill/>
        </p:spPr>
        <p:txBody>
          <a:bodyPr wrap="square" rtlCol="0">
            <a:spAutoFit/>
          </a:bodyPr>
          <a:lstStyle/>
          <a:p>
            <a:pPr algn="ctr"/>
            <a:r>
              <a:rPr lang="en-US" sz="3200" b="1" dirty="0">
                <a:solidFill>
                  <a:srgbClr val="0066FF"/>
                </a:solidFill>
                <a:latin typeface="Times New Roman" panose="02020603050405020304" pitchFamily="18" charset="0"/>
                <a:cs typeface="Times New Roman" panose="02020603050405020304" pitchFamily="18" charset="0"/>
              </a:rPr>
              <a:t>TIẾT 1: BÀI 1. CÁC CUỘC CÁCH MẠNG TƯ SẢN </a:t>
            </a:r>
          </a:p>
          <a:p>
            <a:pPr algn="ctr"/>
            <a:r>
              <a:rPr lang="en-US" sz="3200" b="1" dirty="0">
                <a:solidFill>
                  <a:srgbClr val="0066FF"/>
                </a:solidFill>
                <a:latin typeface="Times New Roman" panose="02020603050405020304" pitchFamily="18" charset="0"/>
                <a:cs typeface="Times New Roman" panose="02020603050405020304" pitchFamily="18" charset="0"/>
              </a:rPr>
              <a:t>Ở CHÂU ÂU VÀ BẮC MỸ</a:t>
            </a:r>
          </a:p>
        </p:txBody>
      </p:sp>
      <p:sp>
        <p:nvSpPr>
          <p:cNvPr id="11" name="TextBox 10"/>
          <p:cNvSpPr txBox="1"/>
          <p:nvPr/>
        </p:nvSpPr>
        <p:spPr>
          <a:xfrm>
            <a:off x="1188715" y="665538"/>
            <a:ext cx="9814560" cy="1569660"/>
          </a:xfrm>
          <a:prstGeom prst="rect">
            <a:avLst/>
          </a:prstGeom>
          <a:noFill/>
        </p:spPr>
        <p:txBody>
          <a:bodyPr wrap="square" rtlCol="0">
            <a:spAutoFit/>
          </a:bodyPr>
          <a:lstStyle/>
          <a:p>
            <a:pPr algn="ctr"/>
            <a:r>
              <a:rPr lang="en-US" sz="3200" b="1" dirty="0">
                <a:solidFill>
                  <a:srgbClr val="0066FF"/>
                </a:solidFill>
                <a:latin typeface="Times New Roman" panose="02020603050405020304" pitchFamily="18" charset="0"/>
                <a:cs typeface="Times New Roman" panose="02020603050405020304" pitchFamily="18" charset="0"/>
              </a:rPr>
              <a:t>CHƯƠNG I. CHÂU ÂU VÀ BẮC MỸ TỪ NỬA SAU THẾ KỈ XVI ĐẾN THẾ KỈ XVIII</a:t>
            </a:r>
          </a:p>
          <a:p>
            <a:endParaRPr lang="en-US" sz="32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circle(in)">
                                      <p:cBhvr>
                                        <p:cTn id="17"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2"/>
          <p:cNvSpPr/>
          <p:nvPr/>
        </p:nvSpPr>
        <p:spPr>
          <a:xfrm>
            <a:off x="-1" y="0"/>
            <a:ext cx="2434167" cy="6858000"/>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Freeform: Shape 8"/>
          <p:cNvSpPr/>
          <p:nvPr/>
        </p:nvSpPr>
        <p:spPr>
          <a:xfrm>
            <a:off x="3532804" y="960120"/>
            <a:ext cx="1524000" cy="2134716"/>
          </a:xfrm>
          <a:custGeom>
            <a:avLst/>
            <a:gdLst>
              <a:gd name="connsiteX0" fmla="*/ 0 w 1663700"/>
              <a:gd name="connsiteY0" fmla="*/ 2116808 h 2116808"/>
              <a:gd name="connsiteX1" fmla="*/ 635000 w 1663700"/>
              <a:gd name="connsiteY1" fmla="*/ 1786608 h 2116808"/>
              <a:gd name="connsiteX2" fmla="*/ 793750 w 1663700"/>
              <a:gd name="connsiteY2" fmla="*/ 268958 h 2116808"/>
              <a:gd name="connsiteX3" fmla="*/ 1663700 w 1663700"/>
              <a:gd name="connsiteY3" fmla="*/ 8608 h 2116808"/>
              <a:gd name="connsiteX0-1" fmla="*/ 0 w 1663700"/>
              <a:gd name="connsiteY0-2" fmla="*/ 2116808 h 2116808"/>
              <a:gd name="connsiteX1-3" fmla="*/ 635000 w 1663700"/>
              <a:gd name="connsiteY1-4" fmla="*/ 1786608 h 2116808"/>
              <a:gd name="connsiteX2-5" fmla="*/ 793750 w 1663700"/>
              <a:gd name="connsiteY2-6" fmla="*/ 268958 h 2116808"/>
              <a:gd name="connsiteX3-7" fmla="*/ 1663700 w 1663700"/>
              <a:gd name="connsiteY3-8" fmla="*/ 8608 h 2116808"/>
              <a:gd name="connsiteX0-9" fmla="*/ 0 w 1663700"/>
              <a:gd name="connsiteY0-10" fmla="*/ 2116808 h 2116808"/>
              <a:gd name="connsiteX1-11" fmla="*/ 635000 w 1663700"/>
              <a:gd name="connsiteY1-12" fmla="*/ 1786608 h 2116808"/>
              <a:gd name="connsiteX2-13" fmla="*/ 793750 w 1663700"/>
              <a:gd name="connsiteY2-14" fmla="*/ 268958 h 2116808"/>
              <a:gd name="connsiteX3-15" fmla="*/ 1663700 w 1663700"/>
              <a:gd name="connsiteY3-16" fmla="*/ 8608 h 2116808"/>
              <a:gd name="connsiteX0-17" fmla="*/ 0 w 1663700"/>
              <a:gd name="connsiteY0-18" fmla="*/ 2116808 h 2119194"/>
              <a:gd name="connsiteX1-19" fmla="*/ 679450 w 1663700"/>
              <a:gd name="connsiteY1-20" fmla="*/ 1831058 h 2119194"/>
              <a:gd name="connsiteX2-21" fmla="*/ 793750 w 1663700"/>
              <a:gd name="connsiteY2-22" fmla="*/ 268958 h 2119194"/>
              <a:gd name="connsiteX3-23" fmla="*/ 1663700 w 1663700"/>
              <a:gd name="connsiteY3-24" fmla="*/ 8608 h 2119194"/>
            </a:gdLst>
            <a:ahLst/>
            <a:cxnLst>
              <a:cxn ang="0">
                <a:pos x="connsiteX0-1" y="connsiteY0-2"/>
              </a:cxn>
              <a:cxn ang="0">
                <a:pos x="connsiteX1-3" y="connsiteY1-4"/>
              </a:cxn>
              <a:cxn ang="0">
                <a:pos x="connsiteX2-5" y="connsiteY2-6"/>
              </a:cxn>
              <a:cxn ang="0">
                <a:pos x="connsiteX3-7" y="connsiteY3-8"/>
              </a:cxn>
            </a:cxnLst>
            <a:rect l="l" t="t" r="r" b="b"/>
            <a:pathLst>
              <a:path w="1663700" h="2119194">
                <a:moveTo>
                  <a:pt x="0" y="2116808"/>
                </a:moveTo>
                <a:cubicBezTo>
                  <a:pt x="251354" y="2105695"/>
                  <a:pt x="553508" y="2196183"/>
                  <a:pt x="679450" y="1831058"/>
                </a:cubicBezTo>
                <a:cubicBezTo>
                  <a:pt x="805392" y="1465933"/>
                  <a:pt x="622300" y="565291"/>
                  <a:pt x="793750" y="268958"/>
                </a:cubicBezTo>
                <a:cubicBezTo>
                  <a:pt x="965200" y="-27375"/>
                  <a:pt x="1314450" y="-9384"/>
                  <a:pt x="1663700" y="8608"/>
                </a:cubicBezTo>
              </a:path>
            </a:pathLst>
          </a:custGeom>
          <a:noFill/>
          <a:ln>
            <a:solidFill>
              <a:srgbClr val="129B8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gradFill flip="none" rotWithShape="1">
                <a:gsLst>
                  <a:gs pos="0">
                    <a:srgbClr val="11978D"/>
                  </a:gs>
                  <a:gs pos="100000">
                    <a:srgbClr val="136A70"/>
                  </a:gs>
                </a:gsLst>
                <a:lin ang="10800000" scaled="1"/>
                <a:tileRect/>
              </a:gradFill>
              <a:effectLst/>
              <a:uLnTx/>
              <a:uFillTx/>
              <a:latin typeface="Calibri" panose="020F0502020204030204"/>
              <a:ea typeface="+mn-ea"/>
              <a:cs typeface="+mn-cs"/>
            </a:endParaRPr>
          </a:p>
        </p:txBody>
      </p:sp>
      <p:sp>
        <p:nvSpPr>
          <p:cNvPr id="10" name="Freeform: Shape 9"/>
          <p:cNvSpPr/>
          <p:nvPr/>
        </p:nvSpPr>
        <p:spPr>
          <a:xfrm>
            <a:off x="3583604" y="2604347"/>
            <a:ext cx="1498600" cy="727721"/>
          </a:xfrm>
          <a:custGeom>
            <a:avLst/>
            <a:gdLst>
              <a:gd name="connsiteX0" fmla="*/ 0 w 1498600"/>
              <a:gd name="connsiteY0" fmla="*/ 806450 h 841577"/>
              <a:gd name="connsiteX1" fmla="*/ 533400 w 1498600"/>
              <a:gd name="connsiteY1" fmla="*/ 768350 h 841577"/>
              <a:gd name="connsiteX2" fmla="*/ 844550 w 1498600"/>
              <a:gd name="connsiteY2" fmla="*/ 152400 h 841577"/>
              <a:gd name="connsiteX3" fmla="*/ 1498600 w 1498600"/>
              <a:gd name="connsiteY3" fmla="*/ 0 h 841577"/>
              <a:gd name="connsiteX0-1" fmla="*/ 0 w 1498600"/>
              <a:gd name="connsiteY0-2" fmla="*/ 806450 h 841577"/>
              <a:gd name="connsiteX1-3" fmla="*/ 533400 w 1498600"/>
              <a:gd name="connsiteY1-4" fmla="*/ 768350 h 841577"/>
              <a:gd name="connsiteX2-5" fmla="*/ 844550 w 1498600"/>
              <a:gd name="connsiteY2-6" fmla="*/ 152400 h 841577"/>
              <a:gd name="connsiteX3-7" fmla="*/ 1498600 w 1498600"/>
              <a:gd name="connsiteY3-8" fmla="*/ 0 h 841577"/>
              <a:gd name="connsiteX0-9" fmla="*/ 0 w 1498600"/>
              <a:gd name="connsiteY0-10" fmla="*/ 806450 h 841577"/>
              <a:gd name="connsiteX1-11" fmla="*/ 533400 w 1498600"/>
              <a:gd name="connsiteY1-12" fmla="*/ 768350 h 841577"/>
              <a:gd name="connsiteX2-13" fmla="*/ 844550 w 1498600"/>
              <a:gd name="connsiteY2-14" fmla="*/ 152400 h 841577"/>
              <a:gd name="connsiteX3-15" fmla="*/ 1498600 w 1498600"/>
              <a:gd name="connsiteY3-16" fmla="*/ 0 h 841577"/>
              <a:gd name="connsiteX0-17" fmla="*/ 0 w 1498600"/>
              <a:gd name="connsiteY0-18" fmla="*/ 806450 h 840017"/>
              <a:gd name="connsiteX1-19" fmla="*/ 533400 w 1498600"/>
              <a:gd name="connsiteY1-20" fmla="*/ 768350 h 840017"/>
              <a:gd name="connsiteX2-21" fmla="*/ 889000 w 1498600"/>
              <a:gd name="connsiteY2-22" fmla="*/ 177800 h 840017"/>
              <a:gd name="connsiteX3-23" fmla="*/ 1498600 w 1498600"/>
              <a:gd name="connsiteY3-24" fmla="*/ 0 h 840017"/>
              <a:gd name="connsiteX0-25" fmla="*/ 0 w 1498600"/>
              <a:gd name="connsiteY0-26" fmla="*/ 806450 h 840017"/>
              <a:gd name="connsiteX1-27" fmla="*/ 533400 w 1498600"/>
              <a:gd name="connsiteY1-28" fmla="*/ 768350 h 840017"/>
              <a:gd name="connsiteX2-29" fmla="*/ 889000 w 1498600"/>
              <a:gd name="connsiteY2-30" fmla="*/ 177800 h 840017"/>
              <a:gd name="connsiteX3-31" fmla="*/ 1498600 w 1498600"/>
              <a:gd name="connsiteY3-32" fmla="*/ 0 h 840017"/>
              <a:gd name="connsiteX0-33" fmla="*/ 0 w 1498600"/>
              <a:gd name="connsiteY0-34" fmla="*/ 806450 h 840017"/>
              <a:gd name="connsiteX1-35" fmla="*/ 533400 w 1498600"/>
              <a:gd name="connsiteY1-36" fmla="*/ 768350 h 840017"/>
              <a:gd name="connsiteX2-37" fmla="*/ 889000 w 1498600"/>
              <a:gd name="connsiteY2-38" fmla="*/ 177800 h 840017"/>
              <a:gd name="connsiteX3-39" fmla="*/ 1498600 w 1498600"/>
              <a:gd name="connsiteY3-40" fmla="*/ 0 h 840017"/>
              <a:gd name="connsiteX0-41" fmla="*/ 0 w 1498600"/>
              <a:gd name="connsiteY0-42" fmla="*/ 806450 h 841972"/>
              <a:gd name="connsiteX1-43" fmla="*/ 533400 w 1498600"/>
              <a:gd name="connsiteY1-44" fmla="*/ 768350 h 841972"/>
              <a:gd name="connsiteX2-45" fmla="*/ 857250 w 1498600"/>
              <a:gd name="connsiteY2-46" fmla="*/ 146050 h 841972"/>
              <a:gd name="connsiteX3-47" fmla="*/ 1498600 w 1498600"/>
              <a:gd name="connsiteY3-48" fmla="*/ 0 h 841972"/>
              <a:gd name="connsiteX0-49" fmla="*/ 0 w 1498600"/>
              <a:gd name="connsiteY0-50" fmla="*/ 806450 h 838865"/>
              <a:gd name="connsiteX1-51" fmla="*/ 533400 w 1498600"/>
              <a:gd name="connsiteY1-52" fmla="*/ 768350 h 838865"/>
              <a:gd name="connsiteX2-53" fmla="*/ 850900 w 1498600"/>
              <a:gd name="connsiteY2-54" fmla="*/ 196850 h 838865"/>
              <a:gd name="connsiteX3-55" fmla="*/ 1498600 w 1498600"/>
              <a:gd name="connsiteY3-56" fmla="*/ 0 h 838865"/>
              <a:gd name="connsiteX0-57" fmla="*/ 0 w 1498600"/>
              <a:gd name="connsiteY0-58" fmla="*/ 806450 h 838865"/>
              <a:gd name="connsiteX1-59" fmla="*/ 533400 w 1498600"/>
              <a:gd name="connsiteY1-60" fmla="*/ 768350 h 838865"/>
              <a:gd name="connsiteX2-61" fmla="*/ 850900 w 1498600"/>
              <a:gd name="connsiteY2-62" fmla="*/ 196850 h 838865"/>
              <a:gd name="connsiteX3-63" fmla="*/ 1498600 w 1498600"/>
              <a:gd name="connsiteY3-64" fmla="*/ 0 h 838865"/>
              <a:gd name="connsiteX0-65" fmla="*/ 0 w 1498600"/>
              <a:gd name="connsiteY0-66" fmla="*/ 806450 h 838865"/>
              <a:gd name="connsiteX1-67" fmla="*/ 533400 w 1498600"/>
              <a:gd name="connsiteY1-68" fmla="*/ 768350 h 838865"/>
              <a:gd name="connsiteX2-69" fmla="*/ 850900 w 1498600"/>
              <a:gd name="connsiteY2-70" fmla="*/ 196850 h 838865"/>
              <a:gd name="connsiteX3-71" fmla="*/ 1498600 w 1498600"/>
              <a:gd name="connsiteY3-72" fmla="*/ 0 h 838865"/>
              <a:gd name="connsiteX0-73" fmla="*/ 0 w 1498600"/>
              <a:gd name="connsiteY0-74" fmla="*/ 806450 h 838865"/>
              <a:gd name="connsiteX1-75" fmla="*/ 533400 w 1498600"/>
              <a:gd name="connsiteY1-76" fmla="*/ 768350 h 838865"/>
              <a:gd name="connsiteX2-77" fmla="*/ 850900 w 1498600"/>
              <a:gd name="connsiteY2-78" fmla="*/ 196850 h 838865"/>
              <a:gd name="connsiteX3-79" fmla="*/ 1498600 w 1498600"/>
              <a:gd name="connsiteY3-80" fmla="*/ 0 h 838865"/>
              <a:gd name="connsiteX0-81" fmla="*/ 0 w 1498600"/>
              <a:gd name="connsiteY0-82" fmla="*/ 806450 h 839316"/>
              <a:gd name="connsiteX1-83" fmla="*/ 533400 w 1498600"/>
              <a:gd name="connsiteY1-84" fmla="*/ 768350 h 839316"/>
              <a:gd name="connsiteX2-85" fmla="*/ 846667 w 1498600"/>
              <a:gd name="connsiteY2-86" fmla="*/ 189354 h 839316"/>
              <a:gd name="connsiteX3-87" fmla="*/ 1498600 w 1498600"/>
              <a:gd name="connsiteY3-88" fmla="*/ 0 h 839316"/>
              <a:gd name="connsiteX0-89" fmla="*/ 0 w 1498600"/>
              <a:gd name="connsiteY0-90" fmla="*/ 806450 h 839316"/>
              <a:gd name="connsiteX1-91" fmla="*/ 533400 w 1498600"/>
              <a:gd name="connsiteY1-92" fmla="*/ 768350 h 839316"/>
              <a:gd name="connsiteX2-93" fmla="*/ 846667 w 1498600"/>
              <a:gd name="connsiteY2-94" fmla="*/ 189354 h 839316"/>
              <a:gd name="connsiteX3-95" fmla="*/ 1498600 w 1498600"/>
              <a:gd name="connsiteY3-96" fmla="*/ 0 h 839316"/>
              <a:gd name="connsiteX0-97" fmla="*/ 0 w 1498600"/>
              <a:gd name="connsiteY0-98" fmla="*/ 806450 h 839316"/>
              <a:gd name="connsiteX1-99" fmla="*/ 533400 w 1498600"/>
              <a:gd name="connsiteY1-100" fmla="*/ 768350 h 839316"/>
              <a:gd name="connsiteX2-101" fmla="*/ 846667 w 1498600"/>
              <a:gd name="connsiteY2-102" fmla="*/ 189354 h 839316"/>
              <a:gd name="connsiteX3-103" fmla="*/ 1498600 w 1498600"/>
              <a:gd name="connsiteY3-104" fmla="*/ 0 h 839316"/>
              <a:gd name="connsiteX0-105" fmla="*/ 0 w 1498600"/>
              <a:gd name="connsiteY0-106" fmla="*/ 806450 h 839316"/>
              <a:gd name="connsiteX1-107" fmla="*/ 533400 w 1498600"/>
              <a:gd name="connsiteY1-108" fmla="*/ 768350 h 839316"/>
              <a:gd name="connsiteX2-109" fmla="*/ 846667 w 1498600"/>
              <a:gd name="connsiteY2-110" fmla="*/ 189354 h 839316"/>
              <a:gd name="connsiteX3-111" fmla="*/ 1498600 w 1498600"/>
              <a:gd name="connsiteY3-112" fmla="*/ 0 h 839316"/>
              <a:gd name="connsiteX0-113" fmla="*/ 0 w 1498600"/>
              <a:gd name="connsiteY0-114" fmla="*/ 806450 h 848457"/>
              <a:gd name="connsiteX1-115" fmla="*/ 541866 w 1498600"/>
              <a:gd name="connsiteY1-116" fmla="*/ 785841 h 848457"/>
              <a:gd name="connsiteX2-117" fmla="*/ 846667 w 1498600"/>
              <a:gd name="connsiteY2-118" fmla="*/ 189354 h 848457"/>
              <a:gd name="connsiteX3-119" fmla="*/ 1498600 w 1498600"/>
              <a:gd name="connsiteY3-120" fmla="*/ 0 h 848457"/>
              <a:gd name="connsiteX0-121" fmla="*/ 0 w 1498600"/>
              <a:gd name="connsiteY0-122" fmla="*/ 806450 h 849218"/>
              <a:gd name="connsiteX1-123" fmla="*/ 541866 w 1498600"/>
              <a:gd name="connsiteY1-124" fmla="*/ 785841 h 849218"/>
              <a:gd name="connsiteX2-125" fmla="*/ 846667 w 1498600"/>
              <a:gd name="connsiteY2-126" fmla="*/ 189354 h 849218"/>
              <a:gd name="connsiteX3-127" fmla="*/ 1498600 w 1498600"/>
              <a:gd name="connsiteY3-128" fmla="*/ 0 h 849218"/>
              <a:gd name="connsiteX0-129" fmla="*/ 0 w 1498600"/>
              <a:gd name="connsiteY0-130" fmla="*/ 806450 h 852501"/>
              <a:gd name="connsiteX1-131" fmla="*/ 549804 w 1498600"/>
              <a:gd name="connsiteY1-132" fmla="*/ 791463 h 852501"/>
              <a:gd name="connsiteX2-133" fmla="*/ 846667 w 1498600"/>
              <a:gd name="connsiteY2-134" fmla="*/ 189354 h 852501"/>
              <a:gd name="connsiteX3-135" fmla="*/ 1498600 w 1498600"/>
              <a:gd name="connsiteY3-136" fmla="*/ 0 h 852501"/>
              <a:gd name="connsiteX0-137" fmla="*/ 0 w 1498600"/>
              <a:gd name="connsiteY0-138" fmla="*/ 806450 h 857215"/>
              <a:gd name="connsiteX1-139" fmla="*/ 549804 w 1498600"/>
              <a:gd name="connsiteY1-140" fmla="*/ 791463 h 857215"/>
              <a:gd name="connsiteX2-141" fmla="*/ 846667 w 1498600"/>
              <a:gd name="connsiteY2-142" fmla="*/ 189354 h 857215"/>
              <a:gd name="connsiteX3-143" fmla="*/ 1498600 w 1498600"/>
              <a:gd name="connsiteY3-144" fmla="*/ 0 h 857215"/>
              <a:gd name="connsiteX0-145" fmla="*/ 0 w 1498600"/>
              <a:gd name="connsiteY0-146" fmla="*/ 806450 h 850944"/>
              <a:gd name="connsiteX1-147" fmla="*/ 549804 w 1498600"/>
              <a:gd name="connsiteY1-148" fmla="*/ 791463 h 850944"/>
              <a:gd name="connsiteX2-149" fmla="*/ 846667 w 1498600"/>
              <a:gd name="connsiteY2-150" fmla="*/ 189354 h 850944"/>
              <a:gd name="connsiteX3-151" fmla="*/ 1498600 w 1498600"/>
              <a:gd name="connsiteY3-152" fmla="*/ 0 h 850944"/>
              <a:gd name="connsiteX0-153" fmla="*/ 0 w 1498600"/>
              <a:gd name="connsiteY0-154" fmla="*/ 806450 h 850944"/>
              <a:gd name="connsiteX1-155" fmla="*/ 549804 w 1498600"/>
              <a:gd name="connsiteY1-156" fmla="*/ 791463 h 850944"/>
              <a:gd name="connsiteX2-157" fmla="*/ 846667 w 1498600"/>
              <a:gd name="connsiteY2-158" fmla="*/ 189354 h 850944"/>
              <a:gd name="connsiteX3-159" fmla="*/ 1498600 w 1498600"/>
              <a:gd name="connsiteY3-160" fmla="*/ 0 h 850944"/>
              <a:gd name="connsiteX0-161" fmla="*/ 0 w 1498600"/>
              <a:gd name="connsiteY0-162" fmla="*/ 831340 h 875834"/>
              <a:gd name="connsiteX1-163" fmla="*/ 549804 w 1498600"/>
              <a:gd name="connsiteY1-164" fmla="*/ 816353 h 875834"/>
              <a:gd name="connsiteX2-165" fmla="*/ 846667 w 1498600"/>
              <a:gd name="connsiteY2-166" fmla="*/ 214244 h 875834"/>
              <a:gd name="connsiteX3-167" fmla="*/ 1498600 w 1498600"/>
              <a:gd name="connsiteY3-168" fmla="*/ 24890 h 875834"/>
              <a:gd name="connsiteX0-169" fmla="*/ 0 w 1498600"/>
              <a:gd name="connsiteY0-170" fmla="*/ 831340 h 875834"/>
              <a:gd name="connsiteX1-171" fmla="*/ 549804 w 1498600"/>
              <a:gd name="connsiteY1-172" fmla="*/ 816353 h 875834"/>
              <a:gd name="connsiteX2-173" fmla="*/ 846667 w 1498600"/>
              <a:gd name="connsiteY2-174" fmla="*/ 214244 h 875834"/>
              <a:gd name="connsiteX3-175" fmla="*/ 1498600 w 1498600"/>
              <a:gd name="connsiteY3-176" fmla="*/ 24890 h 875834"/>
              <a:gd name="connsiteX0-177" fmla="*/ 0 w 1498600"/>
              <a:gd name="connsiteY0-178" fmla="*/ 814448 h 858942"/>
              <a:gd name="connsiteX1-179" fmla="*/ 549804 w 1498600"/>
              <a:gd name="connsiteY1-180" fmla="*/ 799461 h 858942"/>
              <a:gd name="connsiteX2-181" fmla="*/ 846667 w 1498600"/>
              <a:gd name="connsiteY2-182" fmla="*/ 197352 h 858942"/>
              <a:gd name="connsiteX3-183" fmla="*/ 1498600 w 1498600"/>
              <a:gd name="connsiteY3-184" fmla="*/ 7998 h 858942"/>
              <a:gd name="connsiteX0-185" fmla="*/ 0 w 1498600"/>
              <a:gd name="connsiteY0-186" fmla="*/ 814448 h 858942"/>
              <a:gd name="connsiteX1-187" fmla="*/ 549804 w 1498600"/>
              <a:gd name="connsiteY1-188" fmla="*/ 799461 h 858942"/>
              <a:gd name="connsiteX2-189" fmla="*/ 846667 w 1498600"/>
              <a:gd name="connsiteY2-190" fmla="*/ 197352 h 858942"/>
              <a:gd name="connsiteX3-191" fmla="*/ 1498600 w 1498600"/>
              <a:gd name="connsiteY3-192" fmla="*/ 7998 h 858942"/>
              <a:gd name="connsiteX0-193" fmla="*/ 0 w 1498600"/>
              <a:gd name="connsiteY0-194" fmla="*/ 814448 h 864424"/>
              <a:gd name="connsiteX1-195" fmla="*/ 549804 w 1498600"/>
              <a:gd name="connsiteY1-196" fmla="*/ 799461 h 864424"/>
              <a:gd name="connsiteX2-197" fmla="*/ 846667 w 1498600"/>
              <a:gd name="connsiteY2-198" fmla="*/ 197352 h 864424"/>
              <a:gd name="connsiteX3-199" fmla="*/ 1498600 w 1498600"/>
              <a:gd name="connsiteY3-200" fmla="*/ 7998 h 864424"/>
              <a:gd name="connsiteX0-201" fmla="*/ 0 w 1498600"/>
              <a:gd name="connsiteY0-202" fmla="*/ 814448 h 862064"/>
              <a:gd name="connsiteX1-203" fmla="*/ 549804 w 1498600"/>
              <a:gd name="connsiteY1-204" fmla="*/ 799461 h 862064"/>
              <a:gd name="connsiteX2-205" fmla="*/ 846667 w 1498600"/>
              <a:gd name="connsiteY2-206" fmla="*/ 197352 h 862064"/>
              <a:gd name="connsiteX3-207" fmla="*/ 1498600 w 1498600"/>
              <a:gd name="connsiteY3-208" fmla="*/ 7998 h 862064"/>
              <a:gd name="connsiteX0-209" fmla="*/ 0 w 1498600"/>
              <a:gd name="connsiteY0-210" fmla="*/ 814448 h 853815"/>
              <a:gd name="connsiteX1-211" fmla="*/ 549804 w 1498600"/>
              <a:gd name="connsiteY1-212" fmla="*/ 799461 h 853815"/>
              <a:gd name="connsiteX2-213" fmla="*/ 846667 w 1498600"/>
              <a:gd name="connsiteY2-214" fmla="*/ 197352 h 853815"/>
              <a:gd name="connsiteX3-215" fmla="*/ 1498600 w 1498600"/>
              <a:gd name="connsiteY3-216" fmla="*/ 7998 h 853815"/>
              <a:gd name="connsiteX0-217" fmla="*/ 0 w 1498600"/>
              <a:gd name="connsiteY0-218" fmla="*/ 814448 h 853314"/>
              <a:gd name="connsiteX1-219" fmla="*/ 549804 w 1498600"/>
              <a:gd name="connsiteY1-220" fmla="*/ 799461 h 853314"/>
              <a:gd name="connsiteX2-221" fmla="*/ 846667 w 1498600"/>
              <a:gd name="connsiteY2-222" fmla="*/ 197352 h 853314"/>
              <a:gd name="connsiteX3-223" fmla="*/ 1498600 w 1498600"/>
              <a:gd name="connsiteY3-224" fmla="*/ 7998 h 853314"/>
              <a:gd name="connsiteX0-225" fmla="*/ 0 w 1498600"/>
              <a:gd name="connsiteY0-226" fmla="*/ 814448 h 859082"/>
              <a:gd name="connsiteX1-227" fmla="*/ 549804 w 1498600"/>
              <a:gd name="connsiteY1-228" fmla="*/ 799461 h 859082"/>
              <a:gd name="connsiteX2-229" fmla="*/ 846667 w 1498600"/>
              <a:gd name="connsiteY2-230" fmla="*/ 197352 h 859082"/>
              <a:gd name="connsiteX3-231" fmla="*/ 1498600 w 1498600"/>
              <a:gd name="connsiteY3-232" fmla="*/ 7998 h 859082"/>
            </a:gdLst>
            <a:ahLst/>
            <a:cxnLst>
              <a:cxn ang="0">
                <a:pos x="connsiteX0-1" y="connsiteY0-2"/>
              </a:cxn>
              <a:cxn ang="0">
                <a:pos x="connsiteX1-3" y="connsiteY1-4"/>
              </a:cxn>
              <a:cxn ang="0">
                <a:pos x="connsiteX2-5" y="connsiteY2-6"/>
              </a:cxn>
              <a:cxn ang="0">
                <a:pos x="connsiteX3-7" y="connsiteY3-8"/>
              </a:cxn>
            </a:cxnLst>
            <a:rect l="l" t="t" r="r" b="b"/>
            <a:pathLst>
              <a:path w="1498600" h="859082">
                <a:moveTo>
                  <a:pt x="0" y="814448"/>
                </a:moveTo>
                <a:cubicBezTo>
                  <a:pt x="239183" y="819919"/>
                  <a:pt x="392818" y="921052"/>
                  <a:pt x="549804" y="799461"/>
                </a:cubicBezTo>
                <a:cubicBezTo>
                  <a:pt x="706790" y="677870"/>
                  <a:pt x="708025" y="633665"/>
                  <a:pt x="846667" y="197352"/>
                </a:cubicBezTo>
                <a:cubicBezTo>
                  <a:pt x="958851" y="-80092"/>
                  <a:pt x="1252008" y="20169"/>
                  <a:pt x="1498600" y="7998"/>
                </a:cubicBezTo>
              </a:path>
            </a:pathLst>
          </a:custGeom>
          <a:noFill/>
          <a:ln>
            <a:solidFill>
              <a:srgbClr val="129B8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gradFill flip="none" rotWithShape="1">
                <a:gsLst>
                  <a:gs pos="0">
                    <a:srgbClr val="11978D"/>
                  </a:gs>
                  <a:gs pos="100000">
                    <a:srgbClr val="136A70"/>
                  </a:gs>
                </a:gsLst>
                <a:lin ang="10800000" scaled="1"/>
                <a:tileRect/>
              </a:gradFill>
              <a:effectLst/>
              <a:uLnTx/>
              <a:uFillTx/>
              <a:latin typeface="Calibri" panose="020F0502020204030204"/>
              <a:ea typeface="+mn-ea"/>
              <a:cs typeface="+mn-cs"/>
            </a:endParaRPr>
          </a:p>
        </p:txBody>
      </p:sp>
      <p:sp>
        <p:nvSpPr>
          <p:cNvPr id="18" name="Rectangle: Rounded Corners 17"/>
          <p:cNvSpPr/>
          <p:nvPr/>
        </p:nvSpPr>
        <p:spPr>
          <a:xfrm>
            <a:off x="5214984" y="268582"/>
            <a:ext cx="6733176" cy="1392807"/>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p:cNvSpPr/>
          <p:nvPr/>
        </p:nvSpPr>
        <p:spPr>
          <a:xfrm>
            <a:off x="5133004" y="268582"/>
            <a:ext cx="1433479" cy="1392807"/>
          </a:xfrm>
          <a:prstGeom prst="ellipse">
            <a:avLst/>
          </a:prstGeom>
          <a:solidFill>
            <a:srgbClr val="CBCBCB"/>
          </a:solidFill>
          <a:ln>
            <a:noFill/>
          </a:ln>
          <a:effectLst>
            <a:outerShdw blurRad="50800" dist="38100" algn="l" rotWithShape="0">
              <a:srgbClr val="BEF8F4"/>
            </a:outerShdw>
          </a:effectLst>
          <a:scene3d>
            <a:camera prst="orthographicFront"/>
            <a:lightRig rig="flood" dir="t">
              <a:rot lat="0" lon="0" rev="3000000"/>
            </a:lightRig>
          </a:scene3d>
          <a:sp3d extrusionH="25400" prstMaterial="powder">
            <a:bevelT w="222250" h="31750" prst="angle"/>
            <a:bevelB h="120650" prst="angle"/>
            <a:extrusionClr>
              <a:srgbClr val="CBCBCB"/>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p:cNvSpPr/>
          <p:nvPr/>
        </p:nvSpPr>
        <p:spPr>
          <a:xfrm>
            <a:off x="5214984" y="348236"/>
            <a:ext cx="1269519" cy="1233499"/>
          </a:xfrm>
          <a:prstGeom prst="ellipse">
            <a:avLst/>
          </a:prstGeom>
          <a:gradFill flip="none" rotWithShape="1">
            <a:gsLst>
              <a:gs pos="0">
                <a:srgbClr val="CBCBCB"/>
              </a:gs>
              <a:gs pos="100000">
                <a:schemeClr val="bg1">
                  <a:lumMod val="95000"/>
                </a:schemeClr>
              </a:gs>
            </a:gsLst>
            <a:lin ang="5400000" scaled="1"/>
            <a:tileRect/>
          </a:gradFill>
          <a:ln w="3175">
            <a:noFill/>
          </a:ln>
          <a:effectLst/>
          <a:scene3d>
            <a:camera prst="orthographicFront"/>
            <a:lightRig rig="threePt" dir="t"/>
          </a:scene3d>
          <a:sp3d extrusionH="76200" contourW="127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p:cNvSpPr/>
          <p:nvPr/>
        </p:nvSpPr>
        <p:spPr>
          <a:xfrm>
            <a:off x="1357106" y="2385773"/>
            <a:ext cx="2084627" cy="2084627"/>
          </a:xfrm>
          <a:prstGeom prst="ellipse">
            <a:avLst/>
          </a:prstGeom>
          <a:solidFill>
            <a:srgbClr val="CBCBCB"/>
          </a:solidFill>
          <a:ln>
            <a:noFill/>
          </a:ln>
          <a:effectLst>
            <a:outerShdw blurRad="228600" sx="102000" sy="102000" algn="ctr" rotWithShape="0">
              <a:srgbClr val="BEF8F4">
                <a:alpha val="40000"/>
              </a:srgbClr>
            </a:outerShdw>
          </a:effectLst>
          <a:scene3d>
            <a:camera prst="orthographicFront"/>
            <a:lightRig rig="flood" dir="t">
              <a:rot lat="0" lon="0" rev="3000000"/>
            </a:lightRig>
          </a:scene3d>
          <a:sp3d extrusionH="25400" prstMaterial="powder">
            <a:bevelT w="222250" h="31750" prst="angle"/>
            <a:bevelB h="120650" prst="angle"/>
            <a:extrusionClr>
              <a:srgbClr val="CBCBCB"/>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p:cNvSpPr/>
          <p:nvPr/>
        </p:nvSpPr>
        <p:spPr>
          <a:xfrm>
            <a:off x="1476325" y="2504992"/>
            <a:ext cx="1846189" cy="1846189"/>
          </a:xfrm>
          <a:prstGeom prst="ellipse">
            <a:avLst/>
          </a:prstGeom>
          <a:gradFill flip="none" rotWithShape="1">
            <a:gsLst>
              <a:gs pos="0">
                <a:srgbClr val="CBCBCB"/>
              </a:gs>
              <a:gs pos="100000">
                <a:schemeClr val="bg1">
                  <a:lumMod val="95000"/>
                </a:schemeClr>
              </a:gs>
            </a:gsLst>
            <a:lin ang="5400000" scaled="1"/>
            <a:tileRect/>
          </a:gradFill>
          <a:ln w="3175">
            <a:noFill/>
          </a:ln>
          <a:effectLst/>
          <a:scene3d>
            <a:camera prst="orthographicFront"/>
            <a:lightRig rig="threePt" dir="t"/>
          </a:scene3d>
          <a:sp3d extrusionH="76200" contourW="127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Rounded Corners 22"/>
          <p:cNvSpPr/>
          <p:nvPr/>
        </p:nvSpPr>
        <p:spPr>
          <a:xfrm>
            <a:off x="5214984" y="1911258"/>
            <a:ext cx="6733176" cy="1392807"/>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p:cNvSpPr/>
          <p:nvPr/>
        </p:nvSpPr>
        <p:spPr>
          <a:xfrm>
            <a:off x="5133004" y="1911258"/>
            <a:ext cx="1433479" cy="1392807"/>
          </a:xfrm>
          <a:prstGeom prst="ellipse">
            <a:avLst/>
          </a:prstGeom>
          <a:solidFill>
            <a:srgbClr val="CBCBCB"/>
          </a:solidFill>
          <a:ln>
            <a:noFill/>
          </a:ln>
          <a:effectLst>
            <a:outerShdw blurRad="50800" dist="38100" algn="l" rotWithShape="0">
              <a:srgbClr val="BEF8F4"/>
            </a:outerShdw>
          </a:effectLst>
          <a:scene3d>
            <a:camera prst="orthographicFront"/>
            <a:lightRig rig="flood" dir="t">
              <a:rot lat="0" lon="0" rev="3000000"/>
            </a:lightRig>
          </a:scene3d>
          <a:sp3d extrusionH="25400" prstMaterial="powder">
            <a:bevelT w="222250" h="31750" prst="angle"/>
            <a:bevelB h="120650" prst="angle"/>
            <a:extrusionClr>
              <a:srgbClr val="CBCBCB"/>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p:cNvSpPr/>
          <p:nvPr/>
        </p:nvSpPr>
        <p:spPr>
          <a:xfrm>
            <a:off x="5214984" y="1990912"/>
            <a:ext cx="1269519" cy="1233499"/>
          </a:xfrm>
          <a:prstGeom prst="ellipse">
            <a:avLst/>
          </a:prstGeom>
          <a:gradFill flip="none" rotWithShape="1">
            <a:gsLst>
              <a:gs pos="0">
                <a:srgbClr val="CBCBCB"/>
              </a:gs>
              <a:gs pos="100000">
                <a:schemeClr val="bg1">
                  <a:lumMod val="95000"/>
                </a:schemeClr>
              </a:gs>
            </a:gsLst>
            <a:lin ang="5400000" scaled="1"/>
            <a:tileRect/>
          </a:gradFill>
          <a:ln w="3175">
            <a:noFill/>
          </a:ln>
          <a:effectLst/>
          <a:scene3d>
            <a:camera prst="orthographicFront"/>
            <a:lightRig rig="threePt" dir="t"/>
          </a:scene3d>
          <a:sp3d extrusionH="76200" contourW="127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p:cNvSpPr/>
          <p:nvPr/>
        </p:nvSpPr>
        <p:spPr>
          <a:xfrm>
            <a:off x="5214984" y="3553934"/>
            <a:ext cx="6733176" cy="1392807"/>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p:cNvSpPr/>
          <p:nvPr/>
        </p:nvSpPr>
        <p:spPr>
          <a:xfrm>
            <a:off x="5133004" y="3553934"/>
            <a:ext cx="1433479" cy="1392807"/>
          </a:xfrm>
          <a:prstGeom prst="ellipse">
            <a:avLst/>
          </a:prstGeom>
          <a:solidFill>
            <a:srgbClr val="CBCBCB"/>
          </a:solidFill>
          <a:ln>
            <a:noFill/>
          </a:ln>
          <a:effectLst>
            <a:outerShdw blurRad="50800" dist="38100" algn="l" rotWithShape="0">
              <a:srgbClr val="BEF8F4"/>
            </a:outerShdw>
          </a:effectLst>
          <a:scene3d>
            <a:camera prst="orthographicFront"/>
            <a:lightRig rig="flood" dir="t">
              <a:rot lat="0" lon="0" rev="3000000"/>
            </a:lightRig>
          </a:scene3d>
          <a:sp3d extrusionH="25400" prstMaterial="powder">
            <a:bevelT w="222250" h="31750" prst="angle"/>
            <a:bevelB h="120650" prst="angle"/>
            <a:extrusionClr>
              <a:srgbClr val="CBCBCB"/>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5214984" y="3633588"/>
            <a:ext cx="1269519" cy="1233499"/>
          </a:xfrm>
          <a:prstGeom prst="ellipse">
            <a:avLst/>
          </a:prstGeom>
          <a:gradFill flip="none" rotWithShape="1">
            <a:gsLst>
              <a:gs pos="0">
                <a:srgbClr val="CBCBCB"/>
              </a:gs>
              <a:gs pos="100000">
                <a:schemeClr val="bg1">
                  <a:lumMod val="95000"/>
                </a:schemeClr>
              </a:gs>
            </a:gsLst>
            <a:lin ang="5400000" scaled="1"/>
            <a:tileRect/>
          </a:gradFill>
          <a:ln w="3175">
            <a:noFill/>
          </a:ln>
          <a:effectLst/>
          <a:scene3d>
            <a:camera prst="orthographicFront"/>
            <a:lightRig rig="threePt" dir="t"/>
          </a:scene3d>
          <a:sp3d extrusionH="76200" contourW="127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Rounded Corners 30"/>
          <p:cNvSpPr/>
          <p:nvPr/>
        </p:nvSpPr>
        <p:spPr>
          <a:xfrm>
            <a:off x="5214984" y="5196611"/>
            <a:ext cx="6733176" cy="1392807"/>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p:cNvSpPr/>
          <p:nvPr/>
        </p:nvSpPr>
        <p:spPr>
          <a:xfrm>
            <a:off x="5133004" y="5196611"/>
            <a:ext cx="1433479" cy="1392807"/>
          </a:xfrm>
          <a:prstGeom prst="ellipse">
            <a:avLst/>
          </a:prstGeom>
          <a:solidFill>
            <a:srgbClr val="CBCBCB"/>
          </a:solidFill>
          <a:ln>
            <a:noFill/>
          </a:ln>
          <a:effectLst>
            <a:outerShdw blurRad="50800" dist="38100" algn="l" rotWithShape="0">
              <a:srgbClr val="BEF8F4"/>
            </a:outerShdw>
          </a:effectLst>
          <a:scene3d>
            <a:camera prst="orthographicFront"/>
            <a:lightRig rig="flood" dir="t">
              <a:rot lat="0" lon="0" rev="3000000"/>
            </a:lightRig>
          </a:scene3d>
          <a:sp3d extrusionH="25400" prstMaterial="powder">
            <a:bevelT w="222250" h="31750" prst="angle"/>
            <a:bevelB h="120650" prst="angle"/>
            <a:extrusionClr>
              <a:srgbClr val="CBCBCB"/>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p:cNvSpPr/>
          <p:nvPr/>
        </p:nvSpPr>
        <p:spPr>
          <a:xfrm>
            <a:off x="5214984" y="5276265"/>
            <a:ext cx="1269519" cy="1233499"/>
          </a:xfrm>
          <a:prstGeom prst="ellipse">
            <a:avLst/>
          </a:prstGeom>
          <a:gradFill flip="none" rotWithShape="1">
            <a:gsLst>
              <a:gs pos="0">
                <a:srgbClr val="CBCBCB"/>
              </a:gs>
              <a:gs pos="100000">
                <a:schemeClr val="bg1">
                  <a:lumMod val="95000"/>
                </a:schemeClr>
              </a:gs>
            </a:gsLst>
            <a:lin ang="5400000" scaled="1"/>
            <a:tileRect/>
          </a:gradFill>
          <a:ln w="3175">
            <a:noFill/>
          </a:ln>
          <a:effectLst/>
          <a:scene3d>
            <a:camera prst="orthographicFront"/>
            <a:lightRig rig="threePt" dir="t"/>
          </a:scene3d>
          <a:sp3d extrusionH="76200" contourW="127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p:cNvSpPr/>
          <p:nvPr/>
        </p:nvSpPr>
        <p:spPr>
          <a:xfrm flipV="1">
            <a:off x="3532804" y="3758298"/>
            <a:ext cx="1524000" cy="2134716"/>
          </a:xfrm>
          <a:custGeom>
            <a:avLst/>
            <a:gdLst>
              <a:gd name="connsiteX0" fmla="*/ 0 w 1663700"/>
              <a:gd name="connsiteY0" fmla="*/ 2116808 h 2116808"/>
              <a:gd name="connsiteX1" fmla="*/ 635000 w 1663700"/>
              <a:gd name="connsiteY1" fmla="*/ 1786608 h 2116808"/>
              <a:gd name="connsiteX2" fmla="*/ 793750 w 1663700"/>
              <a:gd name="connsiteY2" fmla="*/ 268958 h 2116808"/>
              <a:gd name="connsiteX3" fmla="*/ 1663700 w 1663700"/>
              <a:gd name="connsiteY3" fmla="*/ 8608 h 2116808"/>
              <a:gd name="connsiteX0-1" fmla="*/ 0 w 1663700"/>
              <a:gd name="connsiteY0-2" fmla="*/ 2116808 h 2116808"/>
              <a:gd name="connsiteX1-3" fmla="*/ 635000 w 1663700"/>
              <a:gd name="connsiteY1-4" fmla="*/ 1786608 h 2116808"/>
              <a:gd name="connsiteX2-5" fmla="*/ 793750 w 1663700"/>
              <a:gd name="connsiteY2-6" fmla="*/ 268958 h 2116808"/>
              <a:gd name="connsiteX3-7" fmla="*/ 1663700 w 1663700"/>
              <a:gd name="connsiteY3-8" fmla="*/ 8608 h 2116808"/>
              <a:gd name="connsiteX0-9" fmla="*/ 0 w 1663700"/>
              <a:gd name="connsiteY0-10" fmla="*/ 2116808 h 2116808"/>
              <a:gd name="connsiteX1-11" fmla="*/ 635000 w 1663700"/>
              <a:gd name="connsiteY1-12" fmla="*/ 1786608 h 2116808"/>
              <a:gd name="connsiteX2-13" fmla="*/ 793750 w 1663700"/>
              <a:gd name="connsiteY2-14" fmla="*/ 268958 h 2116808"/>
              <a:gd name="connsiteX3-15" fmla="*/ 1663700 w 1663700"/>
              <a:gd name="connsiteY3-16" fmla="*/ 8608 h 2116808"/>
              <a:gd name="connsiteX0-17" fmla="*/ 0 w 1663700"/>
              <a:gd name="connsiteY0-18" fmla="*/ 2116808 h 2119194"/>
              <a:gd name="connsiteX1-19" fmla="*/ 679450 w 1663700"/>
              <a:gd name="connsiteY1-20" fmla="*/ 1831058 h 2119194"/>
              <a:gd name="connsiteX2-21" fmla="*/ 793750 w 1663700"/>
              <a:gd name="connsiteY2-22" fmla="*/ 268958 h 2119194"/>
              <a:gd name="connsiteX3-23" fmla="*/ 1663700 w 1663700"/>
              <a:gd name="connsiteY3-24" fmla="*/ 8608 h 2119194"/>
            </a:gdLst>
            <a:ahLst/>
            <a:cxnLst>
              <a:cxn ang="0">
                <a:pos x="connsiteX0-1" y="connsiteY0-2"/>
              </a:cxn>
              <a:cxn ang="0">
                <a:pos x="connsiteX1-3" y="connsiteY1-4"/>
              </a:cxn>
              <a:cxn ang="0">
                <a:pos x="connsiteX2-5" y="connsiteY2-6"/>
              </a:cxn>
              <a:cxn ang="0">
                <a:pos x="connsiteX3-7" y="connsiteY3-8"/>
              </a:cxn>
            </a:cxnLst>
            <a:rect l="l" t="t" r="r" b="b"/>
            <a:pathLst>
              <a:path w="1663700" h="2119194">
                <a:moveTo>
                  <a:pt x="0" y="2116808"/>
                </a:moveTo>
                <a:cubicBezTo>
                  <a:pt x="251354" y="2105695"/>
                  <a:pt x="553508" y="2196183"/>
                  <a:pt x="679450" y="1831058"/>
                </a:cubicBezTo>
                <a:cubicBezTo>
                  <a:pt x="805392" y="1465933"/>
                  <a:pt x="622300" y="565291"/>
                  <a:pt x="793750" y="268958"/>
                </a:cubicBezTo>
                <a:cubicBezTo>
                  <a:pt x="965200" y="-27375"/>
                  <a:pt x="1314450" y="-9384"/>
                  <a:pt x="1663700" y="8608"/>
                </a:cubicBezTo>
              </a:path>
            </a:pathLst>
          </a:custGeom>
          <a:noFill/>
          <a:ln>
            <a:solidFill>
              <a:srgbClr val="129B8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gradFill flip="none" rotWithShape="1">
                <a:gsLst>
                  <a:gs pos="0">
                    <a:srgbClr val="11978D"/>
                  </a:gs>
                  <a:gs pos="100000">
                    <a:srgbClr val="136A70"/>
                  </a:gs>
                </a:gsLst>
                <a:lin ang="10800000" scaled="1"/>
                <a:tileRect/>
              </a:gradFill>
              <a:effectLst/>
              <a:uLnTx/>
              <a:uFillTx/>
              <a:latin typeface="Calibri" panose="020F0502020204030204"/>
              <a:ea typeface="+mn-ea"/>
              <a:cs typeface="+mn-cs"/>
            </a:endParaRPr>
          </a:p>
        </p:txBody>
      </p:sp>
      <p:sp>
        <p:nvSpPr>
          <p:cNvPr id="38" name="Freeform: Shape 37"/>
          <p:cNvSpPr/>
          <p:nvPr/>
        </p:nvSpPr>
        <p:spPr>
          <a:xfrm flipV="1">
            <a:off x="3583604" y="3521066"/>
            <a:ext cx="1498600" cy="727721"/>
          </a:xfrm>
          <a:custGeom>
            <a:avLst/>
            <a:gdLst>
              <a:gd name="connsiteX0" fmla="*/ 0 w 1498600"/>
              <a:gd name="connsiteY0" fmla="*/ 806450 h 841577"/>
              <a:gd name="connsiteX1" fmla="*/ 533400 w 1498600"/>
              <a:gd name="connsiteY1" fmla="*/ 768350 h 841577"/>
              <a:gd name="connsiteX2" fmla="*/ 844550 w 1498600"/>
              <a:gd name="connsiteY2" fmla="*/ 152400 h 841577"/>
              <a:gd name="connsiteX3" fmla="*/ 1498600 w 1498600"/>
              <a:gd name="connsiteY3" fmla="*/ 0 h 841577"/>
              <a:gd name="connsiteX0-1" fmla="*/ 0 w 1498600"/>
              <a:gd name="connsiteY0-2" fmla="*/ 806450 h 841577"/>
              <a:gd name="connsiteX1-3" fmla="*/ 533400 w 1498600"/>
              <a:gd name="connsiteY1-4" fmla="*/ 768350 h 841577"/>
              <a:gd name="connsiteX2-5" fmla="*/ 844550 w 1498600"/>
              <a:gd name="connsiteY2-6" fmla="*/ 152400 h 841577"/>
              <a:gd name="connsiteX3-7" fmla="*/ 1498600 w 1498600"/>
              <a:gd name="connsiteY3-8" fmla="*/ 0 h 841577"/>
              <a:gd name="connsiteX0-9" fmla="*/ 0 w 1498600"/>
              <a:gd name="connsiteY0-10" fmla="*/ 806450 h 841577"/>
              <a:gd name="connsiteX1-11" fmla="*/ 533400 w 1498600"/>
              <a:gd name="connsiteY1-12" fmla="*/ 768350 h 841577"/>
              <a:gd name="connsiteX2-13" fmla="*/ 844550 w 1498600"/>
              <a:gd name="connsiteY2-14" fmla="*/ 152400 h 841577"/>
              <a:gd name="connsiteX3-15" fmla="*/ 1498600 w 1498600"/>
              <a:gd name="connsiteY3-16" fmla="*/ 0 h 841577"/>
              <a:gd name="connsiteX0-17" fmla="*/ 0 w 1498600"/>
              <a:gd name="connsiteY0-18" fmla="*/ 806450 h 840017"/>
              <a:gd name="connsiteX1-19" fmla="*/ 533400 w 1498600"/>
              <a:gd name="connsiteY1-20" fmla="*/ 768350 h 840017"/>
              <a:gd name="connsiteX2-21" fmla="*/ 889000 w 1498600"/>
              <a:gd name="connsiteY2-22" fmla="*/ 177800 h 840017"/>
              <a:gd name="connsiteX3-23" fmla="*/ 1498600 w 1498600"/>
              <a:gd name="connsiteY3-24" fmla="*/ 0 h 840017"/>
              <a:gd name="connsiteX0-25" fmla="*/ 0 w 1498600"/>
              <a:gd name="connsiteY0-26" fmla="*/ 806450 h 840017"/>
              <a:gd name="connsiteX1-27" fmla="*/ 533400 w 1498600"/>
              <a:gd name="connsiteY1-28" fmla="*/ 768350 h 840017"/>
              <a:gd name="connsiteX2-29" fmla="*/ 889000 w 1498600"/>
              <a:gd name="connsiteY2-30" fmla="*/ 177800 h 840017"/>
              <a:gd name="connsiteX3-31" fmla="*/ 1498600 w 1498600"/>
              <a:gd name="connsiteY3-32" fmla="*/ 0 h 840017"/>
              <a:gd name="connsiteX0-33" fmla="*/ 0 w 1498600"/>
              <a:gd name="connsiteY0-34" fmla="*/ 806450 h 840017"/>
              <a:gd name="connsiteX1-35" fmla="*/ 533400 w 1498600"/>
              <a:gd name="connsiteY1-36" fmla="*/ 768350 h 840017"/>
              <a:gd name="connsiteX2-37" fmla="*/ 889000 w 1498600"/>
              <a:gd name="connsiteY2-38" fmla="*/ 177800 h 840017"/>
              <a:gd name="connsiteX3-39" fmla="*/ 1498600 w 1498600"/>
              <a:gd name="connsiteY3-40" fmla="*/ 0 h 840017"/>
              <a:gd name="connsiteX0-41" fmla="*/ 0 w 1498600"/>
              <a:gd name="connsiteY0-42" fmla="*/ 806450 h 841972"/>
              <a:gd name="connsiteX1-43" fmla="*/ 533400 w 1498600"/>
              <a:gd name="connsiteY1-44" fmla="*/ 768350 h 841972"/>
              <a:gd name="connsiteX2-45" fmla="*/ 857250 w 1498600"/>
              <a:gd name="connsiteY2-46" fmla="*/ 146050 h 841972"/>
              <a:gd name="connsiteX3-47" fmla="*/ 1498600 w 1498600"/>
              <a:gd name="connsiteY3-48" fmla="*/ 0 h 841972"/>
              <a:gd name="connsiteX0-49" fmla="*/ 0 w 1498600"/>
              <a:gd name="connsiteY0-50" fmla="*/ 806450 h 838865"/>
              <a:gd name="connsiteX1-51" fmla="*/ 533400 w 1498600"/>
              <a:gd name="connsiteY1-52" fmla="*/ 768350 h 838865"/>
              <a:gd name="connsiteX2-53" fmla="*/ 850900 w 1498600"/>
              <a:gd name="connsiteY2-54" fmla="*/ 196850 h 838865"/>
              <a:gd name="connsiteX3-55" fmla="*/ 1498600 w 1498600"/>
              <a:gd name="connsiteY3-56" fmla="*/ 0 h 838865"/>
              <a:gd name="connsiteX0-57" fmla="*/ 0 w 1498600"/>
              <a:gd name="connsiteY0-58" fmla="*/ 806450 h 838865"/>
              <a:gd name="connsiteX1-59" fmla="*/ 533400 w 1498600"/>
              <a:gd name="connsiteY1-60" fmla="*/ 768350 h 838865"/>
              <a:gd name="connsiteX2-61" fmla="*/ 850900 w 1498600"/>
              <a:gd name="connsiteY2-62" fmla="*/ 196850 h 838865"/>
              <a:gd name="connsiteX3-63" fmla="*/ 1498600 w 1498600"/>
              <a:gd name="connsiteY3-64" fmla="*/ 0 h 838865"/>
              <a:gd name="connsiteX0-65" fmla="*/ 0 w 1498600"/>
              <a:gd name="connsiteY0-66" fmla="*/ 806450 h 838865"/>
              <a:gd name="connsiteX1-67" fmla="*/ 533400 w 1498600"/>
              <a:gd name="connsiteY1-68" fmla="*/ 768350 h 838865"/>
              <a:gd name="connsiteX2-69" fmla="*/ 850900 w 1498600"/>
              <a:gd name="connsiteY2-70" fmla="*/ 196850 h 838865"/>
              <a:gd name="connsiteX3-71" fmla="*/ 1498600 w 1498600"/>
              <a:gd name="connsiteY3-72" fmla="*/ 0 h 838865"/>
              <a:gd name="connsiteX0-73" fmla="*/ 0 w 1498600"/>
              <a:gd name="connsiteY0-74" fmla="*/ 806450 h 838865"/>
              <a:gd name="connsiteX1-75" fmla="*/ 533400 w 1498600"/>
              <a:gd name="connsiteY1-76" fmla="*/ 768350 h 838865"/>
              <a:gd name="connsiteX2-77" fmla="*/ 850900 w 1498600"/>
              <a:gd name="connsiteY2-78" fmla="*/ 196850 h 838865"/>
              <a:gd name="connsiteX3-79" fmla="*/ 1498600 w 1498600"/>
              <a:gd name="connsiteY3-80" fmla="*/ 0 h 838865"/>
              <a:gd name="connsiteX0-81" fmla="*/ 0 w 1498600"/>
              <a:gd name="connsiteY0-82" fmla="*/ 806450 h 839316"/>
              <a:gd name="connsiteX1-83" fmla="*/ 533400 w 1498600"/>
              <a:gd name="connsiteY1-84" fmla="*/ 768350 h 839316"/>
              <a:gd name="connsiteX2-85" fmla="*/ 846667 w 1498600"/>
              <a:gd name="connsiteY2-86" fmla="*/ 189354 h 839316"/>
              <a:gd name="connsiteX3-87" fmla="*/ 1498600 w 1498600"/>
              <a:gd name="connsiteY3-88" fmla="*/ 0 h 839316"/>
              <a:gd name="connsiteX0-89" fmla="*/ 0 w 1498600"/>
              <a:gd name="connsiteY0-90" fmla="*/ 806450 h 839316"/>
              <a:gd name="connsiteX1-91" fmla="*/ 533400 w 1498600"/>
              <a:gd name="connsiteY1-92" fmla="*/ 768350 h 839316"/>
              <a:gd name="connsiteX2-93" fmla="*/ 846667 w 1498600"/>
              <a:gd name="connsiteY2-94" fmla="*/ 189354 h 839316"/>
              <a:gd name="connsiteX3-95" fmla="*/ 1498600 w 1498600"/>
              <a:gd name="connsiteY3-96" fmla="*/ 0 h 839316"/>
              <a:gd name="connsiteX0-97" fmla="*/ 0 w 1498600"/>
              <a:gd name="connsiteY0-98" fmla="*/ 806450 h 839316"/>
              <a:gd name="connsiteX1-99" fmla="*/ 533400 w 1498600"/>
              <a:gd name="connsiteY1-100" fmla="*/ 768350 h 839316"/>
              <a:gd name="connsiteX2-101" fmla="*/ 846667 w 1498600"/>
              <a:gd name="connsiteY2-102" fmla="*/ 189354 h 839316"/>
              <a:gd name="connsiteX3-103" fmla="*/ 1498600 w 1498600"/>
              <a:gd name="connsiteY3-104" fmla="*/ 0 h 839316"/>
              <a:gd name="connsiteX0-105" fmla="*/ 0 w 1498600"/>
              <a:gd name="connsiteY0-106" fmla="*/ 806450 h 839316"/>
              <a:gd name="connsiteX1-107" fmla="*/ 533400 w 1498600"/>
              <a:gd name="connsiteY1-108" fmla="*/ 768350 h 839316"/>
              <a:gd name="connsiteX2-109" fmla="*/ 846667 w 1498600"/>
              <a:gd name="connsiteY2-110" fmla="*/ 189354 h 839316"/>
              <a:gd name="connsiteX3-111" fmla="*/ 1498600 w 1498600"/>
              <a:gd name="connsiteY3-112" fmla="*/ 0 h 839316"/>
              <a:gd name="connsiteX0-113" fmla="*/ 0 w 1498600"/>
              <a:gd name="connsiteY0-114" fmla="*/ 806450 h 848457"/>
              <a:gd name="connsiteX1-115" fmla="*/ 541866 w 1498600"/>
              <a:gd name="connsiteY1-116" fmla="*/ 785841 h 848457"/>
              <a:gd name="connsiteX2-117" fmla="*/ 846667 w 1498600"/>
              <a:gd name="connsiteY2-118" fmla="*/ 189354 h 848457"/>
              <a:gd name="connsiteX3-119" fmla="*/ 1498600 w 1498600"/>
              <a:gd name="connsiteY3-120" fmla="*/ 0 h 848457"/>
              <a:gd name="connsiteX0-121" fmla="*/ 0 w 1498600"/>
              <a:gd name="connsiteY0-122" fmla="*/ 806450 h 849218"/>
              <a:gd name="connsiteX1-123" fmla="*/ 541866 w 1498600"/>
              <a:gd name="connsiteY1-124" fmla="*/ 785841 h 849218"/>
              <a:gd name="connsiteX2-125" fmla="*/ 846667 w 1498600"/>
              <a:gd name="connsiteY2-126" fmla="*/ 189354 h 849218"/>
              <a:gd name="connsiteX3-127" fmla="*/ 1498600 w 1498600"/>
              <a:gd name="connsiteY3-128" fmla="*/ 0 h 849218"/>
              <a:gd name="connsiteX0-129" fmla="*/ 0 w 1498600"/>
              <a:gd name="connsiteY0-130" fmla="*/ 806450 h 852501"/>
              <a:gd name="connsiteX1-131" fmla="*/ 549804 w 1498600"/>
              <a:gd name="connsiteY1-132" fmla="*/ 791463 h 852501"/>
              <a:gd name="connsiteX2-133" fmla="*/ 846667 w 1498600"/>
              <a:gd name="connsiteY2-134" fmla="*/ 189354 h 852501"/>
              <a:gd name="connsiteX3-135" fmla="*/ 1498600 w 1498600"/>
              <a:gd name="connsiteY3-136" fmla="*/ 0 h 852501"/>
              <a:gd name="connsiteX0-137" fmla="*/ 0 w 1498600"/>
              <a:gd name="connsiteY0-138" fmla="*/ 806450 h 857215"/>
              <a:gd name="connsiteX1-139" fmla="*/ 549804 w 1498600"/>
              <a:gd name="connsiteY1-140" fmla="*/ 791463 h 857215"/>
              <a:gd name="connsiteX2-141" fmla="*/ 846667 w 1498600"/>
              <a:gd name="connsiteY2-142" fmla="*/ 189354 h 857215"/>
              <a:gd name="connsiteX3-143" fmla="*/ 1498600 w 1498600"/>
              <a:gd name="connsiteY3-144" fmla="*/ 0 h 857215"/>
              <a:gd name="connsiteX0-145" fmla="*/ 0 w 1498600"/>
              <a:gd name="connsiteY0-146" fmla="*/ 806450 h 850944"/>
              <a:gd name="connsiteX1-147" fmla="*/ 549804 w 1498600"/>
              <a:gd name="connsiteY1-148" fmla="*/ 791463 h 850944"/>
              <a:gd name="connsiteX2-149" fmla="*/ 846667 w 1498600"/>
              <a:gd name="connsiteY2-150" fmla="*/ 189354 h 850944"/>
              <a:gd name="connsiteX3-151" fmla="*/ 1498600 w 1498600"/>
              <a:gd name="connsiteY3-152" fmla="*/ 0 h 850944"/>
              <a:gd name="connsiteX0-153" fmla="*/ 0 w 1498600"/>
              <a:gd name="connsiteY0-154" fmla="*/ 806450 h 850944"/>
              <a:gd name="connsiteX1-155" fmla="*/ 549804 w 1498600"/>
              <a:gd name="connsiteY1-156" fmla="*/ 791463 h 850944"/>
              <a:gd name="connsiteX2-157" fmla="*/ 846667 w 1498600"/>
              <a:gd name="connsiteY2-158" fmla="*/ 189354 h 850944"/>
              <a:gd name="connsiteX3-159" fmla="*/ 1498600 w 1498600"/>
              <a:gd name="connsiteY3-160" fmla="*/ 0 h 850944"/>
              <a:gd name="connsiteX0-161" fmla="*/ 0 w 1498600"/>
              <a:gd name="connsiteY0-162" fmla="*/ 831340 h 875834"/>
              <a:gd name="connsiteX1-163" fmla="*/ 549804 w 1498600"/>
              <a:gd name="connsiteY1-164" fmla="*/ 816353 h 875834"/>
              <a:gd name="connsiteX2-165" fmla="*/ 846667 w 1498600"/>
              <a:gd name="connsiteY2-166" fmla="*/ 214244 h 875834"/>
              <a:gd name="connsiteX3-167" fmla="*/ 1498600 w 1498600"/>
              <a:gd name="connsiteY3-168" fmla="*/ 24890 h 875834"/>
              <a:gd name="connsiteX0-169" fmla="*/ 0 w 1498600"/>
              <a:gd name="connsiteY0-170" fmla="*/ 831340 h 875834"/>
              <a:gd name="connsiteX1-171" fmla="*/ 549804 w 1498600"/>
              <a:gd name="connsiteY1-172" fmla="*/ 816353 h 875834"/>
              <a:gd name="connsiteX2-173" fmla="*/ 846667 w 1498600"/>
              <a:gd name="connsiteY2-174" fmla="*/ 214244 h 875834"/>
              <a:gd name="connsiteX3-175" fmla="*/ 1498600 w 1498600"/>
              <a:gd name="connsiteY3-176" fmla="*/ 24890 h 875834"/>
              <a:gd name="connsiteX0-177" fmla="*/ 0 w 1498600"/>
              <a:gd name="connsiteY0-178" fmla="*/ 814448 h 858942"/>
              <a:gd name="connsiteX1-179" fmla="*/ 549804 w 1498600"/>
              <a:gd name="connsiteY1-180" fmla="*/ 799461 h 858942"/>
              <a:gd name="connsiteX2-181" fmla="*/ 846667 w 1498600"/>
              <a:gd name="connsiteY2-182" fmla="*/ 197352 h 858942"/>
              <a:gd name="connsiteX3-183" fmla="*/ 1498600 w 1498600"/>
              <a:gd name="connsiteY3-184" fmla="*/ 7998 h 858942"/>
              <a:gd name="connsiteX0-185" fmla="*/ 0 w 1498600"/>
              <a:gd name="connsiteY0-186" fmla="*/ 814448 h 858942"/>
              <a:gd name="connsiteX1-187" fmla="*/ 549804 w 1498600"/>
              <a:gd name="connsiteY1-188" fmla="*/ 799461 h 858942"/>
              <a:gd name="connsiteX2-189" fmla="*/ 846667 w 1498600"/>
              <a:gd name="connsiteY2-190" fmla="*/ 197352 h 858942"/>
              <a:gd name="connsiteX3-191" fmla="*/ 1498600 w 1498600"/>
              <a:gd name="connsiteY3-192" fmla="*/ 7998 h 858942"/>
              <a:gd name="connsiteX0-193" fmla="*/ 0 w 1498600"/>
              <a:gd name="connsiteY0-194" fmla="*/ 814448 h 864424"/>
              <a:gd name="connsiteX1-195" fmla="*/ 549804 w 1498600"/>
              <a:gd name="connsiteY1-196" fmla="*/ 799461 h 864424"/>
              <a:gd name="connsiteX2-197" fmla="*/ 846667 w 1498600"/>
              <a:gd name="connsiteY2-198" fmla="*/ 197352 h 864424"/>
              <a:gd name="connsiteX3-199" fmla="*/ 1498600 w 1498600"/>
              <a:gd name="connsiteY3-200" fmla="*/ 7998 h 864424"/>
              <a:gd name="connsiteX0-201" fmla="*/ 0 w 1498600"/>
              <a:gd name="connsiteY0-202" fmla="*/ 814448 h 862064"/>
              <a:gd name="connsiteX1-203" fmla="*/ 549804 w 1498600"/>
              <a:gd name="connsiteY1-204" fmla="*/ 799461 h 862064"/>
              <a:gd name="connsiteX2-205" fmla="*/ 846667 w 1498600"/>
              <a:gd name="connsiteY2-206" fmla="*/ 197352 h 862064"/>
              <a:gd name="connsiteX3-207" fmla="*/ 1498600 w 1498600"/>
              <a:gd name="connsiteY3-208" fmla="*/ 7998 h 862064"/>
              <a:gd name="connsiteX0-209" fmla="*/ 0 w 1498600"/>
              <a:gd name="connsiteY0-210" fmla="*/ 814448 h 853815"/>
              <a:gd name="connsiteX1-211" fmla="*/ 549804 w 1498600"/>
              <a:gd name="connsiteY1-212" fmla="*/ 799461 h 853815"/>
              <a:gd name="connsiteX2-213" fmla="*/ 846667 w 1498600"/>
              <a:gd name="connsiteY2-214" fmla="*/ 197352 h 853815"/>
              <a:gd name="connsiteX3-215" fmla="*/ 1498600 w 1498600"/>
              <a:gd name="connsiteY3-216" fmla="*/ 7998 h 853815"/>
              <a:gd name="connsiteX0-217" fmla="*/ 0 w 1498600"/>
              <a:gd name="connsiteY0-218" fmla="*/ 814448 h 853314"/>
              <a:gd name="connsiteX1-219" fmla="*/ 549804 w 1498600"/>
              <a:gd name="connsiteY1-220" fmla="*/ 799461 h 853314"/>
              <a:gd name="connsiteX2-221" fmla="*/ 846667 w 1498600"/>
              <a:gd name="connsiteY2-222" fmla="*/ 197352 h 853314"/>
              <a:gd name="connsiteX3-223" fmla="*/ 1498600 w 1498600"/>
              <a:gd name="connsiteY3-224" fmla="*/ 7998 h 853314"/>
              <a:gd name="connsiteX0-225" fmla="*/ 0 w 1498600"/>
              <a:gd name="connsiteY0-226" fmla="*/ 814448 h 859082"/>
              <a:gd name="connsiteX1-227" fmla="*/ 549804 w 1498600"/>
              <a:gd name="connsiteY1-228" fmla="*/ 799461 h 859082"/>
              <a:gd name="connsiteX2-229" fmla="*/ 846667 w 1498600"/>
              <a:gd name="connsiteY2-230" fmla="*/ 197352 h 859082"/>
              <a:gd name="connsiteX3-231" fmla="*/ 1498600 w 1498600"/>
              <a:gd name="connsiteY3-232" fmla="*/ 7998 h 859082"/>
            </a:gdLst>
            <a:ahLst/>
            <a:cxnLst>
              <a:cxn ang="0">
                <a:pos x="connsiteX0-1" y="connsiteY0-2"/>
              </a:cxn>
              <a:cxn ang="0">
                <a:pos x="connsiteX1-3" y="connsiteY1-4"/>
              </a:cxn>
              <a:cxn ang="0">
                <a:pos x="connsiteX2-5" y="connsiteY2-6"/>
              </a:cxn>
              <a:cxn ang="0">
                <a:pos x="connsiteX3-7" y="connsiteY3-8"/>
              </a:cxn>
            </a:cxnLst>
            <a:rect l="l" t="t" r="r" b="b"/>
            <a:pathLst>
              <a:path w="1498600" h="859082">
                <a:moveTo>
                  <a:pt x="0" y="814448"/>
                </a:moveTo>
                <a:cubicBezTo>
                  <a:pt x="239183" y="819919"/>
                  <a:pt x="392818" y="921052"/>
                  <a:pt x="549804" y="799461"/>
                </a:cubicBezTo>
                <a:cubicBezTo>
                  <a:pt x="706790" y="677870"/>
                  <a:pt x="708025" y="633665"/>
                  <a:pt x="846667" y="197352"/>
                </a:cubicBezTo>
                <a:cubicBezTo>
                  <a:pt x="958851" y="-80092"/>
                  <a:pt x="1252008" y="20169"/>
                  <a:pt x="1498600" y="7998"/>
                </a:cubicBezTo>
              </a:path>
            </a:pathLst>
          </a:custGeom>
          <a:noFill/>
          <a:ln>
            <a:solidFill>
              <a:srgbClr val="129B8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gradFill flip="none" rotWithShape="1">
                <a:gsLst>
                  <a:gs pos="0">
                    <a:srgbClr val="11978D"/>
                  </a:gs>
                  <a:gs pos="100000">
                    <a:srgbClr val="136A70"/>
                  </a:gs>
                </a:gsLst>
                <a:lin ang="10800000" scaled="1"/>
                <a:tileRect/>
              </a:gradFill>
              <a:effectLst/>
              <a:uLnTx/>
              <a:uFillTx/>
              <a:latin typeface="Calibri" panose="020F0502020204030204"/>
              <a:ea typeface="+mn-ea"/>
              <a:cs typeface="+mn-cs"/>
            </a:endParaRPr>
          </a:p>
        </p:txBody>
      </p:sp>
      <p:sp>
        <p:nvSpPr>
          <p:cNvPr id="5" name="TextBox 4"/>
          <p:cNvSpPr txBox="1"/>
          <p:nvPr/>
        </p:nvSpPr>
        <p:spPr>
          <a:xfrm>
            <a:off x="5422884" y="575399"/>
            <a:ext cx="813043"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gradFill flip="none" rotWithShape="1">
                  <a:gsLst>
                    <a:gs pos="0">
                      <a:srgbClr val="11978D"/>
                    </a:gs>
                    <a:gs pos="100000">
                      <a:srgbClr val="136A70"/>
                    </a:gs>
                  </a:gsLst>
                  <a:lin ang="10800000" scaled="1"/>
                  <a:tileRect/>
                </a:gradFill>
                <a:effectLst/>
                <a:uLnTx/>
                <a:uFillTx/>
                <a:latin typeface="Arial" panose="020B0604020202020204" pitchFamily="34" charset="0"/>
                <a:ea typeface="+mn-ea"/>
                <a:cs typeface="Arial" panose="020B0604020202020204" pitchFamily="34" charset="0"/>
              </a:rPr>
              <a:t>01</a:t>
            </a:r>
          </a:p>
        </p:txBody>
      </p:sp>
      <p:sp>
        <p:nvSpPr>
          <p:cNvPr id="39" name="TextBox 38"/>
          <p:cNvSpPr txBox="1"/>
          <p:nvPr/>
        </p:nvSpPr>
        <p:spPr>
          <a:xfrm>
            <a:off x="5422884" y="2221319"/>
            <a:ext cx="813043"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gradFill flip="none" rotWithShape="1">
                  <a:gsLst>
                    <a:gs pos="0">
                      <a:srgbClr val="11978D"/>
                    </a:gs>
                    <a:gs pos="100000">
                      <a:srgbClr val="136A70"/>
                    </a:gs>
                  </a:gsLst>
                  <a:lin ang="10800000" scaled="1"/>
                  <a:tileRect/>
                </a:gradFill>
                <a:effectLst/>
                <a:uLnTx/>
                <a:uFillTx/>
                <a:latin typeface="Arial" panose="020B0604020202020204" pitchFamily="34" charset="0"/>
                <a:ea typeface="+mn-ea"/>
                <a:cs typeface="Arial" panose="020B0604020202020204" pitchFamily="34" charset="0"/>
              </a:rPr>
              <a:t>02</a:t>
            </a:r>
          </a:p>
        </p:txBody>
      </p:sp>
      <p:sp>
        <p:nvSpPr>
          <p:cNvPr id="40" name="TextBox 39"/>
          <p:cNvSpPr txBox="1"/>
          <p:nvPr/>
        </p:nvSpPr>
        <p:spPr>
          <a:xfrm>
            <a:off x="5422884" y="3867239"/>
            <a:ext cx="813043"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gradFill flip="none" rotWithShape="1">
                  <a:gsLst>
                    <a:gs pos="0">
                      <a:srgbClr val="11978D"/>
                    </a:gs>
                    <a:gs pos="100000">
                      <a:srgbClr val="136A70"/>
                    </a:gs>
                  </a:gsLst>
                  <a:lin ang="10800000" scaled="1"/>
                  <a:tileRect/>
                </a:gradFill>
                <a:effectLst/>
                <a:uLnTx/>
                <a:uFillTx/>
                <a:latin typeface="Arial" panose="020B0604020202020204" pitchFamily="34" charset="0"/>
                <a:ea typeface="+mn-ea"/>
                <a:cs typeface="Arial" panose="020B0604020202020204" pitchFamily="34" charset="0"/>
              </a:rPr>
              <a:t>03</a:t>
            </a:r>
          </a:p>
        </p:txBody>
      </p:sp>
      <p:sp>
        <p:nvSpPr>
          <p:cNvPr id="41" name="TextBox 40"/>
          <p:cNvSpPr txBox="1"/>
          <p:nvPr/>
        </p:nvSpPr>
        <p:spPr>
          <a:xfrm>
            <a:off x="5422884" y="5513160"/>
            <a:ext cx="813043"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gradFill flip="none" rotWithShape="1">
                  <a:gsLst>
                    <a:gs pos="0">
                      <a:srgbClr val="11978D"/>
                    </a:gs>
                    <a:gs pos="100000">
                      <a:srgbClr val="136A70"/>
                    </a:gs>
                  </a:gsLst>
                  <a:lin ang="10800000" scaled="1"/>
                  <a:tileRect/>
                </a:gradFill>
                <a:effectLst/>
                <a:uLnTx/>
                <a:uFillTx/>
                <a:latin typeface="Arial" panose="020B0604020202020204" pitchFamily="34" charset="0"/>
                <a:ea typeface="+mn-ea"/>
                <a:cs typeface="Arial" panose="020B0604020202020204" pitchFamily="34" charset="0"/>
              </a:rPr>
              <a:t>04</a:t>
            </a:r>
          </a:p>
        </p:txBody>
      </p:sp>
      <p:sp>
        <p:nvSpPr>
          <p:cNvPr id="42" name="TextBox 16"/>
          <p:cNvSpPr txBox="1"/>
          <p:nvPr/>
        </p:nvSpPr>
        <p:spPr>
          <a:xfrm>
            <a:off x="6642683" y="652648"/>
            <a:ext cx="5068257" cy="738664"/>
          </a:xfrm>
          <a:prstGeom prst="rect">
            <a:avLst/>
          </a:prstGeom>
        </p:spPr>
        <p:txBody>
          <a:bodyPr wrap="square" lIns="0" tIns="0" rIns="0" bIns="0" rtlCol="0" anchor="t">
            <a:spAutoFit/>
          </a:bodyPr>
          <a:lstStyle/>
          <a:p>
            <a:pPr lvl="0" algn="just" defTabSz="914400">
              <a:defRPr/>
            </a:pP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Lật</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đổ</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chế</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độ</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phong</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kiến</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thiết</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lập</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chế</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độ</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quân</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chủ</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lập</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hiến</a:t>
            </a:r>
            <a:endPar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43" name="TextBox 18"/>
          <p:cNvSpPr txBox="1"/>
          <p:nvPr/>
        </p:nvSpPr>
        <p:spPr>
          <a:xfrm>
            <a:off x="6617283" y="2286048"/>
            <a:ext cx="5137802" cy="1107996"/>
          </a:xfrm>
          <a:prstGeom prst="rect">
            <a:avLst/>
          </a:prstGeom>
        </p:spPr>
        <p:txBody>
          <a:bodyPr wrap="square" lIns="0" tIns="0" rIns="0" bIns="0" rtlCol="0" anchor="t">
            <a:spAutoFit/>
          </a:bodyPr>
          <a:lstStyle/>
          <a:p>
            <a:pPr lvl="0" algn="just" defTabSz="914400">
              <a:defRPr/>
            </a:pPr>
            <a:r>
              <a:rPr lang="vi-VN" sz="2400" dirty="0">
                <a:latin typeface="Times New Roman" panose="02020603050405020304" pitchFamily="18" charset="0"/>
                <a:cs typeface="Times New Roman" panose="02020603050405020304" pitchFamily="18" charset="0"/>
              </a:rPr>
              <a:t>mở đường cho nền kinh tế tư bản ở nước Anh phát triển, chấm dứt nền cai trị chuyên chế</a:t>
            </a:r>
            <a:endPar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44" name="TextBox 20"/>
          <p:cNvSpPr txBox="1"/>
          <p:nvPr/>
        </p:nvSpPr>
        <p:spPr>
          <a:xfrm>
            <a:off x="6699745" y="4067293"/>
            <a:ext cx="4954132" cy="369332"/>
          </a:xfrm>
          <a:prstGeom prst="rect">
            <a:avLst/>
          </a:prstGeom>
        </p:spPr>
        <p:txBody>
          <a:bodyPr wrap="square" lIns="0" tIns="0" rIns="0" bIns="0" rtlCol="0" anchor="t">
            <a:spAutoFit/>
          </a:bodyPr>
          <a:lstStyle/>
          <a:p>
            <a:pPr lvl="0" defTabSz="857250">
              <a:defRPr/>
            </a:pP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Là</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cuộc</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cách</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mạng</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tư</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sản</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không</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triệt</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để</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TextBox 22"/>
          <p:cNvSpPr txBox="1"/>
          <p:nvPr/>
        </p:nvSpPr>
        <p:spPr>
          <a:xfrm>
            <a:off x="6673014" y="5541140"/>
            <a:ext cx="5357126" cy="738664"/>
          </a:xfrm>
          <a:prstGeom prst="rect">
            <a:avLst/>
          </a:prstGeom>
        </p:spPr>
        <p:txBody>
          <a:bodyPr wrap="square" lIns="0" tIns="0" rIns="0" bIns="0" rtlCol="0" anchor="t">
            <a:spAutoFit/>
          </a:bodyPr>
          <a:lstStyle/>
          <a:p>
            <a:pPr marL="0" marR="0" lvl="0" indent="0" algn="l" defTabSz="85725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Lãnh</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đạo</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giai</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cấp</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tư</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sản</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và</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tầng</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lớp</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QTM </a:t>
            </a:r>
            <a:r>
              <a:rPr lang="en-US" sz="2400" baseline="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endParaRPr lang="en-US" sz="2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1462227" y="3161928"/>
            <a:ext cx="188976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CÁCH MẠNG TƯ SẢN ANH</a:t>
            </a:r>
          </a:p>
        </p:txBody>
      </p:sp>
      <p:sp>
        <p:nvSpPr>
          <p:cNvPr id="2" name="TextBox 1"/>
          <p:cNvSpPr txBox="1"/>
          <p:nvPr/>
        </p:nvSpPr>
        <p:spPr>
          <a:xfrm>
            <a:off x="6484503" y="204397"/>
            <a:ext cx="201068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KẾT QUẢ</a:t>
            </a:r>
          </a:p>
        </p:txBody>
      </p:sp>
      <p:sp>
        <p:nvSpPr>
          <p:cNvPr id="3" name="TextBox 2"/>
          <p:cNvSpPr txBox="1"/>
          <p:nvPr/>
        </p:nvSpPr>
        <p:spPr>
          <a:xfrm>
            <a:off x="6535303" y="1864548"/>
            <a:ext cx="201068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Ý NGHĨA</a:t>
            </a:r>
          </a:p>
        </p:txBody>
      </p:sp>
      <p:sp>
        <p:nvSpPr>
          <p:cNvPr id="4" name="TextBox 3"/>
          <p:cNvSpPr txBox="1"/>
          <p:nvPr/>
        </p:nvSpPr>
        <p:spPr>
          <a:xfrm>
            <a:off x="6535749" y="3633588"/>
            <a:ext cx="250895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TÍNH CHẤT</a:t>
            </a:r>
          </a:p>
        </p:txBody>
      </p:sp>
      <p:sp>
        <p:nvSpPr>
          <p:cNvPr id="6" name="TextBox 5"/>
          <p:cNvSpPr txBox="1"/>
          <p:nvPr/>
        </p:nvSpPr>
        <p:spPr>
          <a:xfrm>
            <a:off x="6667852" y="4985851"/>
            <a:ext cx="250895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ĐẶC ĐIỂM</a:t>
            </a:r>
          </a:p>
        </p:txBody>
      </p:sp>
      <p:pic>
        <p:nvPicPr>
          <p:cNvPr id="8" name="Picture 7"/>
          <p:cNvPicPr>
            <a:picLocks noChangeAspect="1"/>
          </p:cNvPicPr>
          <p:nvPr/>
        </p:nvPicPr>
        <p:blipFill>
          <a:blip r:embed="rId3"/>
          <a:stretch>
            <a:fillRect/>
          </a:stretch>
        </p:blipFill>
        <p:spPr>
          <a:xfrm>
            <a:off x="562384" y="4433292"/>
            <a:ext cx="2058130" cy="2052320"/>
          </a:xfrm>
          <a:prstGeom prst="rect">
            <a:avLst/>
          </a:prstGeom>
          <a:solidFill>
            <a:schemeClr val="accent6">
              <a:lumMod val="20000"/>
              <a:lumOff val="80000"/>
            </a:schemeClr>
          </a:solidFill>
        </p:spPr>
      </p:pic>
      <p:sp>
        <p:nvSpPr>
          <p:cNvPr id="11" name="Speech Bubble: Rectangle 10"/>
          <p:cNvSpPr/>
          <p:nvPr/>
        </p:nvSpPr>
        <p:spPr>
          <a:xfrm>
            <a:off x="898455" y="2167373"/>
            <a:ext cx="2954643" cy="1899920"/>
          </a:xfrm>
          <a:prstGeom prst="wedgeRectCallout">
            <a:avLst>
              <a:gd name="adj1" fmla="val -870"/>
              <a:gd name="adj2" fmla="val 9589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Thảo </a:t>
            </a:r>
            <a:r>
              <a:rPr lang="en-US" sz="2400" b="1" dirty="0" err="1">
                <a:solidFill>
                  <a:schemeClr val="tx1"/>
                </a:solidFill>
                <a:latin typeface="Times New Roman" panose="02020603050405020304" pitchFamily="18" charset="0"/>
                <a:cs typeface="Times New Roman" panose="02020603050405020304" pitchFamily="18" charset="0"/>
              </a:rPr>
              <a:t>luận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nhóm</a:t>
            </a:r>
            <a:r>
              <a:rPr lang="en-US" sz="2400" b="1" dirty="0">
                <a:solidFill>
                  <a:schemeClr val="tx1"/>
                </a:solidFill>
                <a:latin typeface="Times New Roman" panose="02020603050405020304" pitchFamily="18" charset="0"/>
                <a:cs typeface="Times New Roman" panose="02020603050405020304" pitchFamily="18" charset="0"/>
              </a:rPr>
              <a:t>:</a:t>
            </a:r>
          </a:p>
          <a:p>
            <a:pPr algn="ctr"/>
            <a:r>
              <a:rPr lang="en-US" sz="2400" dirty="0" err="1">
                <a:solidFill>
                  <a:schemeClr val="tx1"/>
                </a:solidFill>
                <a:latin typeface="Times New Roman" panose="02020603050405020304" pitchFamily="18" charset="0"/>
                <a:cs typeface="Times New Roman" panose="02020603050405020304" pitchFamily="18" charset="0"/>
              </a:rPr>
              <a:t>Em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hãy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quả</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nghĩa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sản</a:t>
            </a:r>
            <a:r>
              <a:rPr lang="en-US" sz="2400" dirty="0">
                <a:solidFill>
                  <a:schemeClr val="tx1"/>
                </a:solidFill>
                <a:latin typeface="Times New Roman" panose="02020603050405020304" pitchFamily="18" charset="0"/>
                <a:cs typeface="Times New Roman" panose="02020603050405020304" pitchFamily="18" charset="0"/>
              </a:rPr>
              <a:t> Anh</a:t>
            </a:r>
          </a:p>
        </p:txBody>
      </p:sp>
      <p:sp>
        <p:nvSpPr>
          <p:cNvPr id="14" name="TextBox 13"/>
          <p:cNvSpPr txBox="1"/>
          <p:nvPr/>
        </p:nvSpPr>
        <p:spPr>
          <a:xfrm>
            <a:off x="268907" y="275322"/>
            <a:ext cx="3930876" cy="1569660"/>
          </a:xfrm>
          <a:prstGeom prst="rect">
            <a:avLst/>
          </a:prstGeom>
          <a:noFill/>
        </p:spPr>
        <p:txBody>
          <a:bodyPr wrap="square" rtlCol="0">
            <a:spAutoFit/>
          </a:bodyPr>
          <a:lstStyle/>
          <a:p>
            <a:pPr algn="just"/>
            <a:r>
              <a:rPr lang="en-US" sz="3200" b="1" dirty="0">
                <a:solidFill>
                  <a:srgbClr val="0000FF"/>
                </a:solidFill>
                <a:latin typeface="Times New Roman" panose="02020603050405020304" pitchFamily="18" charset="0"/>
                <a:cs typeface="Times New Roman" panose="02020603050405020304" pitchFamily="18" charset="0"/>
              </a:rPr>
              <a:t>b, </a:t>
            </a:r>
            <a:r>
              <a:rPr lang="en-US" sz="3200" b="1" dirty="0" err="1">
                <a:solidFill>
                  <a:srgbClr val="0000FF"/>
                </a:solidFill>
                <a:latin typeface="Times New Roman" panose="02020603050405020304" pitchFamily="18" charset="0"/>
                <a:cs typeface="Times New Roman" panose="02020603050405020304" pitchFamily="18" charset="0"/>
              </a:rPr>
              <a:t>Kết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quả</a:t>
            </a:r>
            <a:r>
              <a:rPr lang="en-US" sz="3200" b="1" dirty="0">
                <a:solidFill>
                  <a:srgbClr val="0000FF"/>
                </a:solidFill>
                <a:latin typeface="Times New Roman" panose="02020603050405020304" pitchFamily="18" charset="0"/>
                <a:cs typeface="Times New Roman" panose="02020603050405020304" pitchFamily="18" charset="0"/>
              </a:rPr>
              <a:t>, ý </a:t>
            </a:r>
            <a:r>
              <a:rPr lang="en-US" sz="3200" b="1" dirty="0" err="1">
                <a:solidFill>
                  <a:srgbClr val="0000FF"/>
                </a:solidFill>
                <a:latin typeface="Times New Roman" panose="02020603050405020304" pitchFamily="18" charset="0"/>
                <a:cs typeface="Times New Roman" panose="02020603050405020304" pitchFamily="18" charset="0"/>
              </a:rPr>
              <a:t>nghĩa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tính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chất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đặc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điểm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chính</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xit" presetSubtype="32" fill="hold" grpId="1" nodeType="clickEffect">
                                      <p:stCondLst>
                                        <p:cond delay="0"/>
                                      </p:stCondLst>
                                      <p:childTnLst>
                                        <p:animEffect transition="out" filter="circle(out)">
                                          <p:cBhvr>
                                            <p:cTn id="28" dur="2000"/>
                                            <p:tgtEl>
                                              <p:spTgt spid="11"/>
                                            </p:tgtEl>
                                          </p:cBhvr>
                                        </p:animEffect>
                                        <p:set>
                                          <p:cBhvr>
                                            <p:cTn id="29" dur="1" fill="hold">
                                              <p:stCondLst>
                                                <p:cond delay="1999"/>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14:presetBounceEnd="44000">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14:bounceEnd="44000">
                                          <p:cBhvr additive="base">
                                            <p:cTn id="34" dur="1500" fill="hold"/>
                                            <p:tgtEl>
                                              <p:spTgt spid="18"/>
                                            </p:tgtEl>
                                            <p:attrNameLst>
                                              <p:attrName>ppt_x</p:attrName>
                                            </p:attrNameLst>
                                          </p:cBhvr>
                                          <p:tavLst>
                                            <p:tav tm="0">
                                              <p:val>
                                                <p:strVal val="1+#ppt_w/2"/>
                                              </p:val>
                                            </p:tav>
                                            <p:tav tm="100000">
                                              <p:val>
                                                <p:strVal val="#ppt_x"/>
                                              </p:val>
                                            </p:tav>
                                          </p:tavLst>
                                        </p:anim>
                                        <p:anim calcmode="lin" valueType="num" p14:bounceEnd="44000">
                                          <p:cBhvr additive="base">
                                            <p:cTn id="35" dur="1500" fill="hold"/>
                                            <p:tgtEl>
                                              <p:spTgt spid="18"/>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14:presetBounceEnd="44000">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14:bounceEnd="44000">
                                          <p:cBhvr additive="base">
                                            <p:cTn id="38" dur="1500" fill="hold"/>
                                            <p:tgtEl>
                                              <p:spTgt spid="42"/>
                                            </p:tgtEl>
                                            <p:attrNameLst>
                                              <p:attrName>ppt_x</p:attrName>
                                            </p:attrNameLst>
                                          </p:cBhvr>
                                          <p:tavLst>
                                            <p:tav tm="0">
                                              <p:val>
                                                <p:strVal val="1+#ppt_w/2"/>
                                              </p:val>
                                            </p:tav>
                                            <p:tav tm="100000">
                                              <p:val>
                                                <p:strVal val="#ppt_x"/>
                                              </p:val>
                                            </p:tav>
                                          </p:tavLst>
                                        </p:anim>
                                        <p:anim calcmode="lin" valueType="num" p14:bounceEnd="44000">
                                          <p:cBhvr additive="base">
                                            <p:cTn id="39" dur="1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14:presetBounceEnd="44000">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14:bounceEnd="44000">
                                          <p:cBhvr additive="base">
                                            <p:cTn id="44" dur="1500" fill="hold"/>
                                            <p:tgtEl>
                                              <p:spTgt spid="23"/>
                                            </p:tgtEl>
                                            <p:attrNameLst>
                                              <p:attrName>ppt_x</p:attrName>
                                            </p:attrNameLst>
                                          </p:cBhvr>
                                          <p:tavLst>
                                            <p:tav tm="0">
                                              <p:val>
                                                <p:strVal val="1+#ppt_w/2"/>
                                              </p:val>
                                            </p:tav>
                                            <p:tav tm="100000">
                                              <p:val>
                                                <p:strVal val="#ppt_x"/>
                                              </p:val>
                                            </p:tav>
                                          </p:tavLst>
                                        </p:anim>
                                        <p:anim calcmode="lin" valueType="num" p14:bounceEnd="44000">
                                          <p:cBhvr additive="base">
                                            <p:cTn id="45" dur="1500" fill="hold"/>
                                            <p:tgtEl>
                                              <p:spTgt spid="23"/>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14:presetBounceEnd="44000">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14:bounceEnd="44000">
                                          <p:cBhvr additive="base">
                                            <p:cTn id="48" dur="1500" fill="hold"/>
                                            <p:tgtEl>
                                              <p:spTgt spid="43"/>
                                            </p:tgtEl>
                                            <p:attrNameLst>
                                              <p:attrName>ppt_x</p:attrName>
                                            </p:attrNameLst>
                                          </p:cBhvr>
                                          <p:tavLst>
                                            <p:tav tm="0">
                                              <p:val>
                                                <p:strVal val="1+#ppt_w/2"/>
                                              </p:val>
                                            </p:tav>
                                            <p:tav tm="100000">
                                              <p:val>
                                                <p:strVal val="#ppt_x"/>
                                              </p:val>
                                            </p:tav>
                                          </p:tavLst>
                                        </p:anim>
                                        <p:anim calcmode="lin" valueType="num" p14:bounceEnd="44000">
                                          <p:cBhvr additive="base">
                                            <p:cTn id="49" dur="1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14:presetBounceEnd="44000">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14:bounceEnd="44000">
                                          <p:cBhvr additive="base">
                                            <p:cTn id="54" dur="1500" fill="hold"/>
                                            <p:tgtEl>
                                              <p:spTgt spid="27"/>
                                            </p:tgtEl>
                                            <p:attrNameLst>
                                              <p:attrName>ppt_x</p:attrName>
                                            </p:attrNameLst>
                                          </p:cBhvr>
                                          <p:tavLst>
                                            <p:tav tm="0">
                                              <p:val>
                                                <p:strVal val="1+#ppt_w/2"/>
                                              </p:val>
                                            </p:tav>
                                            <p:tav tm="100000">
                                              <p:val>
                                                <p:strVal val="#ppt_x"/>
                                              </p:val>
                                            </p:tav>
                                          </p:tavLst>
                                        </p:anim>
                                        <p:anim calcmode="lin" valueType="num" p14:bounceEnd="44000">
                                          <p:cBhvr additive="base">
                                            <p:cTn id="55" dur="1500" fill="hold"/>
                                            <p:tgtEl>
                                              <p:spTgt spid="27"/>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14:presetBounceEnd="44000">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14:bounceEnd="44000">
                                          <p:cBhvr additive="base">
                                            <p:cTn id="58" dur="1500" fill="hold"/>
                                            <p:tgtEl>
                                              <p:spTgt spid="44"/>
                                            </p:tgtEl>
                                            <p:attrNameLst>
                                              <p:attrName>ppt_x</p:attrName>
                                            </p:attrNameLst>
                                          </p:cBhvr>
                                          <p:tavLst>
                                            <p:tav tm="0">
                                              <p:val>
                                                <p:strVal val="1+#ppt_w/2"/>
                                              </p:val>
                                            </p:tav>
                                            <p:tav tm="100000">
                                              <p:val>
                                                <p:strVal val="#ppt_x"/>
                                              </p:val>
                                            </p:tav>
                                          </p:tavLst>
                                        </p:anim>
                                        <p:anim calcmode="lin" valueType="num" p14:bounceEnd="44000">
                                          <p:cBhvr additive="base">
                                            <p:cTn id="59" dur="1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14:presetBounceEnd="44000">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14:bounceEnd="44000">
                                          <p:cBhvr additive="base">
                                            <p:cTn id="64" dur="1500" fill="hold"/>
                                            <p:tgtEl>
                                              <p:spTgt spid="31"/>
                                            </p:tgtEl>
                                            <p:attrNameLst>
                                              <p:attrName>ppt_x</p:attrName>
                                            </p:attrNameLst>
                                          </p:cBhvr>
                                          <p:tavLst>
                                            <p:tav tm="0">
                                              <p:val>
                                                <p:strVal val="1+#ppt_w/2"/>
                                              </p:val>
                                            </p:tav>
                                            <p:tav tm="100000">
                                              <p:val>
                                                <p:strVal val="#ppt_x"/>
                                              </p:val>
                                            </p:tav>
                                          </p:tavLst>
                                        </p:anim>
                                        <p:anim calcmode="lin" valueType="num" p14:bounceEnd="44000">
                                          <p:cBhvr additive="base">
                                            <p:cTn id="65" dur="1500" fill="hold"/>
                                            <p:tgtEl>
                                              <p:spTgt spid="31"/>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14:presetBounceEnd="44000">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14:bounceEnd="44000">
                                          <p:cBhvr additive="base">
                                            <p:cTn id="68" dur="1500" fill="hold"/>
                                            <p:tgtEl>
                                              <p:spTgt spid="45"/>
                                            </p:tgtEl>
                                            <p:attrNameLst>
                                              <p:attrName>ppt_x</p:attrName>
                                            </p:attrNameLst>
                                          </p:cBhvr>
                                          <p:tavLst>
                                            <p:tav tm="0">
                                              <p:val>
                                                <p:strVal val="1+#ppt_w/2"/>
                                              </p:val>
                                            </p:tav>
                                            <p:tav tm="100000">
                                              <p:val>
                                                <p:strVal val="#ppt_x"/>
                                              </p:val>
                                            </p:tav>
                                          </p:tavLst>
                                        </p:anim>
                                        <p:anim calcmode="lin" valueType="num" p14:bounceEnd="44000">
                                          <p:cBhvr additive="base">
                                            <p:cTn id="69" dur="1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7" grpId="0" animBg="1"/>
          <p:bldP spid="31" grpId="0" animBg="1"/>
          <p:bldP spid="42" grpId="0"/>
          <p:bldP spid="43" grpId="0"/>
          <p:bldP spid="44" grpId="0"/>
          <p:bldP spid="45" grpId="0"/>
          <p:bldP spid="2" grpId="0"/>
          <p:bldP spid="3" grpId="0"/>
          <p:bldP spid="4" grpId="0"/>
          <p:bldP spid="6" grpId="0"/>
          <p:bldP spid="11" grpId="0" animBg="1"/>
          <p:bldP spid="11"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xit" presetSubtype="32" fill="hold" grpId="1" nodeType="clickEffect">
                                      <p:stCondLst>
                                        <p:cond delay="0"/>
                                      </p:stCondLst>
                                      <p:childTnLst>
                                        <p:animEffect transition="out" filter="circle(out)">
                                          <p:cBhvr>
                                            <p:cTn id="28" dur="2000"/>
                                            <p:tgtEl>
                                              <p:spTgt spid="11"/>
                                            </p:tgtEl>
                                          </p:cBhvr>
                                        </p:animEffect>
                                        <p:set>
                                          <p:cBhvr>
                                            <p:cTn id="29" dur="1" fill="hold">
                                              <p:stCondLst>
                                                <p:cond delay="1999"/>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1500" fill="hold"/>
                                            <p:tgtEl>
                                              <p:spTgt spid="18"/>
                                            </p:tgtEl>
                                            <p:attrNameLst>
                                              <p:attrName>ppt_x</p:attrName>
                                            </p:attrNameLst>
                                          </p:cBhvr>
                                          <p:tavLst>
                                            <p:tav tm="0">
                                              <p:val>
                                                <p:strVal val="1+#ppt_w/2"/>
                                              </p:val>
                                            </p:tav>
                                            <p:tav tm="100000">
                                              <p:val>
                                                <p:strVal val="#ppt_x"/>
                                              </p:val>
                                            </p:tav>
                                          </p:tavLst>
                                        </p:anim>
                                        <p:anim calcmode="lin" valueType="num">
                                          <p:cBhvr additive="base">
                                            <p:cTn id="35" dur="1500" fill="hold"/>
                                            <p:tgtEl>
                                              <p:spTgt spid="18"/>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1500" fill="hold"/>
                                            <p:tgtEl>
                                              <p:spTgt spid="42"/>
                                            </p:tgtEl>
                                            <p:attrNameLst>
                                              <p:attrName>ppt_x</p:attrName>
                                            </p:attrNameLst>
                                          </p:cBhvr>
                                          <p:tavLst>
                                            <p:tav tm="0">
                                              <p:val>
                                                <p:strVal val="1+#ppt_w/2"/>
                                              </p:val>
                                            </p:tav>
                                            <p:tav tm="100000">
                                              <p:val>
                                                <p:strVal val="#ppt_x"/>
                                              </p:val>
                                            </p:tav>
                                          </p:tavLst>
                                        </p:anim>
                                        <p:anim calcmode="lin" valueType="num">
                                          <p:cBhvr additive="base">
                                            <p:cTn id="39" dur="1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1500" fill="hold"/>
                                            <p:tgtEl>
                                              <p:spTgt spid="23"/>
                                            </p:tgtEl>
                                            <p:attrNameLst>
                                              <p:attrName>ppt_x</p:attrName>
                                            </p:attrNameLst>
                                          </p:cBhvr>
                                          <p:tavLst>
                                            <p:tav tm="0">
                                              <p:val>
                                                <p:strVal val="1+#ppt_w/2"/>
                                              </p:val>
                                            </p:tav>
                                            <p:tav tm="100000">
                                              <p:val>
                                                <p:strVal val="#ppt_x"/>
                                              </p:val>
                                            </p:tav>
                                          </p:tavLst>
                                        </p:anim>
                                        <p:anim calcmode="lin" valueType="num">
                                          <p:cBhvr additive="base">
                                            <p:cTn id="45" dur="1500" fill="hold"/>
                                            <p:tgtEl>
                                              <p:spTgt spid="23"/>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1500" fill="hold"/>
                                            <p:tgtEl>
                                              <p:spTgt spid="43"/>
                                            </p:tgtEl>
                                            <p:attrNameLst>
                                              <p:attrName>ppt_x</p:attrName>
                                            </p:attrNameLst>
                                          </p:cBhvr>
                                          <p:tavLst>
                                            <p:tav tm="0">
                                              <p:val>
                                                <p:strVal val="1+#ppt_w/2"/>
                                              </p:val>
                                            </p:tav>
                                            <p:tav tm="100000">
                                              <p:val>
                                                <p:strVal val="#ppt_x"/>
                                              </p:val>
                                            </p:tav>
                                          </p:tavLst>
                                        </p:anim>
                                        <p:anim calcmode="lin" valueType="num">
                                          <p:cBhvr additive="base">
                                            <p:cTn id="49" dur="1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1500" fill="hold"/>
                                            <p:tgtEl>
                                              <p:spTgt spid="27"/>
                                            </p:tgtEl>
                                            <p:attrNameLst>
                                              <p:attrName>ppt_x</p:attrName>
                                            </p:attrNameLst>
                                          </p:cBhvr>
                                          <p:tavLst>
                                            <p:tav tm="0">
                                              <p:val>
                                                <p:strVal val="1+#ppt_w/2"/>
                                              </p:val>
                                            </p:tav>
                                            <p:tav tm="100000">
                                              <p:val>
                                                <p:strVal val="#ppt_x"/>
                                              </p:val>
                                            </p:tav>
                                          </p:tavLst>
                                        </p:anim>
                                        <p:anim calcmode="lin" valueType="num">
                                          <p:cBhvr additive="base">
                                            <p:cTn id="55" dur="1500" fill="hold"/>
                                            <p:tgtEl>
                                              <p:spTgt spid="27"/>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1500" fill="hold"/>
                                            <p:tgtEl>
                                              <p:spTgt spid="44"/>
                                            </p:tgtEl>
                                            <p:attrNameLst>
                                              <p:attrName>ppt_x</p:attrName>
                                            </p:attrNameLst>
                                          </p:cBhvr>
                                          <p:tavLst>
                                            <p:tav tm="0">
                                              <p:val>
                                                <p:strVal val="1+#ppt_w/2"/>
                                              </p:val>
                                            </p:tav>
                                            <p:tav tm="100000">
                                              <p:val>
                                                <p:strVal val="#ppt_x"/>
                                              </p:val>
                                            </p:tav>
                                          </p:tavLst>
                                        </p:anim>
                                        <p:anim calcmode="lin" valueType="num">
                                          <p:cBhvr additive="base">
                                            <p:cTn id="59" dur="1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1500" fill="hold"/>
                                            <p:tgtEl>
                                              <p:spTgt spid="31"/>
                                            </p:tgtEl>
                                            <p:attrNameLst>
                                              <p:attrName>ppt_x</p:attrName>
                                            </p:attrNameLst>
                                          </p:cBhvr>
                                          <p:tavLst>
                                            <p:tav tm="0">
                                              <p:val>
                                                <p:strVal val="1+#ppt_w/2"/>
                                              </p:val>
                                            </p:tav>
                                            <p:tav tm="100000">
                                              <p:val>
                                                <p:strVal val="#ppt_x"/>
                                              </p:val>
                                            </p:tav>
                                          </p:tavLst>
                                        </p:anim>
                                        <p:anim calcmode="lin" valueType="num">
                                          <p:cBhvr additive="base">
                                            <p:cTn id="65" dur="1500" fill="hold"/>
                                            <p:tgtEl>
                                              <p:spTgt spid="31"/>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additive="base">
                                            <p:cTn id="68" dur="1500" fill="hold"/>
                                            <p:tgtEl>
                                              <p:spTgt spid="45"/>
                                            </p:tgtEl>
                                            <p:attrNameLst>
                                              <p:attrName>ppt_x</p:attrName>
                                            </p:attrNameLst>
                                          </p:cBhvr>
                                          <p:tavLst>
                                            <p:tav tm="0">
                                              <p:val>
                                                <p:strVal val="1+#ppt_w/2"/>
                                              </p:val>
                                            </p:tav>
                                            <p:tav tm="100000">
                                              <p:val>
                                                <p:strVal val="#ppt_x"/>
                                              </p:val>
                                            </p:tav>
                                          </p:tavLst>
                                        </p:anim>
                                        <p:anim calcmode="lin" valueType="num">
                                          <p:cBhvr additive="base">
                                            <p:cTn id="69" dur="1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7" grpId="0" animBg="1"/>
          <p:bldP spid="31" grpId="0" animBg="1"/>
          <p:bldP spid="42" grpId="0"/>
          <p:bldP spid="43" grpId="0"/>
          <p:bldP spid="44" grpId="0"/>
          <p:bldP spid="45" grpId="0"/>
          <p:bldP spid="2" grpId="0"/>
          <p:bldP spid="3" grpId="0"/>
          <p:bldP spid="4" grpId="0"/>
          <p:bldP spid="6" grpId="0"/>
          <p:bldP spid="11" grpId="0" animBg="1"/>
          <p:bldP spid="11" grpId="1"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Badge Heart outline"/>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97129" y="2644545"/>
            <a:ext cx="665221" cy="665221"/>
          </a:xfrm>
          <a:prstGeom prst="rect">
            <a:avLst/>
          </a:prstGeom>
        </p:spPr>
      </p:pic>
      <p:sp>
        <p:nvSpPr>
          <p:cNvPr id="22" name="TextBox 21"/>
          <p:cNvSpPr txBox="1"/>
          <p:nvPr/>
        </p:nvSpPr>
        <p:spPr>
          <a:xfrm rot="18980382">
            <a:off x="3914544" y="4159690"/>
            <a:ext cx="118654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NHIỆM VỤ</a:t>
            </a:r>
          </a:p>
        </p:txBody>
      </p:sp>
      <p:sp>
        <p:nvSpPr>
          <p:cNvPr id="23" name="TextBox 22"/>
          <p:cNvSpPr txBox="1"/>
          <p:nvPr/>
        </p:nvSpPr>
        <p:spPr>
          <a:xfrm rot="2610488">
            <a:off x="4482251" y="1497000"/>
            <a:ext cx="11176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MỤC TÊU</a:t>
            </a:r>
          </a:p>
        </p:txBody>
      </p:sp>
      <p:sp>
        <p:nvSpPr>
          <p:cNvPr id="24" name="TextBox 23"/>
          <p:cNvSpPr txBox="1"/>
          <p:nvPr/>
        </p:nvSpPr>
        <p:spPr>
          <a:xfrm rot="19050842">
            <a:off x="6848456" y="1831436"/>
            <a:ext cx="12650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LÃNH ĐẠO</a:t>
            </a:r>
          </a:p>
        </p:txBody>
      </p:sp>
      <p:sp>
        <p:nvSpPr>
          <p:cNvPr id="25" name="TextBox 24"/>
          <p:cNvSpPr txBox="1"/>
          <p:nvPr/>
        </p:nvSpPr>
        <p:spPr>
          <a:xfrm rot="2846380">
            <a:off x="6685839" y="4415052"/>
            <a:ext cx="103906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Ý NGHĨA</a:t>
            </a:r>
          </a:p>
        </p:txBody>
      </p:sp>
      <p:pic>
        <p:nvPicPr>
          <p:cNvPr id="26" name="Graphic 25" descr="Badge Heart outline"/>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06828" y="348863"/>
            <a:ext cx="665221" cy="665221"/>
          </a:xfrm>
          <a:prstGeom prst="rect">
            <a:avLst/>
          </a:prstGeom>
        </p:spPr>
      </p:pic>
      <p:pic>
        <p:nvPicPr>
          <p:cNvPr id="27" name="Graphic 26" descr="Badge Heart outline"/>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0970" y="2763779"/>
            <a:ext cx="665221" cy="665221"/>
          </a:xfrm>
          <a:prstGeom prst="rect">
            <a:avLst/>
          </a:prstGeom>
        </p:spPr>
      </p:pic>
      <p:pic>
        <p:nvPicPr>
          <p:cNvPr id="28" name="Graphic 27" descr="Badge Heart outline"/>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95859" y="5125505"/>
            <a:ext cx="665221" cy="665221"/>
          </a:xfrm>
          <a:prstGeom prst="rect">
            <a:avLst/>
          </a:prstGeom>
        </p:spPr>
      </p:pic>
      <p:sp>
        <p:nvSpPr>
          <p:cNvPr id="33" name="Oval 32"/>
          <p:cNvSpPr/>
          <p:nvPr/>
        </p:nvSpPr>
        <p:spPr>
          <a:xfrm>
            <a:off x="2245737" y="5959315"/>
            <a:ext cx="7700526" cy="780613"/>
          </a:xfrm>
          <a:prstGeom prst="ellipse">
            <a:avLst/>
          </a:prstGeom>
          <a:solidFill>
            <a:srgbClr val="919296"/>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343783" y="105511"/>
            <a:ext cx="3123997"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CÁCH MẠNG TƯ SẢN ANH</a:t>
            </a:r>
          </a:p>
        </p:txBody>
      </p:sp>
      <p:pic>
        <p:nvPicPr>
          <p:cNvPr id="5" name="Picture 4"/>
          <p:cNvPicPr>
            <a:picLocks noChangeAspect="1"/>
          </p:cNvPicPr>
          <p:nvPr/>
        </p:nvPicPr>
        <p:blipFill>
          <a:blip r:embed="rId5"/>
          <a:stretch>
            <a:fillRect/>
          </a:stretch>
        </p:blipFill>
        <p:spPr>
          <a:xfrm>
            <a:off x="9295018" y="376871"/>
            <a:ext cx="2465660" cy="2129185"/>
          </a:xfrm>
          <a:prstGeom prst="rect">
            <a:avLst/>
          </a:prstGeom>
        </p:spPr>
      </p:pic>
      <p:pic>
        <p:nvPicPr>
          <p:cNvPr id="2" name="Picture 1"/>
          <p:cNvPicPr>
            <a:picLocks noChangeAspect="1"/>
          </p:cNvPicPr>
          <p:nvPr/>
        </p:nvPicPr>
        <p:blipFill>
          <a:blip r:embed="rId6"/>
          <a:stretch>
            <a:fillRect/>
          </a:stretch>
        </p:blipFill>
        <p:spPr>
          <a:xfrm>
            <a:off x="227766" y="1308646"/>
            <a:ext cx="5064032" cy="4650669"/>
          </a:xfrm>
          <a:prstGeom prst="rect">
            <a:avLst/>
          </a:prstGeom>
        </p:spPr>
      </p:pic>
      <p:sp>
        <p:nvSpPr>
          <p:cNvPr id="8" name="Speech Bubble: Rectangle with Corners Rounded 7"/>
          <p:cNvSpPr/>
          <p:nvPr/>
        </p:nvSpPr>
        <p:spPr>
          <a:xfrm>
            <a:off x="5806828" y="2644545"/>
            <a:ext cx="5803646" cy="2557777"/>
          </a:xfrm>
          <a:prstGeom prst="wedgeRoundRectCallout">
            <a:avLst>
              <a:gd name="adj1" fmla="val -64105"/>
              <a:gd name="adj2" fmla="val 324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dirty="0" err="1">
                <a:solidFill>
                  <a:srgbClr val="0000FF"/>
                </a:solidFill>
                <a:effectLst/>
                <a:latin typeface="Times New Roman" panose="02020603050405020304" pitchFamily="18" charset="0"/>
                <a:cs typeface="Times New Roman" panose="02020603050405020304" pitchFamily="18" charset="0"/>
              </a:rPr>
              <a:t>Em</a:t>
            </a:r>
            <a:r>
              <a:rPr lang="en-US" sz="3200" b="0" i="0" dirty="0">
                <a:solidFill>
                  <a:srgbClr val="0000FF"/>
                </a:solidFill>
                <a:effectLst/>
                <a:latin typeface="Times New Roman" panose="02020603050405020304" pitchFamily="18" charset="0"/>
                <a:cs typeface="Times New Roman" panose="02020603050405020304" pitchFamily="18" charset="0"/>
              </a:rPr>
              <a:t> </a:t>
            </a:r>
            <a:r>
              <a:rPr lang="en-US" sz="3200" b="0" i="0" dirty="0" err="1">
                <a:solidFill>
                  <a:srgbClr val="0000FF"/>
                </a:solidFill>
                <a:effectLst/>
                <a:latin typeface="Times New Roman" panose="02020603050405020304" pitchFamily="18" charset="0"/>
                <a:cs typeface="Times New Roman" panose="02020603050405020304" pitchFamily="18" charset="0"/>
              </a:rPr>
              <a:t>hãy</a:t>
            </a:r>
            <a:r>
              <a:rPr lang="en-US" sz="3200" b="0" i="0" dirty="0">
                <a:solidFill>
                  <a:srgbClr val="0000FF"/>
                </a:solidFill>
                <a:effectLst/>
                <a:latin typeface="Times New Roman" panose="02020603050405020304" pitchFamily="18" charset="0"/>
                <a:cs typeface="Times New Roman" panose="02020603050405020304" pitchFamily="18" charset="0"/>
              </a:rPr>
              <a:t> </a:t>
            </a:r>
            <a:r>
              <a:rPr lang="en-US" sz="3200" b="0" i="0" dirty="0" err="1">
                <a:solidFill>
                  <a:srgbClr val="0000FF"/>
                </a:solidFill>
                <a:effectLst/>
                <a:latin typeface="Times New Roman" panose="02020603050405020304" pitchFamily="18" charset="0"/>
                <a:cs typeface="Times New Roman" panose="02020603050405020304" pitchFamily="18" charset="0"/>
              </a:rPr>
              <a:t>nêu</a:t>
            </a:r>
            <a:r>
              <a:rPr lang="en-US" sz="3200" b="0" i="0" dirty="0">
                <a:solidFill>
                  <a:srgbClr val="0000FF"/>
                </a:solidFill>
                <a:effectLst/>
                <a:latin typeface="Times New Roman" panose="02020603050405020304" pitchFamily="18" charset="0"/>
                <a:cs typeface="Times New Roman" panose="02020603050405020304" pitchFamily="18" charset="0"/>
              </a:rPr>
              <a:t> đ</a:t>
            </a:r>
            <a:r>
              <a:rPr lang="vi-VN" sz="3200" b="0" i="0" dirty="0">
                <a:solidFill>
                  <a:srgbClr val="0000FF"/>
                </a:solidFill>
                <a:effectLst/>
                <a:latin typeface="Times New Roman" panose="02020603050405020304" pitchFamily="18" charset="0"/>
                <a:cs typeface="Times New Roman" panose="02020603050405020304" pitchFamily="18" charset="0"/>
              </a:rPr>
              <a:t>iểm khác biệt cơ bản giữa hình thức quân chủ lập hiến và quân chủ chuyên chế</a:t>
            </a:r>
            <a:r>
              <a:rPr lang="en-US" sz="3200" b="0" i="0" dirty="0">
                <a:solidFill>
                  <a:srgbClr val="0000FF"/>
                </a:solidFill>
                <a:effectLst/>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68906" y="275322"/>
            <a:ext cx="8755021" cy="584775"/>
          </a:xfrm>
          <a:prstGeom prst="rect">
            <a:avLst/>
          </a:prstGeom>
          <a:noFill/>
        </p:spPr>
        <p:txBody>
          <a:bodyPr wrap="square" rtlCol="0">
            <a:spAutoFit/>
          </a:bodyPr>
          <a:lstStyle/>
          <a:p>
            <a:pPr algn="just"/>
            <a:r>
              <a:rPr lang="en-US" sz="3200" b="1" dirty="0">
                <a:solidFill>
                  <a:srgbClr val="0000FF"/>
                </a:solidFill>
                <a:latin typeface="Times New Roman" panose="02020603050405020304" pitchFamily="18" charset="0"/>
                <a:cs typeface="Times New Roman" panose="02020603050405020304" pitchFamily="18" charset="0"/>
              </a:rPr>
              <a:t>b, </a:t>
            </a:r>
            <a:r>
              <a:rPr lang="en-US" sz="3200" b="1" dirty="0" err="1">
                <a:solidFill>
                  <a:srgbClr val="0000FF"/>
                </a:solidFill>
                <a:latin typeface="Times New Roman" panose="02020603050405020304" pitchFamily="18" charset="0"/>
                <a:cs typeface="Times New Roman" panose="02020603050405020304" pitchFamily="18" charset="0"/>
              </a:rPr>
              <a:t>Kết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quả</a:t>
            </a:r>
            <a:r>
              <a:rPr lang="en-US" sz="3200" b="1" dirty="0">
                <a:solidFill>
                  <a:srgbClr val="0000FF"/>
                </a:solidFill>
                <a:latin typeface="Times New Roman" panose="02020603050405020304" pitchFamily="18" charset="0"/>
                <a:cs typeface="Times New Roman" panose="02020603050405020304" pitchFamily="18" charset="0"/>
              </a:rPr>
              <a:t>, ý </a:t>
            </a:r>
            <a:r>
              <a:rPr lang="en-US" sz="3200" b="1" dirty="0" err="1">
                <a:solidFill>
                  <a:srgbClr val="0000FF"/>
                </a:solidFill>
                <a:latin typeface="Times New Roman" panose="02020603050405020304" pitchFamily="18" charset="0"/>
                <a:cs typeface="Times New Roman" panose="02020603050405020304" pitchFamily="18" charset="0"/>
              </a:rPr>
              <a:t>nghĩa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tính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chất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đặc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điểm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chính</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7853" y="1328425"/>
            <a:ext cx="10591800" cy="954107"/>
          </a:xfrm>
          <a:prstGeom prst="rect">
            <a:avLst/>
          </a:prstGeom>
          <a:solidFill>
            <a:schemeClr val="accent6">
              <a:lumMod val="20000"/>
              <a:lumOff val="80000"/>
            </a:schemeClr>
          </a:solidFill>
        </p:spPr>
        <p:txBody>
          <a:bodyPr wrap="square">
            <a:spAutoFit/>
          </a:bodyPr>
          <a:lstStyle/>
          <a:p>
            <a:pPr algn="ctr"/>
            <a:r>
              <a:rPr lang="vi-VN" sz="2800" b="0" i="0" dirty="0">
                <a:solidFill>
                  <a:srgbClr val="0000FF"/>
                </a:solidFill>
                <a:effectLst/>
                <a:latin typeface="Times New Roman" panose="02020603050405020304" pitchFamily="18" charset="0"/>
                <a:cs typeface="Times New Roman" panose="02020603050405020304" pitchFamily="18" charset="0"/>
              </a:rPr>
              <a:t>Điểm khác biệt cơ bản giữa hình thức quân chủ lập hiến và quân chủ chuyên chế</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66799" y="2659558"/>
            <a:ext cx="4495800" cy="3539430"/>
          </a:xfrm>
          <a:prstGeom prst="rect">
            <a:avLst/>
          </a:prstGeom>
          <a:solidFill>
            <a:schemeClr val="accent4">
              <a:lumMod val="20000"/>
              <a:lumOff val="80000"/>
            </a:schemeClr>
          </a:solidFill>
        </p:spPr>
        <p:txBody>
          <a:bodyPr wrap="square">
            <a:spAutoFit/>
          </a:bodyPr>
          <a:lstStyle/>
          <a:p>
            <a:pPr algn="just"/>
            <a:r>
              <a:rPr lang="vi-VN" sz="2800" b="0" i="1" dirty="0">
                <a:solidFill>
                  <a:srgbClr val="000000"/>
                </a:solidFill>
                <a:effectLst/>
                <a:latin typeface="Times New Roman" panose="02020603050405020304" pitchFamily="18" charset="0"/>
                <a:cs typeface="Times New Roman" panose="02020603050405020304" pitchFamily="18" charset="0"/>
              </a:rPr>
              <a:t>Chế độ quân chủ chuyên chế:</a:t>
            </a:r>
            <a:r>
              <a:rPr lang="vi-VN" sz="2800" b="0" i="0" dirty="0">
                <a:solidFill>
                  <a:srgbClr val="000000"/>
                </a:solidFill>
                <a:effectLst/>
                <a:latin typeface="Times New Roman" panose="02020603050405020304" pitchFamily="18" charset="0"/>
                <a:cs typeface="Times New Roman" panose="02020603050405020304" pitchFamily="18" charset="0"/>
              </a:rPr>
              <a:t> quyền lực của nhà vua là tối cao và tuyệt đối. Vua nắm trong tay tất cả các quyền: hành pháp, lập pháp và tư pháp. Tất cả thần dân phải tuân theo mọi lời nói, mệnh lệnh của nhà vua.</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629402" y="2659558"/>
            <a:ext cx="5029198" cy="3539430"/>
          </a:xfrm>
          <a:prstGeom prst="rect">
            <a:avLst/>
          </a:prstGeom>
          <a:solidFill>
            <a:schemeClr val="accent4">
              <a:lumMod val="20000"/>
              <a:lumOff val="80000"/>
            </a:schemeClr>
          </a:solidFill>
        </p:spPr>
        <p:txBody>
          <a:bodyPr wrap="square">
            <a:spAutoFit/>
          </a:bodyPr>
          <a:lstStyle/>
          <a:p>
            <a:pPr algn="just"/>
            <a:r>
              <a:rPr lang="vi-VN" sz="2800" b="0" i="1" dirty="0">
                <a:solidFill>
                  <a:srgbClr val="000000"/>
                </a:solidFill>
                <a:effectLst/>
                <a:latin typeface="Times New Roman" panose="02020603050405020304" pitchFamily="18" charset="0"/>
                <a:cs typeface="Times New Roman" panose="02020603050405020304" pitchFamily="18" charset="0"/>
              </a:rPr>
              <a:t>Chế độ quân chủ lập hiến:</a:t>
            </a:r>
            <a:r>
              <a:rPr lang="vi-VN" sz="2800" b="0" i="0" dirty="0">
                <a:solidFill>
                  <a:srgbClr val="000000"/>
                </a:solidFill>
                <a:effectLst/>
                <a:latin typeface="Times New Roman" panose="02020603050405020304" pitchFamily="18" charset="0"/>
                <a:cs typeface="Times New Roman" panose="02020603050405020304" pitchFamily="18" charset="0"/>
              </a:rPr>
              <a:t> vua vẫn là người đứng đầu quốc gia, nhưng quyền lực của nhà vua chỉ mang tính hình thức, nghi lễ. Quyền lập pháp được trao cho quốc hội/ nghị viện; quyền hành pháp trao cho chính phủ và quyền tư pháp trao cho tòa án.</a:t>
            </a:r>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67853" y="366624"/>
            <a:ext cx="11389693" cy="584775"/>
          </a:xfrm>
          <a:prstGeom prst="rect">
            <a:avLst/>
          </a:prstGeom>
          <a:noFill/>
        </p:spPr>
        <p:txBody>
          <a:bodyPr wrap="square" rtlCol="0">
            <a:spAutoFit/>
          </a:bodyPr>
          <a:lstStyle/>
          <a:p>
            <a:pPr algn="just"/>
            <a:r>
              <a:rPr lang="en-US" sz="3200" b="1" dirty="0">
                <a:solidFill>
                  <a:srgbClr val="0000FF"/>
                </a:solidFill>
                <a:latin typeface="Times New Roman" panose="02020603050405020304" pitchFamily="18" charset="0"/>
                <a:cs typeface="Times New Roman" panose="02020603050405020304" pitchFamily="18" charset="0"/>
              </a:rPr>
              <a:t>b, </a:t>
            </a:r>
            <a:r>
              <a:rPr lang="en-US" sz="3200" b="1" dirty="0" err="1">
                <a:solidFill>
                  <a:srgbClr val="0000FF"/>
                </a:solidFill>
                <a:latin typeface="Times New Roman" panose="02020603050405020304" pitchFamily="18" charset="0"/>
                <a:cs typeface="Times New Roman" panose="02020603050405020304" pitchFamily="18" charset="0"/>
              </a:rPr>
              <a:t>Kết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quả</a:t>
            </a:r>
            <a:r>
              <a:rPr lang="en-US" sz="3200" b="1" dirty="0">
                <a:solidFill>
                  <a:srgbClr val="0000FF"/>
                </a:solidFill>
                <a:latin typeface="Times New Roman" panose="02020603050405020304" pitchFamily="18" charset="0"/>
                <a:cs typeface="Times New Roman" panose="02020603050405020304" pitchFamily="18" charset="0"/>
              </a:rPr>
              <a:t>, ý </a:t>
            </a:r>
            <a:r>
              <a:rPr lang="en-US" sz="3200" b="1" dirty="0" err="1">
                <a:solidFill>
                  <a:srgbClr val="0000FF"/>
                </a:solidFill>
                <a:latin typeface="Times New Roman" panose="02020603050405020304" pitchFamily="18" charset="0"/>
                <a:cs typeface="Times New Roman" panose="02020603050405020304" pitchFamily="18" charset="0"/>
              </a:rPr>
              <a:t>nghĩa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tính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chất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đặc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điểm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chính</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305392" y="1444732"/>
            <a:ext cx="11581216" cy="1343327"/>
          </a:xfrm>
          <a:prstGeom prst="roundRect">
            <a:avLst>
              <a:gd name="adj" fmla="val 50000"/>
            </a:avLst>
          </a:prstGeom>
          <a:solidFill>
            <a:schemeClr val="bg1"/>
          </a:solidFill>
          <a:ln w="19050">
            <a:gradFill flip="none" rotWithShape="1">
              <a:gsLst>
                <a:gs pos="0">
                  <a:srgbClr val="4285F4"/>
                </a:gs>
                <a:gs pos="41000">
                  <a:srgbClr val="EA4335"/>
                </a:gs>
                <a:gs pos="76000">
                  <a:srgbClr val="FBBC05"/>
                </a:gs>
                <a:gs pos="100000">
                  <a:srgbClr val="34A853"/>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gradFill>
                  <a:gsLst>
                    <a:gs pos="84000">
                      <a:srgbClr val="4285F4"/>
                    </a:gs>
                    <a:gs pos="3000">
                      <a:srgbClr val="3F74D8"/>
                    </a:gs>
                    <a:gs pos="67000">
                      <a:srgbClr val="34A853"/>
                    </a:gs>
                    <a:gs pos="44000">
                      <a:srgbClr val="FBBC05"/>
                    </a:gs>
                    <a:gs pos="23000">
                      <a:srgbClr val="EA4335"/>
                    </a:gs>
                    <a:gs pos="100000">
                      <a:srgbClr val="EA4335"/>
                    </a:gs>
                  </a:gsLst>
                  <a:lin ang="5400000" scaled="1"/>
                </a:grad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descr="Log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6344" y="419080"/>
            <a:ext cx="2619313" cy="885109"/>
          </a:xfrm>
          <a:prstGeom prst="rect">
            <a:avLst/>
          </a:prstGeom>
        </p:spPr>
      </p:pic>
      <p:sp>
        <p:nvSpPr>
          <p:cNvPr id="29" name="TextBox 28"/>
          <p:cNvSpPr txBox="1"/>
          <p:nvPr/>
        </p:nvSpPr>
        <p:spPr>
          <a:xfrm>
            <a:off x="634245" y="1561048"/>
            <a:ext cx="10923510" cy="954107"/>
          </a:xfrm>
          <a:prstGeom prst="rect">
            <a:avLst/>
          </a:prstGeom>
          <a:noFill/>
        </p:spPr>
        <p:txBody>
          <a:bodyPr wrap="square" rtlCol="0">
            <a:spAutoFit/>
          </a:bodyPr>
          <a:lstStyle/>
          <a:p>
            <a:pPr lvl="0" algn="ctr" defTabSz="914400">
              <a:defRPr/>
            </a:pP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kỉ</a:t>
            </a:r>
            <a:r>
              <a:rPr lang="en-US" sz="2800" b="1" dirty="0">
                <a:latin typeface="Times New Roman" panose="02020603050405020304" pitchFamily="18" charset="0"/>
                <a:cs typeface="Times New Roman" panose="02020603050405020304" pitchFamily="18" charset="0"/>
              </a:rPr>
              <a:t> XVI, XVII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nhất</a:t>
            </a:r>
            <a:endParaRPr kumimoji="0" lang="vi-VN" sz="2800" b="1" i="0" u="none" strike="noStrike" kern="1200" cap="none" spc="0" normalizeH="0" baseline="0" noProof="0" dirty="0">
              <a:ln>
                <a:noFill/>
              </a:ln>
              <a:solidFill>
                <a:srgbClr val="7F00FF"/>
              </a:solidFill>
              <a:effectLst/>
              <a:uLnTx/>
              <a:uFillTx/>
              <a:latin typeface="Times New Roman" panose="02020603050405020304" pitchFamily="18" charset="0"/>
              <a:cs typeface="Times New Roman" panose="02020603050405020304" pitchFamily="18" charset="0"/>
            </a:endParaRPr>
          </a:p>
        </p:txBody>
      </p:sp>
      <p:sp>
        <p:nvSpPr>
          <p:cNvPr id="132" name="Freeform: Shape 131"/>
          <p:cNvSpPr/>
          <p:nvPr/>
        </p:nvSpPr>
        <p:spPr>
          <a:xfrm>
            <a:off x="305391" y="3437957"/>
            <a:ext cx="5580446"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E100FF"/>
              </a:gs>
              <a:gs pos="100000">
                <a:srgbClr val="7F00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505385" y="3316670"/>
            <a:ext cx="5239325" cy="919430"/>
          </a:xfrm>
          <a:prstGeom prst="rect">
            <a:avLst/>
          </a:prstGeom>
          <a:solidFill>
            <a:schemeClr val="bg1"/>
          </a:solidFill>
          <a:ln>
            <a:solidFill>
              <a:srgbClr val="E1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1192514" y="3530624"/>
            <a:ext cx="449418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600" dirty="0" err="1">
                <a:solidFill>
                  <a:srgbClr val="3F3F3F"/>
                </a:solidFill>
                <a:latin typeface="Arial" panose="020B0604020202020204" pitchFamily="34" charset="0"/>
                <a:cs typeface="Arial" panose="020B0604020202020204" pitchFamily="34" charset="0"/>
              </a:rPr>
              <a:t>Hà</a:t>
            </a:r>
            <a:r>
              <a:rPr lang="en-US" sz="2600" dirty="0">
                <a:solidFill>
                  <a:srgbClr val="3F3F3F"/>
                </a:solidFill>
                <a:latin typeface="Arial" panose="020B0604020202020204" pitchFamily="34" charset="0"/>
                <a:cs typeface="Arial" panose="020B0604020202020204" pitchFamily="34" charset="0"/>
              </a:rPr>
              <a:t> Lan</a:t>
            </a:r>
            <a:endParaRPr kumimoji="0" lang="vi-VN" sz="26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grpSp>
        <p:nvGrpSpPr>
          <p:cNvPr id="3" name="Group 2"/>
          <p:cNvGrpSpPr/>
          <p:nvPr/>
        </p:nvGrpSpPr>
        <p:grpSpPr>
          <a:xfrm>
            <a:off x="305392" y="3233082"/>
            <a:ext cx="923334" cy="521520"/>
            <a:chOff x="305392" y="3233082"/>
            <a:chExt cx="923334" cy="521520"/>
          </a:xfrm>
        </p:grpSpPr>
        <p:sp>
          <p:nvSpPr>
            <p:cNvPr id="128" name="Freeform: Shape 127"/>
            <p:cNvSpPr/>
            <p:nvPr/>
          </p:nvSpPr>
          <p:spPr>
            <a:xfrm>
              <a:off x="305392"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E100FF"/>
                </a:gs>
                <a:gs pos="100000">
                  <a:srgbClr val="7F00FF"/>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Oval 20"/>
            <p:cNvSpPr/>
            <p:nvPr/>
          </p:nvSpPr>
          <p:spPr>
            <a:xfrm>
              <a:off x="54277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rPr>
                <a:t>A</a:t>
              </a:r>
              <a:endParaRPr kumimoji="0" lang="vi-VN"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endParaRPr>
            </a:p>
          </p:txBody>
        </p:sp>
      </p:grpSp>
      <p:sp>
        <p:nvSpPr>
          <p:cNvPr id="135" name="Freeform: Shape 134"/>
          <p:cNvSpPr/>
          <p:nvPr/>
        </p:nvSpPr>
        <p:spPr>
          <a:xfrm>
            <a:off x="305391" y="4914685"/>
            <a:ext cx="554767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E100FF"/>
              </a:gs>
              <a:gs pos="100000">
                <a:srgbClr val="7F00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6" name="Rectangle 135"/>
          <p:cNvSpPr/>
          <p:nvPr/>
        </p:nvSpPr>
        <p:spPr>
          <a:xfrm>
            <a:off x="505385" y="4793398"/>
            <a:ext cx="5221033" cy="919430"/>
          </a:xfrm>
          <a:prstGeom prst="rect">
            <a:avLst/>
          </a:prstGeom>
          <a:solidFill>
            <a:schemeClr val="bg1"/>
          </a:solidFill>
          <a:ln>
            <a:solidFill>
              <a:srgbClr val="E1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8" name="TextBox 137"/>
          <p:cNvSpPr txBox="1"/>
          <p:nvPr/>
        </p:nvSpPr>
        <p:spPr>
          <a:xfrm>
            <a:off x="1228725" y="5025464"/>
            <a:ext cx="447849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err="1">
                <a:ln>
                  <a:noFill/>
                </a:ln>
                <a:solidFill>
                  <a:srgbClr val="3F3F3F"/>
                </a:solidFill>
                <a:effectLst/>
                <a:uLnTx/>
                <a:uFillTx/>
                <a:latin typeface="Arial" panose="020B0604020202020204" pitchFamily="34" charset="0"/>
                <a:ea typeface="Times New Roman" panose="02020603050405020304" pitchFamily="18" charset="0"/>
                <a:cs typeface="Arial" panose="020B0604020202020204" pitchFamily="34" charset="0"/>
              </a:rPr>
              <a:t>Mĩ</a:t>
            </a:r>
            <a:endParaRPr kumimoji="0" lang="vi-VN" sz="26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grpSp>
        <p:nvGrpSpPr>
          <p:cNvPr id="13" name="Group 12"/>
          <p:cNvGrpSpPr/>
          <p:nvPr/>
        </p:nvGrpSpPr>
        <p:grpSpPr>
          <a:xfrm>
            <a:off x="305392" y="4709810"/>
            <a:ext cx="923334" cy="521520"/>
            <a:chOff x="305392" y="4709810"/>
            <a:chExt cx="923334" cy="521520"/>
          </a:xfrm>
        </p:grpSpPr>
        <p:sp>
          <p:nvSpPr>
            <p:cNvPr id="137" name="Freeform: Shape 136"/>
            <p:cNvSpPr/>
            <p:nvPr/>
          </p:nvSpPr>
          <p:spPr>
            <a:xfrm>
              <a:off x="305392"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E100FF"/>
                </a:gs>
                <a:gs pos="100000">
                  <a:srgbClr val="7F00FF"/>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9" name="Oval 138"/>
            <p:cNvSpPr/>
            <p:nvPr/>
          </p:nvSpPr>
          <p:spPr>
            <a:xfrm>
              <a:off x="54277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rPr>
                <a:t>C</a:t>
              </a:r>
              <a:endParaRPr kumimoji="0" lang="vi-VN"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endParaRPr>
            </a:p>
          </p:txBody>
        </p:sp>
      </p:grpSp>
      <p:sp>
        <p:nvSpPr>
          <p:cNvPr id="185" name="Freeform: Shape 184"/>
          <p:cNvSpPr/>
          <p:nvPr/>
        </p:nvSpPr>
        <p:spPr>
          <a:xfrm flipH="1">
            <a:off x="6300912" y="3437957"/>
            <a:ext cx="5585694"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E100FF"/>
              </a:gs>
              <a:gs pos="100000">
                <a:srgbClr val="7F00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6" name="Rectangle 185"/>
          <p:cNvSpPr/>
          <p:nvPr/>
        </p:nvSpPr>
        <p:spPr>
          <a:xfrm flipH="1">
            <a:off x="6447287" y="3316670"/>
            <a:ext cx="5239326" cy="919430"/>
          </a:xfrm>
          <a:prstGeom prst="rect">
            <a:avLst/>
          </a:prstGeom>
          <a:solidFill>
            <a:schemeClr val="bg1"/>
          </a:solidFill>
          <a:ln>
            <a:solidFill>
              <a:srgbClr val="E1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8" name="TextBox 187"/>
          <p:cNvSpPr txBox="1"/>
          <p:nvPr/>
        </p:nvSpPr>
        <p:spPr>
          <a:xfrm flipH="1">
            <a:off x="6469084" y="3557788"/>
            <a:ext cx="449418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err="1">
                <a:ln>
                  <a:noFill/>
                </a:ln>
                <a:solidFill>
                  <a:srgbClr val="3F3F3F"/>
                </a:solidFill>
                <a:effectLst/>
                <a:uLnTx/>
                <a:uFillTx/>
                <a:latin typeface="Arial" panose="020B0604020202020204" pitchFamily="34" charset="0"/>
                <a:ea typeface="Times New Roman" panose="02020603050405020304" pitchFamily="18" charset="0"/>
                <a:cs typeface="Arial" panose="020B0604020202020204" pitchFamily="34" charset="0"/>
              </a:rPr>
              <a:t>Pháp</a:t>
            </a:r>
            <a:endParaRPr kumimoji="0" lang="vi-VN" sz="2600" b="0" i="0" u="none" strike="noStrike" kern="1200" cap="none" spc="0" normalizeH="0" baseline="0" noProof="0" dirty="0" err="1">
              <a:ln>
                <a:noFill/>
              </a:ln>
              <a:solidFill>
                <a:srgbClr val="3F3F3F"/>
              </a:solidFill>
              <a:effectLst/>
              <a:uLnTx/>
              <a:uFillTx/>
              <a:latin typeface="Arial" panose="020B0604020202020204" pitchFamily="34" charset="0"/>
              <a:ea typeface="+mn-ea"/>
              <a:cs typeface="Arial" panose="020B0604020202020204" pitchFamily="34" charset="0"/>
            </a:endParaRPr>
          </a:p>
        </p:txBody>
      </p:sp>
      <p:grpSp>
        <p:nvGrpSpPr>
          <p:cNvPr id="10" name="Group 9"/>
          <p:cNvGrpSpPr/>
          <p:nvPr/>
        </p:nvGrpSpPr>
        <p:grpSpPr>
          <a:xfrm>
            <a:off x="10963273" y="3233082"/>
            <a:ext cx="923334" cy="521520"/>
            <a:chOff x="10963273" y="3233082"/>
            <a:chExt cx="923334" cy="521520"/>
          </a:xfrm>
        </p:grpSpPr>
        <p:sp>
          <p:nvSpPr>
            <p:cNvPr id="187" name="Freeform: Shape 186"/>
            <p:cNvSpPr/>
            <p:nvPr/>
          </p:nvSpPr>
          <p:spPr>
            <a:xfrm flipH="1">
              <a:off x="10963273"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E100FF"/>
                </a:gs>
                <a:gs pos="100000">
                  <a:srgbClr val="7F00FF"/>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9" name="Oval 188"/>
            <p:cNvSpPr/>
            <p:nvPr/>
          </p:nvSpPr>
          <p:spPr>
            <a:xfrm flipH="1">
              <a:off x="1120065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rPr>
                <a:t>B</a:t>
              </a:r>
              <a:endParaRPr kumimoji="0" lang="vi-VN"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endParaRPr>
            </a:p>
          </p:txBody>
        </p:sp>
      </p:grpSp>
      <p:sp>
        <p:nvSpPr>
          <p:cNvPr id="144" name="Freeform: Shape 143"/>
          <p:cNvSpPr/>
          <p:nvPr/>
        </p:nvSpPr>
        <p:spPr>
          <a:xfrm flipH="1">
            <a:off x="6300911" y="4914685"/>
            <a:ext cx="558569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E100FF"/>
              </a:gs>
              <a:gs pos="100000">
                <a:srgbClr val="7F00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1" name="Rectangle 180"/>
          <p:cNvSpPr/>
          <p:nvPr/>
        </p:nvSpPr>
        <p:spPr>
          <a:xfrm flipH="1">
            <a:off x="6467325" y="4793398"/>
            <a:ext cx="5219288" cy="919430"/>
          </a:xfrm>
          <a:prstGeom prst="rect">
            <a:avLst/>
          </a:prstGeom>
          <a:solidFill>
            <a:schemeClr val="bg1"/>
          </a:solidFill>
          <a:ln>
            <a:solidFill>
              <a:srgbClr val="E1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flipH="1">
            <a:off x="6486272" y="5001720"/>
            <a:ext cx="4477001"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600" dirty="0">
                <a:solidFill>
                  <a:srgbClr val="3F3F3F"/>
                </a:solidFill>
                <a:latin typeface="Arial" panose="020B0604020202020204" pitchFamily="34" charset="0"/>
                <a:ea typeface="Times New Roman" panose="02020603050405020304" pitchFamily="18" charset="0"/>
                <a:cs typeface="Arial" panose="020B0604020202020204" pitchFamily="34" charset="0"/>
              </a:rPr>
              <a:t>Anh</a:t>
            </a:r>
            <a:endParaRPr kumimoji="0" lang="vi-VN" sz="2600" b="0" i="0" u="none" strike="noStrike" kern="1200" cap="none" spc="0" normalizeH="0" baseline="0" noProof="0" dirty="0">
              <a:ln>
                <a:noFill/>
              </a:ln>
              <a:solidFill>
                <a:srgbClr val="3F3F3F"/>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11" name="Group 10"/>
          <p:cNvGrpSpPr/>
          <p:nvPr/>
        </p:nvGrpSpPr>
        <p:grpSpPr>
          <a:xfrm>
            <a:off x="10963273" y="4709810"/>
            <a:ext cx="923334" cy="521520"/>
            <a:chOff x="10963273" y="4709810"/>
            <a:chExt cx="923334" cy="521520"/>
          </a:xfrm>
        </p:grpSpPr>
        <p:sp>
          <p:nvSpPr>
            <p:cNvPr id="182" name="Freeform: Shape 181"/>
            <p:cNvSpPr/>
            <p:nvPr/>
          </p:nvSpPr>
          <p:spPr>
            <a:xfrm flipH="1">
              <a:off x="10963273"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E100FF"/>
                </a:gs>
                <a:gs pos="100000">
                  <a:srgbClr val="7F00FF"/>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4" name="Oval 183"/>
            <p:cNvSpPr/>
            <p:nvPr/>
          </p:nvSpPr>
          <p:spPr>
            <a:xfrm flipH="1">
              <a:off x="1120065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rPr>
                <a:t>D</a:t>
              </a:r>
              <a:endParaRPr kumimoji="0" lang="vi-VN"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endParaRPr>
            </a:p>
          </p:txBody>
        </p:sp>
      </p:gr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0"/>
                                </p:stCondLst>
                                <p:childTnLst>
                                  <p:par>
                                    <p:cTn id="9" presetID="2" presetClass="entr" presetSubtype="8" fill="hold" grpId="0" nodeType="afterEffect" p14:presetBounceEnd="39000">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14:bounceEnd="39000">
                                          <p:cBhvr additive="base">
                                            <p:cTn id="11" dur="1250" fill="hold"/>
                                            <p:tgtEl>
                                              <p:spTgt spid="132"/>
                                            </p:tgtEl>
                                            <p:attrNameLst>
                                              <p:attrName>ppt_x</p:attrName>
                                            </p:attrNameLst>
                                          </p:cBhvr>
                                          <p:tavLst>
                                            <p:tav tm="0">
                                              <p:val>
                                                <p:strVal val="0-#ppt_w/2"/>
                                              </p:val>
                                            </p:tav>
                                            <p:tav tm="100000">
                                              <p:val>
                                                <p:strVal val="#ppt_x"/>
                                              </p:val>
                                            </p:tav>
                                          </p:tavLst>
                                        </p:anim>
                                        <p:anim calcmode="lin" valueType="num" p14:bounceEnd="39000">
                                          <p:cBhvr additive="base">
                                            <p:cTn id="12" dur="125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39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39000">
                                          <p:cBhvr additive="base">
                                            <p:cTn id="15" dur="1250" fill="hold"/>
                                            <p:tgtEl>
                                              <p:spTgt spid="2"/>
                                            </p:tgtEl>
                                            <p:attrNameLst>
                                              <p:attrName>ppt_x</p:attrName>
                                            </p:attrNameLst>
                                          </p:cBhvr>
                                          <p:tavLst>
                                            <p:tav tm="0">
                                              <p:val>
                                                <p:strVal val="0-#ppt_w/2"/>
                                              </p:val>
                                            </p:tav>
                                            <p:tav tm="100000">
                                              <p:val>
                                                <p:strVal val="#ppt_x"/>
                                              </p:val>
                                            </p:tav>
                                          </p:tavLst>
                                        </p:anim>
                                        <p:anim calcmode="lin" valueType="num" p14:bounceEnd="39000">
                                          <p:cBhvr additive="base">
                                            <p:cTn id="16" dur="12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39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39000">
                                          <p:cBhvr additive="base">
                                            <p:cTn id="19" dur="1250" fill="hold"/>
                                            <p:tgtEl>
                                              <p:spTgt spid="12"/>
                                            </p:tgtEl>
                                            <p:attrNameLst>
                                              <p:attrName>ppt_x</p:attrName>
                                            </p:attrNameLst>
                                          </p:cBhvr>
                                          <p:tavLst>
                                            <p:tav tm="0">
                                              <p:val>
                                                <p:strVal val="0-#ppt_w/2"/>
                                              </p:val>
                                            </p:tav>
                                            <p:tav tm="100000">
                                              <p:val>
                                                <p:strVal val="#ppt_x"/>
                                              </p:val>
                                            </p:tav>
                                          </p:tavLst>
                                        </p:anim>
                                        <p:anim calcmode="lin" valueType="num" p14:bounceEnd="39000">
                                          <p:cBhvr additive="base">
                                            <p:cTn id="20" dur="12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39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39000">
                                          <p:cBhvr additive="base">
                                            <p:cTn id="23" dur="1250" fill="hold"/>
                                            <p:tgtEl>
                                              <p:spTgt spid="3"/>
                                            </p:tgtEl>
                                            <p:attrNameLst>
                                              <p:attrName>ppt_x</p:attrName>
                                            </p:attrNameLst>
                                          </p:cBhvr>
                                          <p:tavLst>
                                            <p:tav tm="0">
                                              <p:val>
                                                <p:strVal val="0-#ppt_w/2"/>
                                              </p:val>
                                            </p:tav>
                                            <p:tav tm="100000">
                                              <p:val>
                                                <p:strVal val="#ppt_x"/>
                                              </p:val>
                                            </p:tav>
                                          </p:tavLst>
                                        </p:anim>
                                        <p:anim calcmode="lin" valueType="num" p14:bounceEnd="39000">
                                          <p:cBhvr additive="base">
                                            <p:cTn id="24" dur="125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14:presetBounceEnd="46000">
                                      <p:stCondLst>
                                        <p:cond delay="0"/>
                                      </p:stCondLst>
                                      <p:childTnLst>
                                        <p:set>
                                          <p:cBhvr>
                                            <p:cTn id="27" dur="1" fill="hold">
                                              <p:stCondLst>
                                                <p:cond delay="0"/>
                                              </p:stCondLst>
                                            </p:cTn>
                                            <p:tgtEl>
                                              <p:spTgt spid="185"/>
                                            </p:tgtEl>
                                            <p:attrNameLst>
                                              <p:attrName>style.visibility</p:attrName>
                                            </p:attrNameLst>
                                          </p:cBhvr>
                                          <p:to>
                                            <p:strVal val="visible"/>
                                          </p:to>
                                        </p:set>
                                        <p:anim calcmode="lin" valueType="num" p14:bounceEnd="46000">
                                          <p:cBhvr additive="base">
                                            <p:cTn id="28" dur="1250" fill="hold"/>
                                            <p:tgtEl>
                                              <p:spTgt spid="185"/>
                                            </p:tgtEl>
                                            <p:attrNameLst>
                                              <p:attrName>ppt_x</p:attrName>
                                            </p:attrNameLst>
                                          </p:cBhvr>
                                          <p:tavLst>
                                            <p:tav tm="0">
                                              <p:val>
                                                <p:strVal val="1+#ppt_w/2"/>
                                              </p:val>
                                            </p:tav>
                                            <p:tav tm="100000">
                                              <p:val>
                                                <p:strVal val="#ppt_x"/>
                                              </p:val>
                                            </p:tav>
                                          </p:tavLst>
                                        </p:anim>
                                        <p:anim calcmode="lin" valueType="num" p14:bounceEnd="46000">
                                          <p:cBhvr additive="base">
                                            <p:cTn id="29" dur="1250" fill="hold"/>
                                            <p:tgtEl>
                                              <p:spTgt spid="18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14:presetBounceEnd="46000">
                                      <p:stCondLst>
                                        <p:cond delay="0"/>
                                      </p:stCondLst>
                                      <p:childTnLst>
                                        <p:set>
                                          <p:cBhvr>
                                            <p:cTn id="31" dur="1" fill="hold">
                                              <p:stCondLst>
                                                <p:cond delay="0"/>
                                              </p:stCondLst>
                                            </p:cTn>
                                            <p:tgtEl>
                                              <p:spTgt spid="186"/>
                                            </p:tgtEl>
                                            <p:attrNameLst>
                                              <p:attrName>style.visibility</p:attrName>
                                            </p:attrNameLst>
                                          </p:cBhvr>
                                          <p:to>
                                            <p:strVal val="visible"/>
                                          </p:to>
                                        </p:set>
                                        <p:anim calcmode="lin" valueType="num" p14:bounceEnd="46000">
                                          <p:cBhvr additive="base">
                                            <p:cTn id="32" dur="1250" fill="hold"/>
                                            <p:tgtEl>
                                              <p:spTgt spid="186"/>
                                            </p:tgtEl>
                                            <p:attrNameLst>
                                              <p:attrName>ppt_x</p:attrName>
                                            </p:attrNameLst>
                                          </p:cBhvr>
                                          <p:tavLst>
                                            <p:tav tm="0">
                                              <p:val>
                                                <p:strVal val="1+#ppt_w/2"/>
                                              </p:val>
                                            </p:tav>
                                            <p:tav tm="100000">
                                              <p:val>
                                                <p:strVal val="#ppt_x"/>
                                              </p:val>
                                            </p:tav>
                                          </p:tavLst>
                                        </p:anim>
                                        <p:anim calcmode="lin" valueType="num" p14:bounceEnd="46000">
                                          <p:cBhvr additive="base">
                                            <p:cTn id="33" dur="1250" fill="hold"/>
                                            <p:tgtEl>
                                              <p:spTgt spid="18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46000">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14:bounceEnd="46000">
                                          <p:cBhvr additive="base">
                                            <p:cTn id="36" dur="1250" fill="hold"/>
                                            <p:tgtEl>
                                              <p:spTgt spid="188"/>
                                            </p:tgtEl>
                                            <p:attrNameLst>
                                              <p:attrName>ppt_x</p:attrName>
                                            </p:attrNameLst>
                                          </p:cBhvr>
                                          <p:tavLst>
                                            <p:tav tm="0">
                                              <p:val>
                                                <p:strVal val="1+#ppt_w/2"/>
                                              </p:val>
                                            </p:tav>
                                            <p:tav tm="100000">
                                              <p:val>
                                                <p:strVal val="#ppt_x"/>
                                              </p:val>
                                            </p:tav>
                                          </p:tavLst>
                                        </p:anim>
                                        <p:anim calcmode="lin" valueType="num" p14:bounceEnd="46000">
                                          <p:cBhvr additive="base">
                                            <p:cTn id="37" dur="1250" fill="hold"/>
                                            <p:tgtEl>
                                              <p:spTgt spid="18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14:presetBounceEnd="46000">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14:bounceEnd="46000">
                                          <p:cBhvr additive="base">
                                            <p:cTn id="40" dur="1250" fill="hold"/>
                                            <p:tgtEl>
                                              <p:spTgt spid="10"/>
                                            </p:tgtEl>
                                            <p:attrNameLst>
                                              <p:attrName>ppt_x</p:attrName>
                                            </p:attrNameLst>
                                          </p:cBhvr>
                                          <p:tavLst>
                                            <p:tav tm="0">
                                              <p:val>
                                                <p:strVal val="1+#ppt_w/2"/>
                                              </p:val>
                                            </p:tav>
                                            <p:tav tm="100000">
                                              <p:val>
                                                <p:strVal val="#ppt_x"/>
                                              </p:val>
                                            </p:tav>
                                          </p:tavLst>
                                        </p:anim>
                                        <p:anim calcmode="lin" valueType="num" p14:bounceEnd="46000">
                                          <p:cBhvr additive="base">
                                            <p:cTn id="41" dur="125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8" fill="hold" grpId="0" nodeType="afterEffect" p14:presetBounceEnd="40000">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14:bounceEnd="40000">
                                          <p:cBhvr additive="base">
                                            <p:cTn id="45" dur="1250" fill="hold"/>
                                            <p:tgtEl>
                                              <p:spTgt spid="135"/>
                                            </p:tgtEl>
                                            <p:attrNameLst>
                                              <p:attrName>ppt_x</p:attrName>
                                            </p:attrNameLst>
                                          </p:cBhvr>
                                          <p:tavLst>
                                            <p:tav tm="0">
                                              <p:val>
                                                <p:strVal val="0-#ppt_w/2"/>
                                              </p:val>
                                            </p:tav>
                                            <p:tav tm="100000">
                                              <p:val>
                                                <p:strVal val="#ppt_x"/>
                                              </p:val>
                                            </p:tav>
                                          </p:tavLst>
                                        </p:anim>
                                        <p:anim calcmode="lin" valueType="num" p14:bounceEnd="40000">
                                          <p:cBhvr additive="base">
                                            <p:cTn id="46" dur="1250" fill="hold"/>
                                            <p:tgtEl>
                                              <p:spTgt spid="13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14:presetBounceEnd="40000">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14:bounceEnd="40000">
                                          <p:cBhvr additive="base">
                                            <p:cTn id="49" dur="1250" fill="hold"/>
                                            <p:tgtEl>
                                              <p:spTgt spid="136"/>
                                            </p:tgtEl>
                                            <p:attrNameLst>
                                              <p:attrName>ppt_x</p:attrName>
                                            </p:attrNameLst>
                                          </p:cBhvr>
                                          <p:tavLst>
                                            <p:tav tm="0">
                                              <p:val>
                                                <p:strVal val="0-#ppt_w/2"/>
                                              </p:val>
                                            </p:tav>
                                            <p:tav tm="100000">
                                              <p:val>
                                                <p:strVal val="#ppt_x"/>
                                              </p:val>
                                            </p:tav>
                                          </p:tavLst>
                                        </p:anim>
                                        <p:anim calcmode="lin" valueType="num" p14:bounceEnd="40000">
                                          <p:cBhvr additive="base">
                                            <p:cTn id="50" dur="1250" fill="hold"/>
                                            <p:tgtEl>
                                              <p:spTgt spid="13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14:presetBounceEnd="40000">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14:bounceEnd="40000">
                                          <p:cBhvr additive="base">
                                            <p:cTn id="53" dur="1250" fill="hold"/>
                                            <p:tgtEl>
                                              <p:spTgt spid="138"/>
                                            </p:tgtEl>
                                            <p:attrNameLst>
                                              <p:attrName>ppt_x</p:attrName>
                                            </p:attrNameLst>
                                          </p:cBhvr>
                                          <p:tavLst>
                                            <p:tav tm="0">
                                              <p:val>
                                                <p:strVal val="0-#ppt_w/2"/>
                                              </p:val>
                                            </p:tav>
                                            <p:tav tm="100000">
                                              <p:val>
                                                <p:strVal val="#ppt_x"/>
                                              </p:val>
                                            </p:tav>
                                          </p:tavLst>
                                        </p:anim>
                                        <p:anim calcmode="lin" valueType="num" p14:bounceEnd="40000">
                                          <p:cBhvr additive="base">
                                            <p:cTn id="54" dur="1250" fill="hold"/>
                                            <p:tgtEl>
                                              <p:spTgt spid="138"/>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14:presetBounceEnd="40000">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14:bounceEnd="40000">
                                          <p:cBhvr additive="base">
                                            <p:cTn id="57" dur="125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58" dur="125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2" presetClass="entr" presetSubtype="2" fill="hold" grpId="0" nodeType="afterEffect" p14:presetBounceEnd="50000">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14:bounceEnd="50000">
                                          <p:cBhvr additive="base">
                                            <p:cTn id="62" dur="1250" fill="hold"/>
                                            <p:tgtEl>
                                              <p:spTgt spid="144"/>
                                            </p:tgtEl>
                                            <p:attrNameLst>
                                              <p:attrName>ppt_x</p:attrName>
                                            </p:attrNameLst>
                                          </p:cBhvr>
                                          <p:tavLst>
                                            <p:tav tm="0">
                                              <p:val>
                                                <p:strVal val="1+#ppt_w/2"/>
                                              </p:val>
                                            </p:tav>
                                            <p:tav tm="100000">
                                              <p:val>
                                                <p:strVal val="#ppt_x"/>
                                              </p:val>
                                            </p:tav>
                                          </p:tavLst>
                                        </p:anim>
                                        <p:anim calcmode="lin" valueType="num" p14:bounceEnd="50000">
                                          <p:cBhvr additive="base">
                                            <p:cTn id="63" dur="1250" fill="hold"/>
                                            <p:tgtEl>
                                              <p:spTgt spid="1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14:presetBounceEnd="50000">
                                      <p:stCondLst>
                                        <p:cond delay="0"/>
                                      </p:stCondLst>
                                      <p:childTnLst>
                                        <p:set>
                                          <p:cBhvr>
                                            <p:cTn id="65" dur="1" fill="hold">
                                              <p:stCondLst>
                                                <p:cond delay="0"/>
                                              </p:stCondLst>
                                            </p:cTn>
                                            <p:tgtEl>
                                              <p:spTgt spid="181"/>
                                            </p:tgtEl>
                                            <p:attrNameLst>
                                              <p:attrName>style.visibility</p:attrName>
                                            </p:attrNameLst>
                                          </p:cBhvr>
                                          <p:to>
                                            <p:strVal val="visible"/>
                                          </p:to>
                                        </p:set>
                                        <p:anim calcmode="lin" valueType="num" p14:bounceEnd="50000">
                                          <p:cBhvr additive="base">
                                            <p:cTn id="66" dur="1250" fill="hold"/>
                                            <p:tgtEl>
                                              <p:spTgt spid="181"/>
                                            </p:tgtEl>
                                            <p:attrNameLst>
                                              <p:attrName>ppt_x</p:attrName>
                                            </p:attrNameLst>
                                          </p:cBhvr>
                                          <p:tavLst>
                                            <p:tav tm="0">
                                              <p:val>
                                                <p:strVal val="1+#ppt_w/2"/>
                                              </p:val>
                                            </p:tav>
                                            <p:tav tm="100000">
                                              <p:val>
                                                <p:strVal val="#ppt_x"/>
                                              </p:val>
                                            </p:tav>
                                          </p:tavLst>
                                        </p:anim>
                                        <p:anim calcmode="lin" valueType="num" p14:bounceEnd="50000">
                                          <p:cBhvr additive="base">
                                            <p:cTn id="67" dur="1250" fill="hold"/>
                                            <p:tgtEl>
                                              <p:spTgt spid="181"/>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14:presetBounceEnd="50000">
                                      <p:stCondLst>
                                        <p:cond delay="0"/>
                                      </p:stCondLst>
                                      <p:childTnLst>
                                        <p:set>
                                          <p:cBhvr>
                                            <p:cTn id="69" dur="1" fill="hold">
                                              <p:stCondLst>
                                                <p:cond delay="0"/>
                                              </p:stCondLst>
                                            </p:cTn>
                                            <p:tgtEl>
                                              <p:spTgt spid="183"/>
                                            </p:tgtEl>
                                            <p:attrNameLst>
                                              <p:attrName>style.visibility</p:attrName>
                                            </p:attrNameLst>
                                          </p:cBhvr>
                                          <p:to>
                                            <p:strVal val="visible"/>
                                          </p:to>
                                        </p:set>
                                        <p:anim calcmode="lin" valueType="num" p14:bounceEnd="50000">
                                          <p:cBhvr additive="base">
                                            <p:cTn id="70" dur="1250" fill="hold"/>
                                            <p:tgtEl>
                                              <p:spTgt spid="183"/>
                                            </p:tgtEl>
                                            <p:attrNameLst>
                                              <p:attrName>ppt_x</p:attrName>
                                            </p:attrNameLst>
                                          </p:cBhvr>
                                          <p:tavLst>
                                            <p:tav tm="0">
                                              <p:val>
                                                <p:strVal val="1+#ppt_w/2"/>
                                              </p:val>
                                            </p:tav>
                                            <p:tav tm="100000">
                                              <p:val>
                                                <p:strVal val="#ppt_x"/>
                                              </p:val>
                                            </p:tav>
                                          </p:tavLst>
                                        </p:anim>
                                        <p:anim calcmode="lin" valueType="num" p14:bounceEnd="50000">
                                          <p:cBhvr additive="base">
                                            <p:cTn id="71" dur="1250" fill="hold"/>
                                            <p:tgtEl>
                                              <p:spTgt spid="183"/>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14:presetBounceEnd="50000">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14:bounceEnd="50000">
                                          <p:cBhvr additive="base">
                                            <p:cTn id="74" dur="125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75" dur="1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indefinite" fill="hold" grpId="1" nodeType="clickEffect">
                                      <p:stCondLst>
                                        <p:cond delay="0"/>
                                      </p:stCondLst>
                                      <p:childTnLst>
                                        <p:animEffect transition="out" filter="fade">
                                          <p:cBhvr>
                                            <p:cTn id="79" dur="1000" tmFilter="0, 0; .2, .5; .8, .5; 1, 0"/>
                                            <p:tgtEl>
                                              <p:spTgt spid="144"/>
                                            </p:tgtEl>
                                          </p:cBhvr>
                                        </p:animEffect>
                                        <p:animScale>
                                          <p:cBhvr>
                                            <p:cTn id="80" dur="500" autoRev="1" fill="hold"/>
                                            <p:tgtEl>
                                              <p:spTgt spid="144"/>
                                            </p:tgtEl>
                                          </p:cBhvr>
                                          <p:by x="105000" y="105000"/>
                                        </p:animScale>
                                      </p:childTnLst>
                                    </p:cTn>
                                  </p:par>
                                  <p:par>
                                    <p:cTn id="81" presetID="26" presetClass="emph" presetSubtype="0" repeatCount="indefinite" fill="hold" grpId="1" nodeType="withEffect">
                                      <p:stCondLst>
                                        <p:cond delay="0"/>
                                      </p:stCondLst>
                                      <p:childTnLst>
                                        <p:animEffect transition="out" filter="fade">
                                          <p:cBhvr>
                                            <p:cTn id="82" dur="1000" tmFilter="0, 0; .2, .5; .8, .5; 1, 0"/>
                                            <p:tgtEl>
                                              <p:spTgt spid="181"/>
                                            </p:tgtEl>
                                          </p:cBhvr>
                                        </p:animEffect>
                                        <p:animScale>
                                          <p:cBhvr>
                                            <p:cTn id="83" dur="500" autoRev="1" fill="hold"/>
                                            <p:tgtEl>
                                              <p:spTgt spid="181"/>
                                            </p:tgtEl>
                                          </p:cBhvr>
                                          <p:by x="105000" y="105000"/>
                                        </p:animScale>
                                      </p:childTnLst>
                                    </p:cTn>
                                  </p:par>
                                  <p:par>
                                    <p:cTn id="84" presetID="26" presetClass="emph" presetSubtype="0" repeatCount="indefinite" fill="hold" grpId="1" nodeType="withEffect">
                                      <p:stCondLst>
                                        <p:cond delay="0"/>
                                      </p:stCondLst>
                                      <p:childTnLst>
                                        <p:animEffect transition="out" filter="fade">
                                          <p:cBhvr>
                                            <p:cTn id="85" dur="1000" tmFilter="0, 0; .2, .5; .8, .5; 1, 0"/>
                                            <p:tgtEl>
                                              <p:spTgt spid="183"/>
                                            </p:tgtEl>
                                          </p:cBhvr>
                                        </p:animEffect>
                                        <p:animScale>
                                          <p:cBhvr>
                                            <p:cTn id="86" dur="500" autoRev="1" fill="hold"/>
                                            <p:tgtEl>
                                              <p:spTgt spid="183"/>
                                            </p:tgtEl>
                                          </p:cBhvr>
                                          <p:by x="105000" y="105000"/>
                                        </p:animScale>
                                      </p:childTnLst>
                                    </p:cTn>
                                  </p:par>
                                  <p:par>
                                    <p:cTn id="87" presetID="26" presetClass="emph" presetSubtype="0" repeatCount="indefinite" fill="hold" nodeType="withEffect">
                                      <p:stCondLst>
                                        <p:cond delay="0"/>
                                      </p:stCondLst>
                                      <p:childTnLst>
                                        <p:animEffect transition="out" filter="fade">
                                          <p:cBhvr>
                                            <p:cTn id="88" dur="1000" tmFilter="0, 0; .2, .5; .8, .5; 1, 0"/>
                                            <p:tgtEl>
                                              <p:spTgt spid="11"/>
                                            </p:tgtEl>
                                          </p:cBhvr>
                                        </p:animEffect>
                                        <p:animScale>
                                          <p:cBhvr>
                                            <p:cTn id="89" dur="500" autoRev="1" fill="hold"/>
                                            <p:tgtEl>
                                              <p:spTgt spid="11"/>
                                            </p:tgtEl>
                                          </p:cBhvr>
                                          <p:by x="105000" y="105000"/>
                                        </p:animScale>
                                      </p:childTnLst>
                                    </p:cTn>
                                  </p:par>
                                  <p:par>
                                    <p:cTn id="90" presetID="19" presetClass="emph" presetSubtype="0" repeatCount="4000" fill="hold" grpId="2" nodeType="withEffect">
                                      <p:stCondLst>
                                        <p:cond delay="0"/>
                                      </p:stCondLst>
                                      <p:childTnLst>
                                        <p:animClr clrSpc="rgb" dir="cw">
                                          <p:cBhvr override="childStyle">
                                            <p:cTn id="91" dur="500" fill="hold"/>
                                            <p:tgtEl>
                                              <p:spTgt spid="181"/>
                                            </p:tgtEl>
                                            <p:attrNameLst>
                                              <p:attrName>style.color</p:attrName>
                                            </p:attrNameLst>
                                          </p:cBhvr>
                                          <p:to>
                                            <a:srgbClr val="FFB200"/>
                                          </p:to>
                                        </p:animClr>
                                        <p:animClr clrSpc="rgb" dir="cw">
                                          <p:cBhvr>
                                            <p:cTn id="92" dur="500" fill="hold"/>
                                            <p:tgtEl>
                                              <p:spTgt spid="181"/>
                                            </p:tgtEl>
                                            <p:attrNameLst>
                                              <p:attrName>fillcolor</p:attrName>
                                            </p:attrNameLst>
                                          </p:cBhvr>
                                          <p:to>
                                            <a:srgbClr val="FFB200"/>
                                          </p:to>
                                        </p:animClr>
                                        <p:set>
                                          <p:cBhvr>
                                            <p:cTn id="93" dur="500" fill="hold"/>
                                            <p:tgtEl>
                                              <p:spTgt spid="181"/>
                                            </p:tgtEl>
                                            <p:attrNameLst>
                                              <p:attrName>fill.type</p:attrName>
                                            </p:attrNameLst>
                                          </p:cBhvr>
                                          <p:to>
                                            <p:strVal val="solid"/>
                                          </p:to>
                                        </p:set>
                                        <p:set>
                                          <p:cBhvr>
                                            <p:cTn id="94" dur="500" fill="hold"/>
                                            <p:tgtEl>
                                              <p:spTgt spid="181"/>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2" grpId="0" animBg="1"/>
          <p:bldP spid="12" grpId="0"/>
          <p:bldP spid="135" grpId="0" animBg="1"/>
          <p:bldP spid="136" grpId="0" animBg="1"/>
          <p:bldP spid="138" grpId="0"/>
          <p:bldP spid="185" grpId="0" animBg="1"/>
          <p:bldP spid="186" grpId="0" animBg="1"/>
          <p:bldP spid="188" grpId="0"/>
          <p:bldP spid="144" grpId="0" animBg="1"/>
          <p:bldP spid="144" grpId="1" animBg="1"/>
          <p:bldP spid="181" grpId="0" animBg="1"/>
          <p:bldP spid="181" grpId="1" animBg="1"/>
          <p:bldP spid="181" grpId="2" animBg="1"/>
          <p:bldP spid="183" grpId="0"/>
          <p:bldP spid="18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0"/>
                                </p:stCondLst>
                                <p:childTnLst>
                                  <p:par>
                                    <p:cTn id="9" presetID="2" presetClass="entr" presetSubtype="8" fill="hold" grpId="0"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1250" fill="hold"/>
                                            <p:tgtEl>
                                              <p:spTgt spid="132"/>
                                            </p:tgtEl>
                                            <p:attrNameLst>
                                              <p:attrName>ppt_x</p:attrName>
                                            </p:attrNameLst>
                                          </p:cBhvr>
                                          <p:tavLst>
                                            <p:tav tm="0">
                                              <p:val>
                                                <p:strVal val="0-#ppt_w/2"/>
                                              </p:val>
                                            </p:tav>
                                            <p:tav tm="100000">
                                              <p:val>
                                                <p:strVal val="#ppt_x"/>
                                              </p:val>
                                            </p:tav>
                                          </p:tavLst>
                                        </p:anim>
                                        <p:anim calcmode="lin" valueType="num">
                                          <p:cBhvr additive="base">
                                            <p:cTn id="12" dur="125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250" fill="hold"/>
                                            <p:tgtEl>
                                              <p:spTgt spid="2"/>
                                            </p:tgtEl>
                                            <p:attrNameLst>
                                              <p:attrName>ppt_x</p:attrName>
                                            </p:attrNameLst>
                                          </p:cBhvr>
                                          <p:tavLst>
                                            <p:tav tm="0">
                                              <p:val>
                                                <p:strVal val="0-#ppt_w/2"/>
                                              </p:val>
                                            </p:tav>
                                            <p:tav tm="100000">
                                              <p:val>
                                                <p:strVal val="#ppt_x"/>
                                              </p:val>
                                            </p:tav>
                                          </p:tavLst>
                                        </p:anim>
                                        <p:anim calcmode="lin" valueType="num">
                                          <p:cBhvr additive="base">
                                            <p:cTn id="16" dur="12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250" fill="hold"/>
                                            <p:tgtEl>
                                              <p:spTgt spid="12"/>
                                            </p:tgtEl>
                                            <p:attrNameLst>
                                              <p:attrName>ppt_x</p:attrName>
                                            </p:attrNameLst>
                                          </p:cBhvr>
                                          <p:tavLst>
                                            <p:tav tm="0">
                                              <p:val>
                                                <p:strVal val="0-#ppt_w/2"/>
                                              </p:val>
                                            </p:tav>
                                            <p:tav tm="100000">
                                              <p:val>
                                                <p:strVal val="#ppt_x"/>
                                              </p:val>
                                            </p:tav>
                                          </p:tavLst>
                                        </p:anim>
                                        <p:anim calcmode="lin" valueType="num">
                                          <p:cBhvr additive="base">
                                            <p:cTn id="20" dur="12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250" fill="hold"/>
                                            <p:tgtEl>
                                              <p:spTgt spid="3"/>
                                            </p:tgtEl>
                                            <p:attrNameLst>
                                              <p:attrName>ppt_x</p:attrName>
                                            </p:attrNameLst>
                                          </p:cBhvr>
                                          <p:tavLst>
                                            <p:tav tm="0">
                                              <p:val>
                                                <p:strVal val="0-#ppt_w/2"/>
                                              </p:val>
                                            </p:tav>
                                            <p:tav tm="100000">
                                              <p:val>
                                                <p:strVal val="#ppt_x"/>
                                              </p:val>
                                            </p:tav>
                                          </p:tavLst>
                                        </p:anim>
                                        <p:anim calcmode="lin" valueType="num">
                                          <p:cBhvr additive="base">
                                            <p:cTn id="24" dur="125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185"/>
                                            </p:tgtEl>
                                            <p:attrNameLst>
                                              <p:attrName>style.visibility</p:attrName>
                                            </p:attrNameLst>
                                          </p:cBhvr>
                                          <p:to>
                                            <p:strVal val="visible"/>
                                          </p:to>
                                        </p:set>
                                        <p:anim calcmode="lin" valueType="num">
                                          <p:cBhvr additive="base">
                                            <p:cTn id="28" dur="1250" fill="hold"/>
                                            <p:tgtEl>
                                              <p:spTgt spid="185"/>
                                            </p:tgtEl>
                                            <p:attrNameLst>
                                              <p:attrName>ppt_x</p:attrName>
                                            </p:attrNameLst>
                                          </p:cBhvr>
                                          <p:tavLst>
                                            <p:tav tm="0">
                                              <p:val>
                                                <p:strVal val="1+#ppt_w/2"/>
                                              </p:val>
                                            </p:tav>
                                            <p:tav tm="100000">
                                              <p:val>
                                                <p:strVal val="#ppt_x"/>
                                              </p:val>
                                            </p:tav>
                                          </p:tavLst>
                                        </p:anim>
                                        <p:anim calcmode="lin" valueType="num">
                                          <p:cBhvr additive="base">
                                            <p:cTn id="29" dur="1250" fill="hold"/>
                                            <p:tgtEl>
                                              <p:spTgt spid="18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86"/>
                                            </p:tgtEl>
                                            <p:attrNameLst>
                                              <p:attrName>style.visibility</p:attrName>
                                            </p:attrNameLst>
                                          </p:cBhvr>
                                          <p:to>
                                            <p:strVal val="visible"/>
                                          </p:to>
                                        </p:set>
                                        <p:anim calcmode="lin" valueType="num">
                                          <p:cBhvr additive="base">
                                            <p:cTn id="32" dur="1250" fill="hold"/>
                                            <p:tgtEl>
                                              <p:spTgt spid="186"/>
                                            </p:tgtEl>
                                            <p:attrNameLst>
                                              <p:attrName>ppt_x</p:attrName>
                                            </p:attrNameLst>
                                          </p:cBhvr>
                                          <p:tavLst>
                                            <p:tav tm="0">
                                              <p:val>
                                                <p:strVal val="1+#ppt_w/2"/>
                                              </p:val>
                                            </p:tav>
                                            <p:tav tm="100000">
                                              <p:val>
                                                <p:strVal val="#ppt_x"/>
                                              </p:val>
                                            </p:tav>
                                          </p:tavLst>
                                        </p:anim>
                                        <p:anim calcmode="lin" valueType="num">
                                          <p:cBhvr additive="base">
                                            <p:cTn id="33" dur="1250" fill="hold"/>
                                            <p:tgtEl>
                                              <p:spTgt spid="18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cBhvr additive="base">
                                            <p:cTn id="36" dur="1250" fill="hold"/>
                                            <p:tgtEl>
                                              <p:spTgt spid="188"/>
                                            </p:tgtEl>
                                            <p:attrNameLst>
                                              <p:attrName>ppt_x</p:attrName>
                                            </p:attrNameLst>
                                          </p:cBhvr>
                                          <p:tavLst>
                                            <p:tav tm="0">
                                              <p:val>
                                                <p:strVal val="1+#ppt_w/2"/>
                                              </p:val>
                                            </p:tav>
                                            <p:tav tm="100000">
                                              <p:val>
                                                <p:strVal val="#ppt_x"/>
                                              </p:val>
                                            </p:tav>
                                          </p:tavLst>
                                        </p:anim>
                                        <p:anim calcmode="lin" valueType="num">
                                          <p:cBhvr additive="base">
                                            <p:cTn id="37" dur="1250" fill="hold"/>
                                            <p:tgtEl>
                                              <p:spTgt spid="18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250" fill="hold"/>
                                            <p:tgtEl>
                                              <p:spTgt spid="10"/>
                                            </p:tgtEl>
                                            <p:attrNameLst>
                                              <p:attrName>ppt_x</p:attrName>
                                            </p:attrNameLst>
                                          </p:cBhvr>
                                          <p:tavLst>
                                            <p:tav tm="0">
                                              <p:val>
                                                <p:strVal val="1+#ppt_w/2"/>
                                              </p:val>
                                            </p:tav>
                                            <p:tav tm="100000">
                                              <p:val>
                                                <p:strVal val="#ppt_x"/>
                                              </p:val>
                                            </p:tav>
                                          </p:tavLst>
                                        </p:anim>
                                        <p:anim calcmode="lin" valueType="num">
                                          <p:cBhvr additive="base">
                                            <p:cTn id="41" dur="125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8" fill="hold" grpId="0" nodeType="afterEffect">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cBhvr additive="base">
                                            <p:cTn id="45" dur="1250" fill="hold"/>
                                            <p:tgtEl>
                                              <p:spTgt spid="135"/>
                                            </p:tgtEl>
                                            <p:attrNameLst>
                                              <p:attrName>ppt_x</p:attrName>
                                            </p:attrNameLst>
                                          </p:cBhvr>
                                          <p:tavLst>
                                            <p:tav tm="0">
                                              <p:val>
                                                <p:strVal val="0-#ppt_w/2"/>
                                              </p:val>
                                            </p:tav>
                                            <p:tav tm="100000">
                                              <p:val>
                                                <p:strVal val="#ppt_x"/>
                                              </p:val>
                                            </p:tav>
                                          </p:tavLst>
                                        </p:anim>
                                        <p:anim calcmode="lin" valueType="num">
                                          <p:cBhvr additive="base">
                                            <p:cTn id="46" dur="1250" fill="hold"/>
                                            <p:tgtEl>
                                              <p:spTgt spid="13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additive="base">
                                            <p:cTn id="49" dur="1250" fill="hold"/>
                                            <p:tgtEl>
                                              <p:spTgt spid="136"/>
                                            </p:tgtEl>
                                            <p:attrNameLst>
                                              <p:attrName>ppt_x</p:attrName>
                                            </p:attrNameLst>
                                          </p:cBhvr>
                                          <p:tavLst>
                                            <p:tav tm="0">
                                              <p:val>
                                                <p:strVal val="0-#ppt_w/2"/>
                                              </p:val>
                                            </p:tav>
                                            <p:tav tm="100000">
                                              <p:val>
                                                <p:strVal val="#ppt_x"/>
                                              </p:val>
                                            </p:tav>
                                          </p:tavLst>
                                        </p:anim>
                                        <p:anim calcmode="lin" valueType="num">
                                          <p:cBhvr additive="base">
                                            <p:cTn id="50" dur="1250" fill="hold"/>
                                            <p:tgtEl>
                                              <p:spTgt spid="13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cBhvr additive="base">
                                            <p:cTn id="53" dur="1250" fill="hold"/>
                                            <p:tgtEl>
                                              <p:spTgt spid="138"/>
                                            </p:tgtEl>
                                            <p:attrNameLst>
                                              <p:attrName>ppt_x</p:attrName>
                                            </p:attrNameLst>
                                          </p:cBhvr>
                                          <p:tavLst>
                                            <p:tav tm="0">
                                              <p:val>
                                                <p:strVal val="0-#ppt_w/2"/>
                                              </p:val>
                                            </p:tav>
                                            <p:tav tm="100000">
                                              <p:val>
                                                <p:strVal val="#ppt_x"/>
                                              </p:val>
                                            </p:tav>
                                          </p:tavLst>
                                        </p:anim>
                                        <p:anim calcmode="lin" valueType="num">
                                          <p:cBhvr additive="base">
                                            <p:cTn id="54" dur="1250" fill="hold"/>
                                            <p:tgtEl>
                                              <p:spTgt spid="138"/>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250" fill="hold"/>
                                            <p:tgtEl>
                                              <p:spTgt spid="13"/>
                                            </p:tgtEl>
                                            <p:attrNameLst>
                                              <p:attrName>ppt_x</p:attrName>
                                            </p:attrNameLst>
                                          </p:cBhvr>
                                          <p:tavLst>
                                            <p:tav tm="0">
                                              <p:val>
                                                <p:strVal val="0-#ppt_w/2"/>
                                              </p:val>
                                            </p:tav>
                                            <p:tav tm="100000">
                                              <p:val>
                                                <p:strVal val="#ppt_x"/>
                                              </p:val>
                                            </p:tav>
                                          </p:tavLst>
                                        </p:anim>
                                        <p:anim calcmode="lin" valueType="num">
                                          <p:cBhvr additive="base">
                                            <p:cTn id="58" dur="125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2" presetClass="entr" presetSubtype="2" fill="hold" grpId="0" nodeType="afterEffect">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cBhvr additive="base">
                                            <p:cTn id="62" dur="1250" fill="hold"/>
                                            <p:tgtEl>
                                              <p:spTgt spid="144"/>
                                            </p:tgtEl>
                                            <p:attrNameLst>
                                              <p:attrName>ppt_x</p:attrName>
                                            </p:attrNameLst>
                                          </p:cBhvr>
                                          <p:tavLst>
                                            <p:tav tm="0">
                                              <p:val>
                                                <p:strVal val="1+#ppt_w/2"/>
                                              </p:val>
                                            </p:tav>
                                            <p:tav tm="100000">
                                              <p:val>
                                                <p:strVal val="#ppt_x"/>
                                              </p:val>
                                            </p:tav>
                                          </p:tavLst>
                                        </p:anim>
                                        <p:anim calcmode="lin" valueType="num">
                                          <p:cBhvr additive="base">
                                            <p:cTn id="63" dur="1250" fill="hold"/>
                                            <p:tgtEl>
                                              <p:spTgt spid="1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81"/>
                                            </p:tgtEl>
                                            <p:attrNameLst>
                                              <p:attrName>style.visibility</p:attrName>
                                            </p:attrNameLst>
                                          </p:cBhvr>
                                          <p:to>
                                            <p:strVal val="visible"/>
                                          </p:to>
                                        </p:set>
                                        <p:anim calcmode="lin" valueType="num">
                                          <p:cBhvr additive="base">
                                            <p:cTn id="66" dur="1250" fill="hold"/>
                                            <p:tgtEl>
                                              <p:spTgt spid="181"/>
                                            </p:tgtEl>
                                            <p:attrNameLst>
                                              <p:attrName>ppt_x</p:attrName>
                                            </p:attrNameLst>
                                          </p:cBhvr>
                                          <p:tavLst>
                                            <p:tav tm="0">
                                              <p:val>
                                                <p:strVal val="1+#ppt_w/2"/>
                                              </p:val>
                                            </p:tav>
                                            <p:tav tm="100000">
                                              <p:val>
                                                <p:strVal val="#ppt_x"/>
                                              </p:val>
                                            </p:tav>
                                          </p:tavLst>
                                        </p:anim>
                                        <p:anim calcmode="lin" valueType="num">
                                          <p:cBhvr additive="base">
                                            <p:cTn id="67" dur="1250" fill="hold"/>
                                            <p:tgtEl>
                                              <p:spTgt spid="181"/>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183"/>
                                            </p:tgtEl>
                                            <p:attrNameLst>
                                              <p:attrName>style.visibility</p:attrName>
                                            </p:attrNameLst>
                                          </p:cBhvr>
                                          <p:to>
                                            <p:strVal val="visible"/>
                                          </p:to>
                                        </p:set>
                                        <p:anim calcmode="lin" valueType="num">
                                          <p:cBhvr additive="base">
                                            <p:cTn id="70" dur="1250" fill="hold"/>
                                            <p:tgtEl>
                                              <p:spTgt spid="183"/>
                                            </p:tgtEl>
                                            <p:attrNameLst>
                                              <p:attrName>ppt_x</p:attrName>
                                            </p:attrNameLst>
                                          </p:cBhvr>
                                          <p:tavLst>
                                            <p:tav tm="0">
                                              <p:val>
                                                <p:strVal val="1+#ppt_w/2"/>
                                              </p:val>
                                            </p:tav>
                                            <p:tav tm="100000">
                                              <p:val>
                                                <p:strVal val="#ppt_x"/>
                                              </p:val>
                                            </p:tav>
                                          </p:tavLst>
                                        </p:anim>
                                        <p:anim calcmode="lin" valueType="num">
                                          <p:cBhvr additive="base">
                                            <p:cTn id="71" dur="1250" fill="hold"/>
                                            <p:tgtEl>
                                              <p:spTgt spid="183"/>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1250" fill="hold"/>
                                            <p:tgtEl>
                                              <p:spTgt spid="11"/>
                                            </p:tgtEl>
                                            <p:attrNameLst>
                                              <p:attrName>ppt_x</p:attrName>
                                            </p:attrNameLst>
                                          </p:cBhvr>
                                          <p:tavLst>
                                            <p:tav tm="0">
                                              <p:val>
                                                <p:strVal val="1+#ppt_w/2"/>
                                              </p:val>
                                            </p:tav>
                                            <p:tav tm="100000">
                                              <p:val>
                                                <p:strVal val="#ppt_x"/>
                                              </p:val>
                                            </p:tav>
                                          </p:tavLst>
                                        </p:anim>
                                        <p:anim calcmode="lin" valueType="num">
                                          <p:cBhvr additive="base">
                                            <p:cTn id="75" dur="1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indefinite" fill="hold" grpId="1" nodeType="clickEffect">
                                      <p:stCondLst>
                                        <p:cond delay="0"/>
                                      </p:stCondLst>
                                      <p:childTnLst>
                                        <p:animEffect transition="out" filter="fade">
                                          <p:cBhvr>
                                            <p:cTn id="79" dur="1000" tmFilter="0, 0; .2, .5; .8, .5; 1, 0"/>
                                            <p:tgtEl>
                                              <p:spTgt spid="144"/>
                                            </p:tgtEl>
                                          </p:cBhvr>
                                        </p:animEffect>
                                        <p:animScale>
                                          <p:cBhvr>
                                            <p:cTn id="80" dur="500" autoRev="1" fill="hold"/>
                                            <p:tgtEl>
                                              <p:spTgt spid="144"/>
                                            </p:tgtEl>
                                          </p:cBhvr>
                                          <p:by x="105000" y="105000"/>
                                        </p:animScale>
                                      </p:childTnLst>
                                    </p:cTn>
                                  </p:par>
                                  <p:par>
                                    <p:cTn id="81" presetID="26" presetClass="emph" presetSubtype="0" repeatCount="indefinite" fill="hold" grpId="1" nodeType="withEffect">
                                      <p:stCondLst>
                                        <p:cond delay="0"/>
                                      </p:stCondLst>
                                      <p:childTnLst>
                                        <p:animEffect transition="out" filter="fade">
                                          <p:cBhvr>
                                            <p:cTn id="82" dur="1000" tmFilter="0, 0; .2, .5; .8, .5; 1, 0"/>
                                            <p:tgtEl>
                                              <p:spTgt spid="181"/>
                                            </p:tgtEl>
                                          </p:cBhvr>
                                        </p:animEffect>
                                        <p:animScale>
                                          <p:cBhvr>
                                            <p:cTn id="83" dur="500" autoRev="1" fill="hold"/>
                                            <p:tgtEl>
                                              <p:spTgt spid="181"/>
                                            </p:tgtEl>
                                          </p:cBhvr>
                                          <p:by x="105000" y="105000"/>
                                        </p:animScale>
                                      </p:childTnLst>
                                    </p:cTn>
                                  </p:par>
                                  <p:par>
                                    <p:cTn id="84" presetID="26" presetClass="emph" presetSubtype="0" repeatCount="indefinite" fill="hold" grpId="1" nodeType="withEffect">
                                      <p:stCondLst>
                                        <p:cond delay="0"/>
                                      </p:stCondLst>
                                      <p:childTnLst>
                                        <p:animEffect transition="out" filter="fade">
                                          <p:cBhvr>
                                            <p:cTn id="85" dur="1000" tmFilter="0, 0; .2, .5; .8, .5; 1, 0"/>
                                            <p:tgtEl>
                                              <p:spTgt spid="183"/>
                                            </p:tgtEl>
                                          </p:cBhvr>
                                        </p:animEffect>
                                        <p:animScale>
                                          <p:cBhvr>
                                            <p:cTn id="86" dur="500" autoRev="1" fill="hold"/>
                                            <p:tgtEl>
                                              <p:spTgt spid="183"/>
                                            </p:tgtEl>
                                          </p:cBhvr>
                                          <p:by x="105000" y="105000"/>
                                        </p:animScale>
                                      </p:childTnLst>
                                    </p:cTn>
                                  </p:par>
                                  <p:par>
                                    <p:cTn id="87" presetID="26" presetClass="emph" presetSubtype="0" repeatCount="indefinite" fill="hold" nodeType="withEffect">
                                      <p:stCondLst>
                                        <p:cond delay="0"/>
                                      </p:stCondLst>
                                      <p:childTnLst>
                                        <p:animEffect transition="out" filter="fade">
                                          <p:cBhvr>
                                            <p:cTn id="88" dur="1000" tmFilter="0, 0; .2, .5; .8, .5; 1, 0"/>
                                            <p:tgtEl>
                                              <p:spTgt spid="11"/>
                                            </p:tgtEl>
                                          </p:cBhvr>
                                        </p:animEffect>
                                        <p:animScale>
                                          <p:cBhvr>
                                            <p:cTn id="89" dur="500" autoRev="1" fill="hold"/>
                                            <p:tgtEl>
                                              <p:spTgt spid="11"/>
                                            </p:tgtEl>
                                          </p:cBhvr>
                                          <p:by x="105000" y="105000"/>
                                        </p:animScale>
                                      </p:childTnLst>
                                    </p:cTn>
                                  </p:par>
                                  <p:par>
                                    <p:cTn id="90" presetID="19" presetClass="emph" presetSubtype="0" repeatCount="4000" fill="hold" grpId="2" nodeType="withEffect">
                                      <p:stCondLst>
                                        <p:cond delay="0"/>
                                      </p:stCondLst>
                                      <p:childTnLst>
                                        <p:animClr clrSpc="rgb" dir="cw">
                                          <p:cBhvr override="childStyle">
                                            <p:cTn id="91" dur="500" fill="hold"/>
                                            <p:tgtEl>
                                              <p:spTgt spid="181"/>
                                            </p:tgtEl>
                                            <p:attrNameLst>
                                              <p:attrName>style.color</p:attrName>
                                            </p:attrNameLst>
                                          </p:cBhvr>
                                          <p:to>
                                            <a:srgbClr val="FFB200"/>
                                          </p:to>
                                        </p:animClr>
                                        <p:animClr clrSpc="rgb" dir="cw">
                                          <p:cBhvr>
                                            <p:cTn id="92" dur="500" fill="hold"/>
                                            <p:tgtEl>
                                              <p:spTgt spid="181"/>
                                            </p:tgtEl>
                                            <p:attrNameLst>
                                              <p:attrName>fillcolor</p:attrName>
                                            </p:attrNameLst>
                                          </p:cBhvr>
                                          <p:to>
                                            <a:srgbClr val="FFB200"/>
                                          </p:to>
                                        </p:animClr>
                                        <p:set>
                                          <p:cBhvr>
                                            <p:cTn id="93" dur="500" fill="hold"/>
                                            <p:tgtEl>
                                              <p:spTgt spid="181"/>
                                            </p:tgtEl>
                                            <p:attrNameLst>
                                              <p:attrName>fill.type</p:attrName>
                                            </p:attrNameLst>
                                          </p:cBhvr>
                                          <p:to>
                                            <p:strVal val="solid"/>
                                          </p:to>
                                        </p:set>
                                        <p:set>
                                          <p:cBhvr>
                                            <p:cTn id="94" dur="500" fill="hold"/>
                                            <p:tgtEl>
                                              <p:spTgt spid="181"/>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2" grpId="0" animBg="1"/>
          <p:bldP spid="12" grpId="0"/>
          <p:bldP spid="135" grpId="0" animBg="1"/>
          <p:bldP spid="136" grpId="0" animBg="1"/>
          <p:bldP spid="138" grpId="0"/>
          <p:bldP spid="185" grpId="0" animBg="1"/>
          <p:bldP spid="186" grpId="0" animBg="1"/>
          <p:bldP spid="188" grpId="0"/>
          <p:bldP spid="144" grpId="0" animBg="1"/>
          <p:bldP spid="144" grpId="1" animBg="1"/>
          <p:bldP spid="181" grpId="0" animBg="1"/>
          <p:bldP spid="181" grpId="1" animBg="1"/>
          <p:bldP spid="181" grpId="2" animBg="1"/>
          <p:bldP spid="183" grpId="0"/>
          <p:bldP spid="183" grpId="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305392" y="1444733"/>
            <a:ext cx="11581216" cy="1034308"/>
          </a:xfrm>
          <a:prstGeom prst="roundRect">
            <a:avLst>
              <a:gd name="adj" fmla="val 50000"/>
            </a:avLst>
          </a:prstGeom>
          <a:solidFill>
            <a:schemeClr val="bg1"/>
          </a:solidFill>
          <a:ln w="19050">
            <a:gradFill flip="none" rotWithShape="1">
              <a:gsLst>
                <a:gs pos="0">
                  <a:srgbClr val="4285F4"/>
                </a:gs>
                <a:gs pos="41000">
                  <a:srgbClr val="EA4335"/>
                </a:gs>
                <a:gs pos="76000">
                  <a:srgbClr val="FBBC05"/>
                </a:gs>
                <a:gs pos="100000">
                  <a:srgbClr val="34A853"/>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gradFill>
                  <a:gsLst>
                    <a:gs pos="84000">
                      <a:srgbClr val="4285F4"/>
                    </a:gs>
                    <a:gs pos="3000">
                      <a:srgbClr val="3F74D8"/>
                    </a:gs>
                    <a:gs pos="67000">
                      <a:srgbClr val="34A853"/>
                    </a:gs>
                    <a:gs pos="44000">
                      <a:srgbClr val="FBBC05"/>
                    </a:gs>
                    <a:gs pos="23000">
                      <a:srgbClr val="EA4335"/>
                    </a:gs>
                    <a:gs pos="100000">
                      <a:srgbClr val="EA4335"/>
                    </a:gs>
                  </a:gsLst>
                  <a:lin ang="5400000" scaled="1"/>
                </a:grad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descr="Log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6344" y="419080"/>
            <a:ext cx="2619313" cy="885109"/>
          </a:xfrm>
          <a:prstGeom prst="rect">
            <a:avLst/>
          </a:prstGeom>
        </p:spPr>
      </p:pic>
      <p:sp>
        <p:nvSpPr>
          <p:cNvPr id="29" name="TextBox 28"/>
          <p:cNvSpPr txBox="1"/>
          <p:nvPr/>
        </p:nvSpPr>
        <p:spPr>
          <a:xfrm>
            <a:off x="634245" y="1511011"/>
            <a:ext cx="10923510" cy="52322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kỉ</a:t>
            </a:r>
            <a:r>
              <a:rPr lang="en-US" sz="2800" b="1" dirty="0">
                <a:latin typeface="Times New Roman" panose="02020603050405020304" pitchFamily="18" charset="0"/>
                <a:cs typeface="Times New Roman" panose="02020603050405020304" pitchFamily="18" charset="0"/>
              </a:rPr>
              <a:t> XVI, </a:t>
            </a:r>
            <a:r>
              <a:rPr lang="en-US" sz="2800" b="1" dirty="0" err="1">
                <a:latin typeface="Times New Roman" panose="02020603050405020304" pitchFamily="18" charset="0"/>
                <a:cs typeface="Times New Roman" panose="02020603050405020304" pitchFamily="18" charset="0"/>
              </a:rPr>
              <a:t>ngành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nhất</a:t>
            </a:r>
            <a:r>
              <a:rPr lang="en-US" sz="2800" b="1" dirty="0">
                <a:latin typeface="Times New Roman" panose="02020603050405020304" pitchFamily="18" charset="0"/>
                <a:cs typeface="Times New Roman" panose="02020603050405020304" pitchFamily="18" charset="0"/>
              </a:rPr>
              <a:t> ở Anh? </a:t>
            </a:r>
          </a:p>
        </p:txBody>
      </p:sp>
      <p:sp>
        <p:nvSpPr>
          <p:cNvPr id="132" name="Freeform: Shape 131"/>
          <p:cNvSpPr/>
          <p:nvPr/>
        </p:nvSpPr>
        <p:spPr>
          <a:xfrm>
            <a:off x="305391" y="3437957"/>
            <a:ext cx="5580446"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F5AF19"/>
              </a:gs>
              <a:gs pos="100000">
                <a:srgbClr val="F1271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505385" y="3316670"/>
            <a:ext cx="5239325" cy="919430"/>
          </a:xfrm>
          <a:prstGeom prst="rect">
            <a:avLst/>
          </a:prstGeom>
          <a:solidFill>
            <a:schemeClr val="bg1"/>
          </a:solidFill>
          <a:ln>
            <a:solidFill>
              <a:srgbClr val="F5A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1192514" y="3530624"/>
            <a:ext cx="4494188" cy="523220"/>
          </a:xfrm>
          <a:prstGeom prst="rect">
            <a:avLst/>
          </a:prstGeom>
          <a:noFill/>
        </p:spPr>
        <p:txBody>
          <a:bodyPr wrap="square" rtlCol="0">
            <a:spAutoFit/>
          </a:bodyPr>
          <a:lstStyle/>
          <a:p>
            <a:pPr lvl="0" algn="ctr" defTabSz="914400">
              <a:defRPr/>
            </a:pP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nghiệp</a:t>
            </a:r>
            <a:endParaRPr kumimoji="0" lang="vi-VN"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128" name="Freeform: Shape 127"/>
          <p:cNvSpPr/>
          <p:nvPr/>
        </p:nvSpPr>
        <p:spPr>
          <a:xfrm>
            <a:off x="305392"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F5AF19"/>
              </a:gs>
              <a:gs pos="100000">
                <a:srgbClr val="F12711"/>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Oval 20"/>
          <p:cNvSpPr/>
          <p:nvPr/>
        </p:nvSpPr>
        <p:spPr>
          <a:xfrm>
            <a:off x="54277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F12711"/>
                </a:solidFill>
                <a:effectLst/>
                <a:uLnTx/>
                <a:uFillTx/>
                <a:latin typeface="Arial" panose="020B0604020202020204" pitchFamily="34" charset="0"/>
                <a:ea typeface="+mn-ea"/>
                <a:cs typeface="Arial" panose="020B0604020202020204" pitchFamily="34" charset="0"/>
              </a:rPr>
              <a:t>A</a:t>
            </a:r>
            <a:endParaRPr kumimoji="0" lang="vi-VN" sz="2600" b="1" i="0" u="none" strike="noStrike" kern="1200" cap="none" spc="0" normalizeH="0" baseline="0" noProof="0" dirty="0">
              <a:ln>
                <a:noFill/>
              </a:ln>
              <a:solidFill>
                <a:srgbClr val="F12711"/>
              </a:solidFill>
              <a:effectLst/>
              <a:uLnTx/>
              <a:uFillTx/>
              <a:latin typeface="Arial" panose="020B0604020202020204" pitchFamily="34" charset="0"/>
              <a:ea typeface="+mn-ea"/>
              <a:cs typeface="Arial" panose="020B0604020202020204" pitchFamily="34" charset="0"/>
            </a:endParaRPr>
          </a:p>
        </p:txBody>
      </p:sp>
      <p:sp>
        <p:nvSpPr>
          <p:cNvPr id="135" name="Freeform: Shape 134"/>
          <p:cNvSpPr/>
          <p:nvPr/>
        </p:nvSpPr>
        <p:spPr>
          <a:xfrm>
            <a:off x="305391" y="4914685"/>
            <a:ext cx="554767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F5AF19"/>
              </a:gs>
              <a:gs pos="100000">
                <a:srgbClr val="F1271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6" name="Rectangle 135"/>
          <p:cNvSpPr/>
          <p:nvPr/>
        </p:nvSpPr>
        <p:spPr>
          <a:xfrm>
            <a:off x="505385" y="4793398"/>
            <a:ext cx="5221033" cy="919430"/>
          </a:xfrm>
          <a:prstGeom prst="rect">
            <a:avLst/>
          </a:prstGeom>
          <a:solidFill>
            <a:schemeClr val="bg1"/>
          </a:solidFill>
          <a:ln>
            <a:solidFill>
              <a:srgbClr val="F5A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8" name="TextBox 137"/>
          <p:cNvSpPr txBox="1"/>
          <p:nvPr/>
        </p:nvSpPr>
        <p:spPr>
          <a:xfrm>
            <a:off x="1228725" y="5025464"/>
            <a:ext cx="4478497"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len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dạ</a:t>
            </a:r>
            <a:r>
              <a:rPr lang="en-US" sz="2800" b="1" dirty="0">
                <a:latin typeface="Times New Roman" panose="02020603050405020304" pitchFamily="18" charset="0"/>
                <a:cs typeface="Times New Roman" panose="02020603050405020304" pitchFamily="18" charset="0"/>
              </a:rPr>
              <a:t>. </a:t>
            </a:r>
          </a:p>
        </p:txBody>
      </p:sp>
      <p:sp>
        <p:nvSpPr>
          <p:cNvPr id="137" name="Freeform: Shape 136"/>
          <p:cNvSpPr/>
          <p:nvPr/>
        </p:nvSpPr>
        <p:spPr>
          <a:xfrm>
            <a:off x="305392"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F5AF19"/>
              </a:gs>
              <a:gs pos="100000">
                <a:srgbClr val="F12711"/>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9" name="Oval 138"/>
          <p:cNvSpPr/>
          <p:nvPr/>
        </p:nvSpPr>
        <p:spPr>
          <a:xfrm>
            <a:off x="54277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F12711"/>
                </a:solidFill>
                <a:effectLst/>
                <a:uLnTx/>
                <a:uFillTx/>
                <a:latin typeface="Arial" panose="020B0604020202020204" pitchFamily="34" charset="0"/>
                <a:ea typeface="+mn-ea"/>
                <a:cs typeface="Arial" panose="020B0604020202020204" pitchFamily="34" charset="0"/>
              </a:rPr>
              <a:t>C</a:t>
            </a:r>
            <a:endParaRPr kumimoji="0" lang="vi-VN" sz="2600" b="1" i="0" u="none" strike="noStrike" kern="1200" cap="none" spc="0" normalizeH="0" baseline="0" noProof="0" dirty="0">
              <a:ln>
                <a:noFill/>
              </a:ln>
              <a:solidFill>
                <a:srgbClr val="F12711"/>
              </a:solidFill>
              <a:effectLst/>
              <a:uLnTx/>
              <a:uFillTx/>
              <a:latin typeface="Arial" panose="020B0604020202020204" pitchFamily="34" charset="0"/>
              <a:ea typeface="+mn-ea"/>
              <a:cs typeface="Arial" panose="020B0604020202020204" pitchFamily="34" charset="0"/>
            </a:endParaRPr>
          </a:p>
        </p:txBody>
      </p:sp>
      <p:sp>
        <p:nvSpPr>
          <p:cNvPr id="185" name="Freeform: Shape 184"/>
          <p:cNvSpPr/>
          <p:nvPr/>
        </p:nvSpPr>
        <p:spPr>
          <a:xfrm flipH="1">
            <a:off x="6300912" y="3437957"/>
            <a:ext cx="5585694"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F5AF19"/>
              </a:gs>
              <a:gs pos="100000">
                <a:srgbClr val="F1271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6" name="Rectangle 185"/>
          <p:cNvSpPr/>
          <p:nvPr/>
        </p:nvSpPr>
        <p:spPr>
          <a:xfrm flipH="1">
            <a:off x="6447287" y="3316670"/>
            <a:ext cx="5239326" cy="919430"/>
          </a:xfrm>
          <a:prstGeom prst="rect">
            <a:avLst/>
          </a:prstGeom>
          <a:solidFill>
            <a:schemeClr val="bg1"/>
          </a:solidFill>
          <a:ln>
            <a:solidFill>
              <a:srgbClr val="F5A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8" name="TextBox 187"/>
          <p:cNvSpPr txBox="1"/>
          <p:nvPr/>
        </p:nvSpPr>
        <p:spPr>
          <a:xfrm flipH="1">
            <a:off x="6469084" y="3557788"/>
            <a:ext cx="4494189" cy="954107"/>
          </a:xfrm>
          <a:prstGeom prst="rect">
            <a:avLst/>
          </a:prstGeom>
          <a:noFill/>
        </p:spPr>
        <p:txBody>
          <a:bodyPr wrap="square" rtlCol="0">
            <a:spAutoFit/>
          </a:bodyPr>
          <a:lstStyle/>
          <a:p>
            <a:pPr lvl="0" algn="ctr" defTabSz="914400">
              <a:defRPr/>
            </a:pP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nghiệp</a:t>
            </a:r>
            <a:r>
              <a:rPr lang="en-US" sz="2800" b="1" dirty="0">
                <a:latin typeface="Times New Roman" panose="02020603050405020304" pitchFamily="18" charset="0"/>
                <a:cs typeface="Times New Roman" panose="02020603050405020304" pitchFamily="18" charset="0"/>
              </a:rPr>
              <a:t>.</a:t>
            </a:r>
            <a:br>
              <a:rPr lang="en-US" sz="2800" b="1" dirty="0">
                <a:latin typeface="Times New Roman" panose="02020603050405020304" pitchFamily="18" charset="0"/>
                <a:cs typeface="Times New Roman" panose="02020603050405020304" pitchFamily="18" charset="0"/>
              </a:rPr>
            </a:br>
            <a:endParaRPr kumimoji="0" lang="vi-VN" sz="2800" b="1" i="0" u="none" strike="noStrike" kern="1200" cap="none" spc="0" normalizeH="0" baseline="0" noProof="0" dirty="0" err="1">
              <a:ln>
                <a:noFill/>
              </a:ln>
              <a:solidFill>
                <a:srgbClr val="3F3F3F"/>
              </a:solidFill>
              <a:effectLst/>
              <a:uLnTx/>
              <a:uFillTx/>
              <a:latin typeface="Times New Roman" panose="02020603050405020304" pitchFamily="18" charset="0"/>
              <a:cs typeface="Times New Roman" panose="02020603050405020304" pitchFamily="18" charset="0"/>
            </a:endParaRPr>
          </a:p>
        </p:txBody>
      </p:sp>
      <p:grpSp>
        <p:nvGrpSpPr>
          <p:cNvPr id="10" name="Group 9"/>
          <p:cNvGrpSpPr/>
          <p:nvPr/>
        </p:nvGrpSpPr>
        <p:grpSpPr>
          <a:xfrm>
            <a:off x="10963273" y="3233082"/>
            <a:ext cx="923334" cy="521520"/>
            <a:chOff x="10963273" y="3233082"/>
            <a:chExt cx="923334" cy="521520"/>
          </a:xfrm>
        </p:grpSpPr>
        <p:sp>
          <p:nvSpPr>
            <p:cNvPr id="187" name="Freeform: Shape 186"/>
            <p:cNvSpPr/>
            <p:nvPr/>
          </p:nvSpPr>
          <p:spPr>
            <a:xfrm flipH="1">
              <a:off x="10963273"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F5AF19"/>
                </a:gs>
                <a:gs pos="100000">
                  <a:srgbClr val="F12711"/>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9" name="Oval 188"/>
            <p:cNvSpPr/>
            <p:nvPr/>
          </p:nvSpPr>
          <p:spPr>
            <a:xfrm flipH="1">
              <a:off x="1120065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F12711"/>
                  </a:solidFill>
                  <a:effectLst/>
                  <a:uLnTx/>
                  <a:uFillTx/>
                  <a:latin typeface="Arial" panose="020B0604020202020204" pitchFamily="34" charset="0"/>
                  <a:ea typeface="+mn-ea"/>
                  <a:cs typeface="Arial" panose="020B0604020202020204" pitchFamily="34" charset="0"/>
                </a:rPr>
                <a:t>B</a:t>
              </a:r>
              <a:endParaRPr kumimoji="0" lang="vi-VN" sz="2600" b="1" i="0" u="none" strike="noStrike" kern="1200" cap="none" spc="0" normalizeH="0" baseline="0" noProof="0" dirty="0">
                <a:ln>
                  <a:noFill/>
                </a:ln>
                <a:solidFill>
                  <a:srgbClr val="F12711"/>
                </a:solidFill>
                <a:effectLst/>
                <a:uLnTx/>
                <a:uFillTx/>
                <a:latin typeface="Arial" panose="020B0604020202020204" pitchFamily="34" charset="0"/>
                <a:ea typeface="+mn-ea"/>
                <a:cs typeface="Arial" panose="020B0604020202020204" pitchFamily="34" charset="0"/>
              </a:endParaRPr>
            </a:p>
          </p:txBody>
        </p:sp>
      </p:grpSp>
      <p:sp>
        <p:nvSpPr>
          <p:cNvPr id="144" name="Freeform: Shape 143"/>
          <p:cNvSpPr/>
          <p:nvPr/>
        </p:nvSpPr>
        <p:spPr>
          <a:xfrm flipH="1">
            <a:off x="6300911" y="4914685"/>
            <a:ext cx="558569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F5AF19"/>
              </a:gs>
              <a:gs pos="100000">
                <a:srgbClr val="F1271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1" name="Rectangle 180"/>
          <p:cNvSpPr/>
          <p:nvPr/>
        </p:nvSpPr>
        <p:spPr>
          <a:xfrm flipH="1">
            <a:off x="6467325" y="4793398"/>
            <a:ext cx="5219288" cy="919430"/>
          </a:xfrm>
          <a:prstGeom prst="rect">
            <a:avLst/>
          </a:prstGeom>
          <a:solidFill>
            <a:schemeClr val="bg1"/>
          </a:solidFill>
          <a:ln>
            <a:solidFill>
              <a:srgbClr val="F5A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flipH="1">
            <a:off x="6499731" y="5006751"/>
            <a:ext cx="4477001" cy="954107"/>
          </a:xfrm>
          <a:prstGeom prst="rect">
            <a:avLst/>
          </a:prstGeom>
          <a:noFill/>
        </p:spPr>
        <p:txBody>
          <a:bodyPr wrap="square" rtlCol="0">
            <a:spAutoFit/>
          </a:bodyPr>
          <a:lstStyle/>
          <a:p>
            <a:pPr lvl="0" algn="ctr" defTabSz="914400">
              <a:defRPr/>
            </a:pP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tinh</a:t>
            </a:r>
            <a:endParaRPr kumimoji="0" lang="vi-VN" sz="2800" b="1" i="0" u="none" strike="noStrike" kern="1200" cap="none" spc="0" normalizeH="0" baseline="0" noProof="0" dirty="0">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p:cNvGrpSpPr/>
          <p:nvPr/>
        </p:nvGrpSpPr>
        <p:grpSpPr>
          <a:xfrm>
            <a:off x="10963273" y="4709810"/>
            <a:ext cx="923334" cy="521520"/>
            <a:chOff x="10963273" y="4709810"/>
            <a:chExt cx="923334" cy="521520"/>
          </a:xfrm>
        </p:grpSpPr>
        <p:sp>
          <p:nvSpPr>
            <p:cNvPr id="182" name="Freeform: Shape 181"/>
            <p:cNvSpPr/>
            <p:nvPr/>
          </p:nvSpPr>
          <p:spPr>
            <a:xfrm flipH="1">
              <a:off x="10963273"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F5AF19"/>
                </a:gs>
                <a:gs pos="100000">
                  <a:srgbClr val="F12711"/>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4" name="Oval 183"/>
            <p:cNvSpPr/>
            <p:nvPr/>
          </p:nvSpPr>
          <p:spPr>
            <a:xfrm flipH="1">
              <a:off x="1120065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F12711"/>
                  </a:solidFill>
                  <a:effectLst/>
                  <a:uLnTx/>
                  <a:uFillTx/>
                  <a:latin typeface="Arial" panose="020B0604020202020204" pitchFamily="34" charset="0"/>
                  <a:ea typeface="+mn-ea"/>
                  <a:cs typeface="Arial" panose="020B0604020202020204" pitchFamily="34" charset="0"/>
                </a:rPr>
                <a:t>D</a:t>
              </a:r>
              <a:endParaRPr kumimoji="0" lang="vi-VN" sz="2600" b="1" i="0" u="none" strike="noStrike" kern="1200" cap="none" spc="0" normalizeH="0" baseline="0" noProof="0" dirty="0">
                <a:ln>
                  <a:noFill/>
                </a:ln>
                <a:solidFill>
                  <a:srgbClr val="F12711"/>
                </a:solidFill>
                <a:effectLst/>
                <a:uLnTx/>
                <a:uFillTx/>
                <a:latin typeface="Arial" panose="020B0604020202020204" pitchFamily="34" charset="0"/>
                <a:ea typeface="+mn-ea"/>
                <a:cs typeface="Arial" panose="020B0604020202020204" pitchFamily="34" charset="0"/>
              </a:endParaRPr>
            </a:p>
          </p:txBody>
        </p:sp>
      </p:gr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0"/>
                                </p:stCondLst>
                                <p:childTnLst>
                                  <p:par>
                                    <p:cTn id="9" presetID="2" presetClass="entr" presetSubtype="8" fill="hold" grpId="0" nodeType="afterEffect" p14:presetBounceEnd="38000">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14:bounceEnd="38000">
                                          <p:cBhvr additive="base">
                                            <p:cTn id="11" dur="1250" fill="hold"/>
                                            <p:tgtEl>
                                              <p:spTgt spid="132"/>
                                            </p:tgtEl>
                                            <p:attrNameLst>
                                              <p:attrName>ppt_x</p:attrName>
                                            </p:attrNameLst>
                                          </p:cBhvr>
                                          <p:tavLst>
                                            <p:tav tm="0">
                                              <p:val>
                                                <p:strVal val="0-#ppt_w/2"/>
                                              </p:val>
                                            </p:tav>
                                            <p:tav tm="100000">
                                              <p:val>
                                                <p:strVal val="#ppt_x"/>
                                              </p:val>
                                            </p:tav>
                                          </p:tavLst>
                                        </p:anim>
                                        <p:anim calcmode="lin" valueType="num" p14:bounceEnd="38000">
                                          <p:cBhvr additive="base">
                                            <p:cTn id="12" dur="125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38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38000">
                                          <p:cBhvr additive="base">
                                            <p:cTn id="15" dur="1250" fill="hold"/>
                                            <p:tgtEl>
                                              <p:spTgt spid="2"/>
                                            </p:tgtEl>
                                            <p:attrNameLst>
                                              <p:attrName>ppt_x</p:attrName>
                                            </p:attrNameLst>
                                          </p:cBhvr>
                                          <p:tavLst>
                                            <p:tav tm="0">
                                              <p:val>
                                                <p:strVal val="0-#ppt_w/2"/>
                                              </p:val>
                                            </p:tav>
                                            <p:tav tm="100000">
                                              <p:val>
                                                <p:strVal val="#ppt_x"/>
                                              </p:val>
                                            </p:tav>
                                          </p:tavLst>
                                        </p:anim>
                                        <p:anim calcmode="lin" valueType="num" p14:bounceEnd="38000">
                                          <p:cBhvr additive="base">
                                            <p:cTn id="16" dur="12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38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38000">
                                          <p:cBhvr additive="base">
                                            <p:cTn id="19" dur="1250" fill="hold"/>
                                            <p:tgtEl>
                                              <p:spTgt spid="12"/>
                                            </p:tgtEl>
                                            <p:attrNameLst>
                                              <p:attrName>ppt_x</p:attrName>
                                            </p:attrNameLst>
                                          </p:cBhvr>
                                          <p:tavLst>
                                            <p:tav tm="0">
                                              <p:val>
                                                <p:strVal val="0-#ppt_w/2"/>
                                              </p:val>
                                            </p:tav>
                                            <p:tav tm="100000">
                                              <p:val>
                                                <p:strVal val="#ppt_x"/>
                                              </p:val>
                                            </p:tav>
                                          </p:tavLst>
                                        </p:anim>
                                        <p:anim calcmode="lin" valueType="num" p14:bounceEnd="38000">
                                          <p:cBhvr additive="base">
                                            <p:cTn id="20" dur="12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38000">
                                      <p:stCondLst>
                                        <p:cond delay="0"/>
                                      </p:stCondLst>
                                      <p:childTnLst>
                                        <p:set>
                                          <p:cBhvr>
                                            <p:cTn id="22" dur="1" fill="hold">
                                              <p:stCondLst>
                                                <p:cond delay="0"/>
                                              </p:stCondLst>
                                            </p:cTn>
                                            <p:tgtEl>
                                              <p:spTgt spid="128"/>
                                            </p:tgtEl>
                                            <p:attrNameLst>
                                              <p:attrName>style.visibility</p:attrName>
                                            </p:attrNameLst>
                                          </p:cBhvr>
                                          <p:to>
                                            <p:strVal val="visible"/>
                                          </p:to>
                                        </p:set>
                                        <p:anim calcmode="lin" valueType="num" p14:bounceEnd="38000">
                                          <p:cBhvr additive="base">
                                            <p:cTn id="23" dur="1250" fill="hold"/>
                                            <p:tgtEl>
                                              <p:spTgt spid="128"/>
                                            </p:tgtEl>
                                            <p:attrNameLst>
                                              <p:attrName>ppt_x</p:attrName>
                                            </p:attrNameLst>
                                          </p:cBhvr>
                                          <p:tavLst>
                                            <p:tav tm="0">
                                              <p:val>
                                                <p:strVal val="0-#ppt_w/2"/>
                                              </p:val>
                                            </p:tav>
                                            <p:tav tm="100000">
                                              <p:val>
                                                <p:strVal val="#ppt_x"/>
                                              </p:val>
                                            </p:tav>
                                          </p:tavLst>
                                        </p:anim>
                                        <p:anim calcmode="lin" valueType="num" p14:bounceEnd="38000">
                                          <p:cBhvr additive="base">
                                            <p:cTn id="24" dur="1250" fill="hold"/>
                                            <p:tgtEl>
                                              <p:spTgt spid="12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38000">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14:bounceEnd="38000">
                                          <p:cBhvr additive="base">
                                            <p:cTn id="27" dur="1250" fill="hold"/>
                                            <p:tgtEl>
                                              <p:spTgt spid="21"/>
                                            </p:tgtEl>
                                            <p:attrNameLst>
                                              <p:attrName>ppt_x</p:attrName>
                                            </p:attrNameLst>
                                          </p:cBhvr>
                                          <p:tavLst>
                                            <p:tav tm="0">
                                              <p:val>
                                                <p:strVal val="0-#ppt_w/2"/>
                                              </p:val>
                                            </p:tav>
                                            <p:tav tm="100000">
                                              <p:val>
                                                <p:strVal val="#ppt_x"/>
                                              </p:val>
                                            </p:tav>
                                          </p:tavLst>
                                        </p:anim>
                                        <p:anim calcmode="lin" valueType="num" p14:bounceEnd="38000">
                                          <p:cBhvr additive="base">
                                            <p:cTn id="28" dur="125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2" fill="hold" grpId="0" nodeType="afterEffect" p14:presetBounceEnd="44000">
                                      <p:stCondLst>
                                        <p:cond delay="0"/>
                                      </p:stCondLst>
                                      <p:childTnLst>
                                        <p:set>
                                          <p:cBhvr>
                                            <p:cTn id="31" dur="1" fill="hold">
                                              <p:stCondLst>
                                                <p:cond delay="0"/>
                                              </p:stCondLst>
                                            </p:cTn>
                                            <p:tgtEl>
                                              <p:spTgt spid="185"/>
                                            </p:tgtEl>
                                            <p:attrNameLst>
                                              <p:attrName>style.visibility</p:attrName>
                                            </p:attrNameLst>
                                          </p:cBhvr>
                                          <p:to>
                                            <p:strVal val="visible"/>
                                          </p:to>
                                        </p:set>
                                        <p:anim calcmode="lin" valueType="num" p14:bounceEnd="44000">
                                          <p:cBhvr additive="base">
                                            <p:cTn id="32" dur="1250" fill="hold"/>
                                            <p:tgtEl>
                                              <p:spTgt spid="185"/>
                                            </p:tgtEl>
                                            <p:attrNameLst>
                                              <p:attrName>ppt_x</p:attrName>
                                            </p:attrNameLst>
                                          </p:cBhvr>
                                          <p:tavLst>
                                            <p:tav tm="0">
                                              <p:val>
                                                <p:strVal val="1+#ppt_w/2"/>
                                              </p:val>
                                            </p:tav>
                                            <p:tav tm="100000">
                                              <p:val>
                                                <p:strVal val="#ppt_x"/>
                                              </p:val>
                                            </p:tav>
                                          </p:tavLst>
                                        </p:anim>
                                        <p:anim calcmode="lin" valueType="num" p14:bounceEnd="44000">
                                          <p:cBhvr additive="base">
                                            <p:cTn id="33" dur="1250" fill="hold"/>
                                            <p:tgtEl>
                                              <p:spTgt spid="18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44000">
                                      <p:stCondLst>
                                        <p:cond delay="0"/>
                                      </p:stCondLst>
                                      <p:childTnLst>
                                        <p:set>
                                          <p:cBhvr>
                                            <p:cTn id="35" dur="1" fill="hold">
                                              <p:stCondLst>
                                                <p:cond delay="0"/>
                                              </p:stCondLst>
                                            </p:cTn>
                                            <p:tgtEl>
                                              <p:spTgt spid="186"/>
                                            </p:tgtEl>
                                            <p:attrNameLst>
                                              <p:attrName>style.visibility</p:attrName>
                                            </p:attrNameLst>
                                          </p:cBhvr>
                                          <p:to>
                                            <p:strVal val="visible"/>
                                          </p:to>
                                        </p:set>
                                        <p:anim calcmode="lin" valueType="num" p14:bounceEnd="44000">
                                          <p:cBhvr additive="base">
                                            <p:cTn id="36" dur="1250" fill="hold"/>
                                            <p:tgtEl>
                                              <p:spTgt spid="186"/>
                                            </p:tgtEl>
                                            <p:attrNameLst>
                                              <p:attrName>ppt_x</p:attrName>
                                            </p:attrNameLst>
                                          </p:cBhvr>
                                          <p:tavLst>
                                            <p:tav tm="0">
                                              <p:val>
                                                <p:strVal val="1+#ppt_w/2"/>
                                              </p:val>
                                            </p:tav>
                                            <p:tav tm="100000">
                                              <p:val>
                                                <p:strVal val="#ppt_x"/>
                                              </p:val>
                                            </p:tav>
                                          </p:tavLst>
                                        </p:anim>
                                        <p:anim calcmode="lin" valueType="num" p14:bounceEnd="44000">
                                          <p:cBhvr additive="base">
                                            <p:cTn id="37" dur="1250" fill="hold"/>
                                            <p:tgtEl>
                                              <p:spTgt spid="186"/>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14:presetBounceEnd="44000">
                                      <p:stCondLst>
                                        <p:cond delay="0"/>
                                      </p:stCondLst>
                                      <p:childTnLst>
                                        <p:set>
                                          <p:cBhvr>
                                            <p:cTn id="39" dur="1" fill="hold">
                                              <p:stCondLst>
                                                <p:cond delay="0"/>
                                              </p:stCondLst>
                                            </p:cTn>
                                            <p:tgtEl>
                                              <p:spTgt spid="188"/>
                                            </p:tgtEl>
                                            <p:attrNameLst>
                                              <p:attrName>style.visibility</p:attrName>
                                            </p:attrNameLst>
                                          </p:cBhvr>
                                          <p:to>
                                            <p:strVal val="visible"/>
                                          </p:to>
                                        </p:set>
                                        <p:anim calcmode="lin" valueType="num" p14:bounceEnd="44000">
                                          <p:cBhvr additive="base">
                                            <p:cTn id="40" dur="1250" fill="hold"/>
                                            <p:tgtEl>
                                              <p:spTgt spid="188"/>
                                            </p:tgtEl>
                                            <p:attrNameLst>
                                              <p:attrName>ppt_x</p:attrName>
                                            </p:attrNameLst>
                                          </p:cBhvr>
                                          <p:tavLst>
                                            <p:tav tm="0">
                                              <p:val>
                                                <p:strVal val="1+#ppt_w/2"/>
                                              </p:val>
                                            </p:tav>
                                            <p:tav tm="100000">
                                              <p:val>
                                                <p:strVal val="#ppt_x"/>
                                              </p:val>
                                            </p:tav>
                                          </p:tavLst>
                                        </p:anim>
                                        <p:anim calcmode="lin" valueType="num" p14:bounceEnd="44000">
                                          <p:cBhvr additive="base">
                                            <p:cTn id="41" dur="1250" fill="hold"/>
                                            <p:tgtEl>
                                              <p:spTgt spid="188"/>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14:presetBounceEnd="44000">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14:bounceEnd="44000">
                                          <p:cBhvr additive="base">
                                            <p:cTn id="44" dur="1250" fill="hold"/>
                                            <p:tgtEl>
                                              <p:spTgt spid="10"/>
                                            </p:tgtEl>
                                            <p:attrNameLst>
                                              <p:attrName>ppt_x</p:attrName>
                                            </p:attrNameLst>
                                          </p:cBhvr>
                                          <p:tavLst>
                                            <p:tav tm="0">
                                              <p:val>
                                                <p:strVal val="1+#ppt_w/2"/>
                                              </p:val>
                                            </p:tav>
                                            <p:tav tm="100000">
                                              <p:val>
                                                <p:strVal val="#ppt_x"/>
                                              </p:val>
                                            </p:tav>
                                          </p:tavLst>
                                        </p:anim>
                                        <p:anim calcmode="lin" valueType="num" p14:bounceEnd="44000">
                                          <p:cBhvr additive="base">
                                            <p:cTn id="45" dur="1250" fill="hold"/>
                                            <p:tgtEl>
                                              <p:spTgt spid="10"/>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14:presetBounceEnd="39000">
                                      <p:stCondLst>
                                        <p:cond delay="0"/>
                                      </p:stCondLst>
                                      <p:childTnLst>
                                        <p:set>
                                          <p:cBhvr>
                                            <p:cTn id="48" dur="1" fill="hold">
                                              <p:stCondLst>
                                                <p:cond delay="0"/>
                                              </p:stCondLst>
                                            </p:cTn>
                                            <p:tgtEl>
                                              <p:spTgt spid="135"/>
                                            </p:tgtEl>
                                            <p:attrNameLst>
                                              <p:attrName>style.visibility</p:attrName>
                                            </p:attrNameLst>
                                          </p:cBhvr>
                                          <p:to>
                                            <p:strVal val="visible"/>
                                          </p:to>
                                        </p:set>
                                        <p:anim calcmode="lin" valueType="num" p14:bounceEnd="39000">
                                          <p:cBhvr additive="base">
                                            <p:cTn id="49" dur="1000" fill="hold"/>
                                            <p:tgtEl>
                                              <p:spTgt spid="135"/>
                                            </p:tgtEl>
                                            <p:attrNameLst>
                                              <p:attrName>ppt_x</p:attrName>
                                            </p:attrNameLst>
                                          </p:cBhvr>
                                          <p:tavLst>
                                            <p:tav tm="0">
                                              <p:val>
                                                <p:strVal val="0-#ppt_w/2"/>
                                              </p:val>
                                            </p:tav>
                                            <p:tav tm="100000">
                                              <p:val>
                                                <p:strVal val="#ppt_x"/>
                                              </p:val>
                                            </p:tav>
                                          </p:tavLst>
                                        </p:anim>
                                        <p:anim calcmode="lin" valueType="num" p14:bounceEnd="39000">
                                          <p:cBhvr additive="base">
                                            <p:cTn id="50" dur="1000" fill="hold"/>
                                            <p:tgtEl>
                                              <p:spTgt spid="13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14:presetBounceEnd="39000">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14:bounceEnd="39000">
                                          <p:cBhvr additive="base">
                                            <p:cTn id="53" dur="1000" fill="hold"/>
                                            <p:tgtEl>
                                              <p:spTgt spid="136"/>
                                            </p:tgtEl>
                                            <p:attrNameLst>
                                              <p:attrName>ppt_x</p:attrName>
                                            </p:attrNameLst>
                                          </p:cBhvr>
                                          <p:tavLst>
                                            <p:tav tm="0">
                                              <p:val>
                                                <p:strVal val="0-#ppt_w/2"/>
                                              </p:val>
                                            </p:tav>
                                            <p:tav tm="100000">
                                              <p:val>
                                                <p:strVal val="#ppt_x"/>
                                              </p:val>
                                            </p:tav>
                                          </p:tavLst>
                                        </p:anim>
                                        <p:anim calcmode="lin" valueType="num" p14:bounceEnd="39000">
                                          <p:cBhvr additive="base">
                                            <p:cTn id="54" dur="1000" fill="hold"/>
                                            <p:tgtEl>
                                              <p:spTgt spid="136"/>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14:presetBounceEnd="39000">
                                      <p:stCondLst>
                                        <p:cond delay="0"/>
                                      </p:stCondLst>
                                      <p:childTnLst>
                                        <p:set>
                                          <p:cBhvr>
                                            <p:cTn id="56" dur="1" fill="hold">
                                              <p:stCondLst>
                                                <p:cond delay="0"/>
                                              </p:stCondLst>
                                            </p:cTn>
                                            <p:tgtEl>
                                              <p:spTgt spid="138"/>
                                            </p:tgtEl>
                                            <p:attrNameLst>
                                              <p:attrName>style.visibility</p:attrName>
                                            </p:attrNameLst>
                                          </p:cBhvr>
                                          <p:to>
                                            <p:strVal val="visible"/>
                                          </p:to>
                                        </p:set>
                                        <p:anim calcmode="lin" valueType="num" p14:bounceEnd="39000">
                                          <p:cBhvr additive="base">
                                            <p:cTn id="57" dur="1000" fill="hold"/>
                                            <p:tgtEl>
                                              <p:spTgt spid="138"/>
                                            </p:tgtEl>
                                            <p:attrNameLst>
                                              <p:attrName>ppt_x</p:attrName>
                                            </p:attrNameLst>
                                          </p:cBhvr>
                                          <p:tavLst>
                                            <p:tav tm="0">
                                              <p:val>
                                                <p:strVal val="0-#ppt_w/2"/>
                                              </p:val>
                                            </p:tav>
                                            <p:tav tm="100000">
                                              <p:val>
                                                <p:strVal val="#ppt_x"/>
                                              </p:val>
                                            </p:tav>
                                          </p:tavLst>
                                        </p:anim>
                                        <p:anim calcmode="lin" valueType="num" p14:bounceEnd="39000">
                                          <p:cBhvr additive="base">
                                            <p:cTn id="58" dur="1000" fill="hold"/>
                                            <p:tgtEl>
                                              <p:spTgt spid="138"/>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14:presetBounceEnd="39000">
                                      <p:stCondLst>
                                        <p:cond delay="0"/>
                                      </p:stCondLst>
                                      <p:childTnLst>
                                        <p:set>
                                          <p:cBhvr>
                                            <p:cTn id="60" dur="1" fill="hold">
                                              <p:stCondLst>
                                                <p:cond delay="0"/>
                                              </p:stCondLst>
                                            </p:cTn>
                                            <p:tgtEl>
                                              <p:spTgt spid="137"/>
                                            </p:tgtEl>
                                            <p:attrNameLst>
                                              <p:attrName>style.visibility</p:attrName>
                                            </p:attrNameLst>
                                          </p:cBhvr>
                                          <p:to>
                                            <p:strVal val="visible"/>
                                          </p:to>
                                        </p:set>
                                        <p:anim calcmode="lin" valueType="num" p14:bounceEnd="39000">
                                          <p:cBhvr additive="base">
                                            <p:cTn id="61" dur="1000" fill="hold"/>
                                            <p:tgtEl>
                                              <p:spTgt spid="137"/>
                                            </p:tgtEl>
                                            <p:attrNameLst>
                                              <p:attrName>ppt_x</p:attrName>
                                            </p:attrNameLst>
                                          </p:cBhvr>
                                          <p:tavLst>
                                            <p:tav tm="0">
                                              <p:val>
                                                <p:strVal val="0-#ppt_w/2"/>
                                              </p:val>
                                            </p:tav>
                                            <p:tav tm="100000">
                                              <p:val>
                                                <p:strVal val="#ppt_x"/>
                                              </p:val>
                                            </p:tav>
                                          </p:tavLst>
                                        </p:anim>
                                        <p:anim calcmode="lin" valueType="num" p14:bounceEnd="39000">
                                          <p:cBhvr additive="base">
                                            <p:cTn id="62" dur="1000" fill="hold"/>
                                            <p:tgtEl>
                                              <p:spTgt spid="137"/>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14:presetBounceEnd="39000">
                                      <p:stCondLst>
                                        <p:cond delay="0"/>
                                      </p:stCondLst>
                                      <p:childTnLst>
                                        <p:set>
                                          <p:cBhvr>
                                            <p:cTn id="64" dur="1" fill="hold">
                                              <p:stCondLst>
                                                <p:cond delay="0"/>
                                              </p:stCondLst>
                                            </p:cTn>
                                            <p:tgtEl>
                                              <p:spTgt spid="139"/>
                                            </p:tgtEl>
                                            <p:attrNameLst>
                                              <p:attrName>style.visibility</p:attrName>
                                            </p:attrNameLst>
                                          </p:cBhvr>
                                          <p:to>
                                            <p:strVal val="visible"/>
                                          </p:to>
                                        </p:set>
                                        <p:anim calcmode="lin" valueType="num" p14:bounceEnd="39000">
                                          <p:cBhvr additive="base">
                                            <p:cTn id="65" dur="1000" fill="hold"/>
                                            <p:tgtEl>
                                              <p:spTgt spid="139"/>
                                            </p:tgtEl>
                                            <p:attrNameLst>
                                              <p:attrName>ppt_x</p:attrName>
                                            </p:attrNameLst>
                                          </p:cBhvr>
                                          <p:tavLst>
                                            <p:tav tm="0">
                                              <p:val>
                                                <p:strVal val="0-#ppt_w/2"/>
                                              </p:val>
                                            </p:tav>
                                            <p:tav tm="100000">
                                              <p:val>
                                                <p:strVal val="#ppt_x"/>
                                              </p:val>
                                            </p:tav>
                                          </p:tavLst>
                                        </p:anim>
                                        <p:anim calcmode="lin" valueType="num" p14:bounceEnd="39000">
                                          <p:cBhvr additive="base">
                                            <p:cTn id="66" dur="1000" fill="hold"/>
                                            <p:tgtEl>
                                              <p:spTgt spid="139"/>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 presetClass="entr" presetSubtype="2" fill="hold" grpId="0" nodeType="afterEffect" p14:presetBounceEnd="40000">
                                      <p:stCondLst>
                                        <p:cond delay="0"/>
                                      </p:stCondLst>
                                      <p:childTnLst>
                                        <p:set>
                                          <p:cBhvr>
                                            <p:cTn id="69" dur="1" fill="hold">
                                              <p:stCondLst>
                                                <p:cond delay="0"/>
                                              </p:stCondLst>
                                            </p:cTn>
                                            <p:tgtEl>
                                              <p:spTgt spid="144"/>
                                            </p:tgtEl>
                                            <p:attrNameLst>
                                              <p:attrName>style.visibility</p:attrName>
                                            </p:attrNameLst>
                                          </p:cBhvr>
                                          <p:to>
                                            <p:strVal val="visible"/>
                                          </p:to>
                                        </p:set>
                                        <p:anim calcmode="lin" valueType="num" p14:bounceEnd="40000">
                                          <p:cBhvr additive="base">
                                            <p:cTn id="70" dur="1250" fill="hold"/>
                                            <p:tgtEl>
                                              <p:spTgt spid="144"/>
                                            </p:tgtEl>
                                            <p:attrNameLst>
                                              <p:attrName>ppt_x</p:attrName>
                                            </p:attrNameLst>
                                          </p:cBhvr>
                                          <p:tavLst>
                                            <p:tav tm="0">
                                              <p:val>
                                                <p:strVal val="1+#ppt_w/2"/>
                                              </p:val>
                                            </p:tav>
                                            <p:tav tm="100000">
                                              <p:val>
                                                <p:strVal val="#ppt_x"/>
                                              </p:val>
                                            </p:tav>
                                          </p:tavLst>
                                        </p:anim>
                                        <p:anim calcmode="lin" valueType="num" p14:bounceEnd="40000">
                                          <p:cBhvr additive="base">
                                            <p:cTn id="71" dur="1250" fill="hold"/>
                                            <p:tgtEl>
                                              <p:spTgt spid="144"/>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14:presetBounceEnd="40000">
                                      <p:stCondLst>
                                        <p:cond delay="0"/>
                                      </p:stCondLst>
                                      <p:childTnLst>
                                        <p:set>
                                          <p:cBhvr>
                                            <p:cTn id="73" dur="1" fill="hold">
                                              <p:stCondLst>
                                                <p:cond delay="0"/>
                                              </p:stCondLst>
                                            </p:cTn>
                                            <p:tgtEl>
                                              <p:spTgt spid="181"/>
                                            </p:tgtEl>
                                            <p:attrNameLst>
                                              <p:attrName>style.visibility</p:attrName>
                                            </p:attrNameLst>
                                          </p:cBhvr>
                                          <p:to>
                                            <p:strVal val="visible"/>
                                          </p:to>
                                        </p:set>
                                        <p:anim calcmode="lin" valueType="num" p14:bounceEnd="40000">
                                          <p:cBhvr additive="base">
                                            <p:cTn id="74" dur="1250" fill="hold"/>
                                            <p:tgtEl>
                                              <p:spTgt spid="181"/>
                                            </p:tgtEl>
                                            <p:attrNameLst>
                                              <p:attrName>ppt_x</p:attrName>
                                            </p:attrNameLst>
                                          </p:cBhvr>
                                          <p:tavLst>
                                            <p:tav tm="0">
                                              <p:val>
                                                <p:strVal val="1+#ppt_w/2"/>
                                              </p:val>
                                            </p:tav>
                                            <p:tav tm="100000">
                                              <p:val>
                                                <p:strVal val="#ppt_x"/>
                                              </p:val>
                                            </p:tav>
                                          </p:tavLst>
                                        </p:anim>
                                        <p:anim calcmode="lin" valueType="num" p14:bounceEnd="40000">
                                          <p:cBhvr additive="base">
                                            <p:cTn id="75" dur="1250" fill="hold"/>
                                            <p:tgtEl>
                                              <p:spTgt spid="181"/>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14:presetBounceEnd="40000">
                                      <p:stCondLst>
                                        <p:cond delay="0"/>
                                      </p:stCondLst>
                                      <p:childTnLst>
                                        <p:set>
                                          <p:cBhvr>
                                            <p:cTn id="77" dur="1" fill="hold">
                                              <p:stCondLst>
                                                <p:cond delay="0"/>
                                              </p:stCondLst>
                                            </p:cTn>
                                            <p:tgtEl>
                                              <p:spTgt spid="183"/>
                                            </p:tgtEl>
                                            <p:attrNameLst>
                                              <p:attrName>style.visibility</p:attrName>
                                            </p:attrNameLst>
                                          </p:cBhvr>
                                          <p:to>
                                            <p:strVal val="visible"/>
                                          </p:to>
                                        </p:set>
                                        <p:anim calcmode="lin" valueType="num" p14:bounceEnd="40000">
                                          <p:cBhvr additive="base">
                                            <p:cTn id="78" dur="1250" fill="hold"/>
                                            <p:tgtEl>
                                              <p:spTgt spid="183"/>
                                            </p:tgtEl>
                                            <p:attrNameLst>
                                              <p:attrName>ppt_x</p:attrName>
                                            </p:attrNameLst>
                                          </p:cBhvr>
                                          <p:tavLst>
                                            <p:tav tm="0">
                                              <p:val>
                                                <p:strVal val="1+#ppt_w/2"/>
                                              </p:val>
                                            </p:tav>
                                            <p:tav tm="100000">
                                              <p:val>
                                                <p:strVal val="#ppt_x"/>
                                              </p:val>
                                            </p:tav>
                                          </p:tavLst>
                                        </p:anim>
                                        <p:anim calcmode="lin" valueType="num" p14:bounceEnd="40000">
                                          <p:cBhvr additive="base">
                                            <p:cTn id="79" dur="1250" fill="hold"/>
                                            <p:tgtEl>
                                              <p:spTgt spid="183"/>
                                            </p:tgtEl>
                                            <p:attrNameLst>
                                              <p:attrName>ppt_y</p:attrName>
                                            </p:attrNameLst>
                                          </p:cBhvr>
                                          <p:tavLst>
                                            <p:tav tm="0">
                                              <p:val>
                                                <p:strVal val="#ppt_y"/>
                                              </p:val>
                                            </p:tav>
                                            <p:tav tm="100000">
                                              <p:val>
                                                <p:strVal val="#ppt_y"/>
                                              </p:val>
                                            </p:tav>
                                          </p:tavLst>
                                        </p:anim>
                                      </p:childTnLst>
                                    </p:cTn>
                                  </p:par>
                                  <p:par>
                                    <p:cTn id="80" presetID="2" presetClass="entr" presetSubtype="2" fill="hold" nodeType="withEffect" p14:presetBounceEnd="40000">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14:bounceEnd="40000">
                                          <p:cBhvr additive="base">
                                            <p:cTn id="82" dur="125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83" dur="1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6" presetClass="emph" presetSubtype="0" repeatCount="4000" fill="hold" grpId="1" nodeType="clickEffect">
                                      <p:stCondLst>
                                        <p:cond delay="0"/>
                                      </p:stCondLst>
                                      <p:childTnLst>
                                        <p:animEffect transition="out" filter="fade">
                                          <p:cBhvr>
                                            <p:cTn id="87" dur="1000" tmFilter="0, 0; .2, .5; .8, .5; 1, 0"/>
                                            <p:tgtEl>
                                              <p:spTgt spid="135"/>
                                            </p:tgtEl>
                                          </p:cBhvr>
                                        </p:animEffect>
                                        <p:animScale>
                                          <p:cBhvr>
                                            <p:cTn id="88" dur="500" autoRev="1" fill="hold"/>
                                            <p:tgtEl>
                                              <p:spTgt spid="135"/>
                                            </p:tgtEl>
                                          </p:cBhvr>
                                          <p:by x="105000" y="105000"/>
                                        </p:animScale>
                                      </p:childTnLst>
                                    </p:cTn>
                                  </p:par>
                                  <p:par>
                                    <p:cTn id="89" presetID="26" presetClass="emph" presetSubtype="0" repeatCount="4000" fill="hold" grpId="1" nodeType="withEffect">
                                      <p:stCondLst>
                                        <p:cond delay="0"/>
                                      </p:stCondLst>
                                      <p:childTnLst>
                                        <p:animEffect transition="out" filter="fade">
                                          <p:cBhvr>
                                            <p:cTn id="90" dur="1000" tmFilter="0, 0; .2, .5; .8, .5; 1, 0"/>
                                            <p:tgtEl>
                                              <p:spTgt spid="136"/>
                                            </p:tgtEl>
                                          </p:cBhvr>
                                        </p:animEffect>
                                        <p:animScale>
                                          <p:cBhvr>
                                            <p:cTn id="91" dur="500" autoRev="1" fill="hold"/>
                                            <p:tgtEl>
                                              <p:spTgt spid="136"/>
                                            </p:tgtEl>
                                          </p:cBhvr>
                                          <p:by x="105000" y="105000"/>
                                        </p:animScale>
                                      </p:childTnLst>
                                    </p:cTn>
                                  </p:par>
                                  <p:par>
                                    <p:cTn id="92" presetID="26" presetClass="emph" presetSubtype="0" repeatCount="4000" fill="hold" grpId="1" nodeType="withEffect">
                                      <p:stCondLst>
                                        <p:cond delay="0"/>
                                      </p:stCondLst>
                                      <p:childTnLst>
                                        <p:animEffect transition="out" filter="fade">
                                          <p:cBhvr>
                                            <p:cTn id="93" dur="1000" tmFilter="0, 0; .2, .5; .8, .5; 1, 0"/>
                                            <p:tgtEl>
                                              <p:spTgt spid="138"/>
                                            </p:tgtEl>
                                          </p:cBhvr>
                                        </p:animEffect>
                                        <p:animScale>
                                          <p:cBhvr>
                                            <p:cTn id="94" dur="500" autoRev="1" fill="hold"/>
                                            <p:tgtEl>
                                              <p:spTgt spid="138"/>
                                            </p:tgtEl>
                                          </p:cBhvr>
                                          <p:by x="105000" y="105000"/>
                                        </p:animScale>
                                      </p:childTnLst>
                                      <p:subTnLst>
                                        <p:audio>
                                          <p:cMediaNode>
                                            <p:cTn display="0" masterRel="sameClick">
                                              <p:stCondLst>
                                                <p:cond evt="begin" delay="0">
                                                  <p:tn val="92"/>
                                                </p:cond>
                                              </p:stCondLst>
                                              <p:endCondLst>
                                                <p:cond evt="onStopAudio" delay="0">
                                                  <p:tgtEl>
                                                    <p:sldTgt/>
                                                  </p:tgtEl>
                                                </p:cond>
                                              </p:endCondLst>
                                            </p:cTn>
                                            <p:tgtEl>
                                              <p:sndTgt r:embed="rId4" name="chimes.wav"/>
                                            </p:tgtEl>
                                          </p:cMediaNode>
                                        </p:audio>
                                      </p:subTnLst>
                                    </p:cTn>
                                  </p:par>
                                  <p:par>
                                    <p:cTn id="95" presetID="26" presetClass="emph" presetSubtype="0" repeatCount="4000" fill="hold" grpId="1" nodeType="withEffect">
                                      <p:stCondLst>
                                        <p:cond delay="0"/>
                                      </p:stCondLst>
                                      <p:childTnLst>
                                        <p:animEffect transition="out" filter="fade">
                                          <p:cBhvr>
                                            <p:cTn id="96" dur="1000" tmFilter="0, 0; .2, .5; .8, .5; 1, 0"/>
                                            <p:tgtEl>
                                              <p:spTgt spid="137"/>
                                            </p:tgtEl>
                                          </p:cBhvr>
                                        </p:animEffect>
                                        <p:animScale>
                                          <p:cBhvr>
                                            <p:cTn id="97" dur="500" autoRev="1" fill="hold"/>
                                            <p:tgtEl>
                                              <p:spTgt spid="137"/>
                                            </p:tgtEl>
                                          </p:cBhvr>
                                          <p:by x="105000" y="105000"/>
                                        </p:animScale>
                                      </p:childTnLst>
                                    </p:cTn>
                                  </p:par>
                                  <p:par>
                                    <p:cTn id="98" presetID="26" presetClass="emph" presetSubtype="0" repeatCount="4000" fill="hold" grpId="1" nodeType="withEffect">
                                      <p:stCondLst>
                                        <p:cond delay="0"/>
                                      </p:stCondLst>
                                      <p:childTnLst>
                                        <p:animEffect transition="out" filter="fade">
                                          <p:cBhvr>
                                            <p:cTn id="99" dur="1000" tmFilter="0, 0; .2, .5; .8, .5; 1, 0"/>
                                            <p:tgtEl>
                                              <p:spTgt spid="139"/>
                                            </p:tgtEl>
                                          </p:cBhvr>
                                        </p:animEffect>
                                        <p:animScale>
                                          <p:cBhvr>
                                            <p:cTn id="100" dur="500" autoRev="1" fill="hold"/>
                                            <p:tgtEl>
                                              <p:spTgt spid="139"/>
                                            </p:tgtEl>
                                          </p:cBhvr>
                                          <p:by x="105000" y="105000"/>
                                        </p:animScale>
                                      </p:childTnLst>
                                    </p:cTn>
                                  </p:par>
                                  <p:par>
                                    <p:cTn id="101" presetID="19" presetClass="emph" presetSubtype="0" fill="hold" grpId="2" nodeType="withEffect">
                                      <p:stCondLst>
                                        <p:cond delay="0"/>
                                      </p:stCondLst>
                                      <p:childTnLst>
                                        <p:animClr clrSpc="rgb" dir="cw">
                                          <p:cBhvr override="childStyle">
                                            <p:cTn id="102" dur="500" fill="hold"/>
                                            <p:tgtEl>
                                              <p:spTgt spid="136"/>
                                            </p:tgtEl>
                                            <p:attrNameLst>
                                              <p:attrName>style.color</p:attrName>
                                            </p:attrNameLst>
                                          </p:cBhvr>
                                          <p:to>
                                            <a:srgbClr val="FFCB42"/>
                                          </p:to>
                                        </p:animClr>
                                        <p:animClr clrSpc="rgb" dir="cw">
                                          <p:cBhvr>
                                            <p:cTn id="103" dur="500" fill="hold"/>
                                            <p:tgtEl>
                                              <p:spTgt spid="136"/>
                                            </p:tgtEl>
                                            <p:attrNameLst>
                                              <p:attrName>fillcolor</p:attrName>
                                            </p:attrNameLst>
                                          </p:cBhvr>
                                          <p:to>
                                            <a:srgbClr val="FFCB42"/>
                                          </p:to>
                                        </p:animClr>
                                        <p:set>
                                          <p:cBhvr>
                                            <p:cTn id="104" dur="500" fill="hold"/>
                                            <p:tgtEl>
                                              <p:spTgt spid="136"/>
                                            </p:tgtEl>
                                            <p:attrNameLst>
                                              <p:attrName>fill.type</p:attrName>
                                            </p:attrNameLst>
                                          </p:cBhvr>
                                          <p:to>
                                            <p:strVal val="solid"/>
                                          </p:to>
                                        </p:set>
                                        <p:set>
                                          <p:cBhvr>
                                            <p:cTn id="105" dur="500" fill="hold"/>
                                            <p:tgtEl>
                                              <p:spTgt spid="13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2" grpId="0" animBg="1"/>
          <p:bldP spid="12" grpId="0"/>
          <p:bldP spid="128" grpId="0" animBg="1"/>
          <p:bldP spid="21" grpId="0" animBg="1"/>
          <p:bldP spid="135" grpId="0" animBg="1"/>
          <p:bldP spid="135" grpId="1" animBg="1"/>
          <p:bldP spid="136" grpId="0" animBg="1"/>
          <p:bldP spid="136" grpId="1" animBg="1"/>
          <p:bldP spid="136" grpId="2" animBg="1"/>
          <p:bldP spid="138" grpId="0"/>
          <p:bldP spid="138" grpId="1"/>
          <p:bldP spid="137" grpId="0" animBg="1"/>
          <p:bldP spid="137" grpId="1" animBg="1"/>
          <p:bldP spid="139" grpId="0" animBg="1"/>
          <p:bldP spid="139" grpId="1" animBg="1"/>
          <p:bldP spid="185" grpId="0" animBg="1"/>
          <p:bldP spid="186" grpId="0" animBg="1"/>
          <p:bldP spid="188" grpId="0"/>
          <p:bldP spid="144" grpId="0" animBg="1"/>
          <p:bldP spid="181" grpId="0" animBg="1"/>
          <p:bldP spid="18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0"/>
                                </p:stCondLst>
                                <p:childTnLst>
                                  <p:par>
                                    <p:cTn id="9" presetID="2" presetClass="entr" presetSubtype="8" fill="hold" grpId="0"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1250" fill="hold"/>
                                            <p:tgtEl>
                                              <p:spTgt spid="132"/>
                                            </p:tgtEl>
                                            <p:attrNameLst>
                                              <p:attrName>ppt_x</p:attrName>
                                            </p:attrNameLst>
                                          </p:cBhvr>
                                          <p:tavLst>
                                            <p:tav tm="0">
                                              <p:val>
                                                <p:strVal val="0-#ppt_w/2"/>
                                              </p:val>
                                            </p:tav>
                                            <p:tav tm="100000">
                                              <p:val>
                                                <p:strVal val="#ppt_x"/>
                                              </p:val>
                                            </p:tav>
                                          </p:tavLst>
                                        </p:anim>
                                        <p:anim calcmode="lin" valueType="num">
                                          <p:cBhvr additive="base">
                                            <p:cTn id="12" dur="125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250" fill="hold"/>
                                            <p:tgtEl>
                                              <p:spTgt spid="2"/>
                                            </p:tgtEl>
                                            <p:attrNameLst>
                                              <p:attrName>ppt_x</p:attrName>
                                            </p:attrNameLst>
                                          </p:cBhvr>
                                          <p:tavLst>
                                            <p:tav tm="0">
                                              <p:val>
                                                <p:strVal val="0-#ppt_w/2"/>
                                              </p:val>
                                            </p:tav>
                                            <p:tav tm="100000">
                                              <p:val>
                                                <p:strVal val="#ppt_x"/>
                                              </p:val>
                                            </p:tav>
                                          </p:tavLst>
                                        </p:anim>
                                        <p:anim calcmode="lin" valueType="num">
                                          <p:cBhvr additive="base">
                                            <p:cTn id="16" dur="12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250" fill="hold"/>
                                            <p:tgtEl>
                                              <p:spTgt spid="12"/>
                                            </p:tgtEl>
                                            <p:attrNameLst>
                                              <p:attrName>ppt_x</p:attrName>
                                            </p:attrNameLst>
                                          </p:cBhvr>
                                          <p:tavLst>
                                            <p:tav tm="0">
                                              <p:val>
                                                <p:strVal val="0-#ppt_w/2"/>
                                              </p:val>
                                            </p:tav>
                                            <p:tav tm="100000">
                                              <p:val>
                                                <p:strVal val="#ppt_x"/>
                                              </p:val>
                                            </p:tav>
                                          </p:tavLst>
                                        </p:anim>
                                        <p:anim calcmode="lin" valueType="num">
                                          <p:cBhvr additive="base">
                                            <p:cTn id="20" dur="12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8"/>
                                            </p:tgtEl>
                                            <p:attrNameLst>
                                              <p:attrName>style.visibility</p:attrName>
                                            </p:attrNameLst>
                                          </p:cBhvr>
                                          <p:to>
                                            <p:strVal val="visible"/>
                                          </p:to>
                                        </p:set>
                                        <p:anim calcmode="lin" valueType="num">
                                          <p:cBhvr additive="base">
                                            <p:cTn id="23" dur="1250" fill="hold"/>
                                            <p:tgtEl>
                                              <p:spTgt spid="128"/>
                                            </p:tgtEl>
                                            <p:attrNameLst>
                                              <p:attrName>ppt_x</p:attrName>
                                            </p:attrNameLst>
                                          </p:cBhvr>
                                          <p:tavLst>
                                            <p:tav tm="0">
                                              <p:val>
                                                <p:strVal val="0-#ppt_w/2"/>
                                              </p:val>
                                            </p:tav>
                                            <p:tav tm="100000">
                                              <p:val>
                                                <p:strVal val="#ppt_x"/>
                                              </p:val>
                                            </p:tav>
                                          </p:tavLst>
                                        </p:anim>
                                        <p:anim calcmode="lin" valueType="num">
                                          <p:cBhvr additive="base">
                                            <p:cTn id="24" dur="1250" fill="hold"/>
                                            <p:tgtEl>
                                              <p:spTgt spid="12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250" fill="hold"/>
                                            <p:tgtEl>
                                              <p:spTgt spid="21"/>
                                            </p:tgtEl>
                                            <p:attrNameLst>
                                              <p:attrName>ppt_x</p:attrName>
                                            </p:attrNameLst>
                                          </p:cBhvr>
                                          <p:tavLst>
                                            <p:tav tm="0">
                                              <p:val>
                                                <p:strVal val="0-#ppt_w/2"/>
                                              </p:val>
                                            </p:tav>
                                            <p:tav tm="100000">
                                              <p:val>
                                                <p:strVal val="#ppt_x"/>
                                              </p:val>
                                            </p:tav>
                                          </p:tavLst>
                                        </p:anim>
                                        <p:anim calcmode="lin" valueType="num">
                                          <p:cBhvr additive="base">
                                            <p:cTn id="28" dur="125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2" fill="hold" grpId="0" nodeType="afterEffect">
                                      <p:stCondLst>
                                        <p:cond delay="0"/>
                                      </p:stCondLst>
                                      <p:childTnLst>
                                        <p:set>
                                          <p:cBhvr>
                                            <p:cTn id="31" dur="1" fill="hold">
                                              <p:stCondLst>
                                                <p:cond delay="0"/>
                                              </p:stCondLst>
                                            </p:cTn>
                                            <p:tgtEl>
                                              <p:spTgt spid="185"/>
                                            </p:tgtEl>
                                            <p:attrNameLst>
                                              <p:attrName>style.visibility</p:attrName>
                                            </p:attrNameLst>
                                          </p:cBhvr>
                                          <p:to>
                                            <p:strVal val="visible"/>
                                          </p:to>
                                        </p:set>
                                        <p:anim calcmode="lin" valueType="num">
                                          <p:cBhvr additive="base">
                                            <p:cTn id="32" dur="1250" fill="hold"/>
                                            <p:tgtEl>
                                              <p:spTgt spid="185"/>
                                            </p:tgtEl>
                                            <p:attrNameLst>
                                              <p:attrName>ppt_x</p:attrName>
                                            </p:attrNameLst>
                                          </p:cBhvr>
                                          <p:tavLst>
                                            <p:tav tm="0">
                                              <p:val>
                                                <p:strVal val="1+#ppt_w/2"/>
                                              </p:val>
                                            </p:tav>
                                            <p:tav tm="100000">
                                              <p:val>
                                                <p:strVal val="#ppt_x"/>
                                              </p:val>
                                            </p:tav>
                                          </p:tavLst>
                                        </p:anim>
                                        <p:anim calcmode="lin" valueType="num">
                                          <p:cBhvr additive="base">
                                            <p:cTn id="33" dur="1250" fill="hold"/>
                                            <p:tgtEl>
                                              <p:spTgt spid="18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86"/>
                                            </p:tgtEl>
                                            <p:attrNameLst>
                                              <p:attrName>style.visibility</p:attrName>
                                            </p:attrNameLst>
                                          </p:cBhvr>
                                          <p:to>
                                            <p:strVal val="visible"/>
                                          </p:to>
                                        </p:set>
                                        <p:anim calcmode="lin" valueType="num">
                                          <p:cBhvr additive="base">
                                            <p:cTn id="36" dur="1250" fill="hold"/>
                                            <p:tgtEl>
                                              <p:spTgt spid="186"/>
                                            </p:tgtEl>
                                            <p:attrNameLst>
                                              <p:attrName>ppt_x</p:attrName>
                                            </p:attrNameLst>
                                          </p:cBhvr>
                                          <p:tavLst>
                                            <p:tav tm="0">
                                              <p:val>
                                                <p:strVal val="1+#ppt_w/2"/>
                                              </p:val>
                                            </p:tav>
                                            <p:tav tm="100000">
                                              <p:val>
                                                <p:strVal val="#ppt_x"/>
                                              </p:val>
                                            </p:tav>
                                          </p:tavLst>
                                        </p:anim>
                                        <p:anim calcmode="lin" valueType="num">
                                          <p:cBhvr additive="base">
                                            <p:cTn id="37" dur="1250" fill="hold"/>
                                            <p:tgtEl>
                                              <p:spTgt spid="186"/>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88"/>
                                            </p:tgtEl>
                                            <p:attrNameLst>
                                              <p:attrName>style.visibility</p:attrName>
                                            </p:attrNameLst>
                                          </p:cBhvr>
                                          <p:to>
                                            <p:strVal val="visible"/>
                                          </p:to>
                                        </p:set>
                                        <p:anim calcmode="lin" valueType="num">
                                          <p:cBhvr additive="base">
                                            <p:cTn id="40" dur="1250" fill="hold"/>
                                            <p:tgtEl>
                                              <p:spTgt spid="188"/>
                                            </p:tgtEl>
                                            <p:attrNameLst>
                                              <p:attrName>ppt_x</p:attrName>
                                            </p:attrNameLst>
                                          </p:cBhvr>
                                          <p:tavLst>
                                            <p:tav tm="0">
                                              <p:val>
                                                <p:strVal val="1+#ppt_w/2"/>
                                              </p:val>
                                            </p:tav>
                                            <p:tav tm="100000">
                                              <p:val>
                                                <p:strVal val="#ppt_x"/>
                                              </p:val>
                                            </p:tav>
                                          </p:tavLst>
                                        </p:anim>
                                        <p:anim calcmode="lin" valueType="num">
                                          <p:cBhvr additive="base">
                                            <p:cTn id="41" dur="1250" fill="hold"/>
                                            <p:tgtEl>
                                              <p:spTgt spid="188"/>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1250" fill="hold"/>
                                            <p:tgtEl>
                                              <p:spTgt spid="10"/>
                                            </p:tgtEl>
                                            <p:attrNameLst>
                                              <p:attrName>ppt_x</p:attrName>
                                            </p:attrNameLst>
                                          </p:cBhvr>
                                          <p:tavLst>
                                            <p:tav tm="0">
                                              <p:val>
                                                <p:strVal val="1+#ppt_w/2"/>
                                              </p:val>
                                            </p:tav>
                                            <p:tav tm="100000">
                                              <p:val>
                                                <p:strVal val="#ppt_x"/>
                                              </p:val>
                                            </p:tav>
                                          </p:tavLst>
                                        </p:anim>
                                        <p:anim calcmode="lin" valueType="num">
                                          <p:cBhvr additive="base">
                                            <p:cTn id="45" dur="1250" fill="hold"/>
                                            <p:tgtEl>
                                              <p:spTgt spid="10"/>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135"/>
                                            </p:tgtEl>
                                            <p:attrNameLst>
                                              <p:attrName>style.visibility</p:attrName>
                                            </p:attrNameLst>
                                          </p:cBhvr>
                                          <p:to>
                                            <p:strVal val="visible"/>
                                          </p:to>
                                        </p:set>
                                        <p:anim calcmode="lin" valueType="num">
                                          <p:cBhvr additive="base">
                                            <p:cTn id="49" dur="1000" fill="hold"/>
                                            <p:tgtEl>
                                              <p:spTgt spid="135"/>
                                            </p:tgtEl>
                                            <p:attrNameLst>
                                              <p:attrName>ppt_x</p:attrName>
                                            </p:attrNameLst>
                                          </p:cBhvr>
                                          <p:tavLst>
                                            <p:tav tm="0">
                                              <p:val>
                                                <p:strVal val="0-#ppt_w/2"/>
                                              </p:val>
                                            </p:tav>
                                            <p:tav tm="100000">
                                              <p:val>
                                                <p:strVal val="#ppt_x"/>
                                              </p:val>
                                            </p:tav>
                                          </p:tavLst>
                                        </p:anim>
                                        <p:anim calcmode="lin" valueType="num">
                                          <p:cBhvr additive="base">
                                            <p:cTn id="50" dur="1000" fill="hold"/>
                                            <p:tgtEl>
                                              <p:spTgt spid="13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additive="base">
                                            <p:cTn id="53" dur="1000" fill="hold"/>
                                            <p:tgtEl>
                                              <p:spTgt spid="136"/>
                                            </p:tgtEl>
                                            <p:attrNameLst>
                                              <p:attrName>ppt_x</p:attrName>
                                            </p:attrNameLst>
                                          </p:cBhvr>
                                          <p:tavLst>
                                            <p:tav tm="0">
                                              <p:val>
                                                <p:strVal val="0-#ppt_w/2"/>
                                              </p:val>
                                            </p:tav>
                                            <p:tav tm="100000">
                                              <p:val>
                                                <p:strVal val="#ppt_x"/>
                                              </p:val>
                                            </p:tav>
                                          </p:tavLst>
                                        </p:anim>
                                        <p:anim calcmode="lin" valueType="num">
                                          <p:cBhvr additive="base">
                                            <p:cTn id="54" dur="1000" fill="hold"/>
                                            <p:tgtEl>
                                              <p:spTgt spid="136"/>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38"/>
                                            </p:tgtEl>
                                            <p:attrNameLst>
                                              <p:attrName>style.visibility</p:attrName>
                                            </p:attrNameLst>
                                          </p:cBhvr>
                                          <p:to>
                                            <p:strVal val="visible"/>
                                          </p:to>
                                        </p:set>
                                        <p:anim calcmode="lin" valueType="num">
                                          <p:cBhvr additive="base">
                                            <p:cTn id="57" dur="1000" fill="hold"/>
                                            <p:tgtEl>
                                              <p:spTgt spid="138"/>
                                            </p:tgtEl>
                                            <p:attrNameLst>
                                              <p:attrName>ppt_x</p:attrName>
                                            </p:attrNameLst>
                                          </p:cBhvr>
                                          <p:tavLst>
                                            <p:tav tm="0">
                                              <p:val>
                                                <p:strVal val="0-#ppt_w/2"/>
                                              </p:val>
                                            </p:tav>
                                            <p:tav tm="100000">
                                              <p:val>
                                                <p:strVal val="#ppt_x"/>
                                              </p:val>
                                            </p:tav>
                                          </p:tavLst>
                                        </p:anim>
                                        <p:anim calcmode="lin" valueType="num">
                                          <p:cBhvr additive="base">
                                            <p:cTn id="58" dur="1000" fill="hold"/>
                                            <p:tgtEl>
                                              <p:spTgt spid="138"/>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37"/>
                                            </p:tgtEl>
                                            <p:attrNameLst>
                                              <p:attrName>style.visibility</p:attrName>
                                            </p:attrNameLst>
                                          </p:cBhvr>
                                          <p:to>
                                            <p:strVal val="visible"/>
                                          </p:to>
                                        </p:set>
                                        <p:anim calcmode="lin" valueType="num">
                                          <p:cBhvr additive="base">
                                            <p:cTn id="61" dur="1000" fill="hold"/>
                                            <p:tgtEl>
                                              <p:spTgt spid="137"/>
                                            </p:tgtEl>
                                            <p:attrNameLst>
                                              <p:attrName>ppt_x</p:attrName>
                                            </p:attrNameLst>
                                          </p:cBhvr>
                                          <p:tavLst>
                                            <p:tav tm="0">
                                              <p:val>
                                                <p:strVal val="0-#ppt_w/2"/>
                                              </p:val>
                                            </p:tav>
                                            <p:tav tm="100000">
                                              <p:val>
                                                <p:strVal val="#ppt_x"/>
                                              </p:val>
                                            </p:tav>
                                          </p:tavLst>
                                        </p:anim>
                                        <p:anim calcmode="lin" valueType="num">
                                          <p:cBhvr additive="base">
                                            <p:cTn id="62" dur="1000" fill="hold"/>
                                            <p:tgtEl>
                                              <p:spTgt spid="137"/>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39"/>
                                            </p:tgtEl>
                                            <p:attrNameLst>
                                              <p:attrName>style.visibility</p:attrName>
                                            </p:attrNameLst>
                                          </p:cBhvr>
                                          <p:to>
                                            <p:strVal val="visible"/>
                                          </p:to>
                                        </p:set>
                                        <p:anim calcmode="lin" valueType="num">
                                          <p:cBhvr additive="base">
                                            <p:cTn id="65" dur="1000" fill="hold"/>
                                            <p:tgtEl>
                                              <p:spTgt spid="139"/>
                                            </p:tgtEl>
                                            <p:attrNameLst>
                                              <p:attrName>ppt_x</p:attrName>
                                            </p:attrNameLst>
                                          </p:cBhvr>
                                          <p:tavLst>
                                            <p:tav tm="0">
                                              <p:val>
                                                <p:strVal val="0-#ppt_w/2"/>
                                              </p:val>
                                            </p:tav>
                                            <p:tav tm="100000">
                                              <p:val>
                                                <p:strVal val="#ppt_x"/>
                                              </p:val>
                                            </p:tav>
                                          </p:tavLst>
                                        </p:anim>
                                        <p:anim calcmode="lin" valueType="num">
                                          <p:cBhvr additive="base">
                                            <p:cTn id="66" dur="1000" fill="hold"/>
                                            <p:tgtEl>
                                              <p:spTgt spid="139"/>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 presetClass="entr" presetSubtype="2" fill="hold" grpId="0" nodeType="afterEffect">
                                      <p:stCondLst>
                                        <p:cond delay="0"/>
                                      </p:stCondLst>
                                      <p:childTnLst>
                                        <p:set>
                                          <p:cBhvr>
                                            <p:cTn id="69" dur="1" fill="hold">
                                              <p:stCondLst>
                                                <p:cond delay="0"/>
                                              </p:stCondLst>
                                            </p:cTn>
                                            <p:tgtEl>
                                              <p:spTgt spid="144"/>
                                            </p:tgtEl>
                                            <p:attrNameLst>
                                              <p:attrName>style.visibility</p:attrName>
                                            </p:attrNameLst>
                                          </p:cBhvr>
                                          <p:to>
                                            <p:strVal val="visible"/>
                                          </p:to>
                                        </p:set>
                                        <p:anim calcmode="lin" valueType="num">
                                          <p:cBhvr additive="base">
                                            <p:cTn id="70" dur="1250" fill="hold"/>
                                            <p:tgtEl>
                                              <p:spTgt spid="144"/>
                                            </p:tgtEl>
                                            <p:attrNameLst>
                                              <p:attrName>ppt_x</p:attrName>
                                            </p:attrNameLst>
                                          </p:cBhvr>
                                          <p:tavLst>
                                            <p:tav tm="0">
                                              <p:val>
                                                <p:strVal val="1+#ppt_w/2"/>
                                              </p:val>
                                            </p:tav>
                                            <p:tav tm="100000">
                                              <p:val>
                                                <p:strVal val="#ppt_x"/>
                                              </p:val>
                                            </p:tav>
                                          </p:tavLst>
                                        </p:anim>
                                        <p:anim calcmode="lin" valueType="num">
                                          <p:cBhvr additive="base">
                                            <p:cTn id="71" dur="1250" fill="hold"/>
                                            <p:tgtEl>
                                              <p:spTgt spid="144"/>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181"/>
                                            </p:tgtEl>
                                            <p:attrNameLst>
                                              <p:attrName>style.visibility</p:attrName>
                                            </p:attrNameLst>
                                          </p:cBhvr>
                                          <p:to>
                                            <p:strVal val="visible"/>
                                          </p:to>
                                        </p:set>
                                        <p:anim calcmode="lin" valueType="num">
                                          <p:cBhvr additive="base">
                                            <p:cTn id="74" dur="1250" fill="hold"/>
                                            <p:tgtEl>
                                              <p:spTgt spid="181"/>
                                            </p:tgtEl>
                                            <p:attrNameLst>
                                              <p:attrName>ppt_x</p:attrName>
                                            </p:attrNameLst>
                                          </p:cBhvr>
                                          <p:tavLst>
                                            <p:tav tm="0">
                                              <p:val>
                                                <p:strVal val="1+#ppt_w/2"/>
                                              </p:val>
                                            </p:tav>
                                            <p:tav tm="100000">
                                              <p:val>
                                                <p:strVal val="#ppt_x"/>
                                              </p:val>
                                            </p:tav>
                                          </p:tavLst>
                                        </p:anim>
                                        <p:anim calcmode="lin" valueType="num">
                                          <p:cBhvr additive="base">
                                            <p:cTn id="75" dur="1250" fill="hold"/>
                                            <p:tgtEl>
                                              <p:spTgt spid="181"/>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183"/>
                                            </p:tgtEl>
                                            <p:attrNameLst>
                                              <p:attrName>style.visibility</p:attrName>
                                            </p:attrNameLst>
                                          </p:cBhvr>
                                          <p:to>
                                            <p:strVal val="visible"/>
                                          </p:to>
                                        </p:set>
                                        <p:anim calcmode="lin" valueType="num">
                                          <p:cBhvr additive="base">
                                            <p:cTn id="78" dur="1250" fill="hold"/>
                                            <p:tgtEl>
                                              <p:spTgt spid="183"/>
                                            </p:tgtEl>
                                            <p:attrNameLst>
                                              <p:attrName>ppt_x</p:attrName>
                                            </p:attrNameLst>
                                          </p:cBhvr>
                                          <p:tavLst>
                                            <p:tav tm="0">
                                              <p:val>
                                                <p:strVal val="1+#ppt_w/2"/>
                                              </p:val>
                                            </p:tav>
                                            <p:tav tm="100000">
                                              <p:val>
                                                <p:strVal val="#ppt_x"/>
                                              </p:val>
                                            </p:tav>
                                          </p:tavLst>
                                        </p:anim>
                                        <p:anim calcmode="lin" valueType="num">
                                          <p:cBhvr additive="base">
                                            <p:cTn id="79" dur="1250" fill="hold"/>
                                            <p:tgtEl>
                                              <p:spTgt spid="183"/>
                                            </p:tgtEl>
                                            <p:attrNameLst>
                                              <p:attrName>ppt_y</p:attrName>
                                            </p:attrNameLst>
                                          </p:cBhvr>
                                          <p:tavLst>
                                            <p:tav tm="0">
                                              <p:val>
                                                <p:strVal val="#ppt_y"/>
                                              </p:val>
                                            </p:tav>
                                            <p:tav tm="100000">
                                              <p:val>
                                                <p:strVal val="#ppt_y"/>
                                              </p:val>
                                            </p:tav>
                                          </p:tavLst>
                                        </p:anim>
                                      </p:childTnLst>
                                    </p:cTn>
                                  </p:par>
                                  <p:par>
                                    <p:cTn id="80" presetID="2" presetClass="entr" presetSubtype="2"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1250" fill="hold"/>
                                            <p:tgtEl>
                                              <p:spTgt spid="11"/>
                                            </p:tgtEl>
                                            <p:attrNameLst>
                                              <p:attrName>ppt_x</p:attrName>
                                            </p:attrNameLst>
                                          </p:cBhvr>
                                          <p:tavLst>
                                            <p:tav tm="0">
                                              <p:val>
                                                <p:strVal val="1+#ppt_w/2"/>
                                              </p:val>
                                            </p:tav>
                                            <p:tav tm="100000">
                                              <p:val>
                                                <p:strVal val="#ppt_x"/>
                                              </p:val>
                                            </p:tav>
                                          </p:tavLst>
                                        </p:anim>
                                        <p:anim calcmode="lin" valueType="num">
                                          <p:cBhvr additive="base">
                                            <p:cTn id="83" dur="1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6" presetClass="emph" presetSubtype="0" repeatCount="4000" fill="hold" grpId="1" nodeType="clickEffect">
                                      <p:stCondLst>
                                        <p:cond delay="0"/>
                                      </p:stCondLst>
                                      <p:childTnLst>
                                        <p:animEffect transition="out" filter="fade">
                                          <p:cBhvr>
                                            <p:cTn id="87" dur="1000" tmFilter="0, 0; .2, .5; .8, .5; 1, 0"/>
                                            <p:tgtEl>
                                              <p:spTgt spid="135"/>
                                            </p:tgtEl>
                                          </p:cBhvr>
                                        </p:animEffect>
                                        <p:animScale>
                                          <p:cBhvr>
                                            <p:cTn id="88" dur="500" autoRev="1" fill="hold"/>
                                            <p:tgtEl>
                                              <p:spTgt spid="135"/>
                                            </p:tgtEl>
                                          </p:cBhvr>
                                          <p:by x="105000" y="105000"/>
                                        </p:animScale>
                                      </p:childTnLst>
                                    </p:cTn>
                                  </p:par>
                                  <p:par>
                                    <p:cTn id="89" presetID="26" presetClass="emph" presetSubtype="0" repeatCount="4000" fill="hold" grpId="1" nodeType="withEffect">
                                      <p:stCondLst>
                                        <p:cond delay="0"/>
                                      </p:stCondLst>
                                      <p:childTnLst>
                                        <p:animEffect transition="out" filter="fade">
                                          <p:cBhvr>
                                            <p:cTn id="90" dur="1000" tmFilter="0, 0; .2, .5; .8, .5; 1, 0"/>
                                            <p:tgtEl>
                                              <p:spTgt spid="136"/>
                                            </p:tgtEl>
                                          </p:cBhvr>
                                        </p:animEffect>
                                        <p:animScale>
                                          <p:cBhvr>
                                            <p:cTn id="91" dur="500" autoRev="1" fill="hold"/>
                                            <p:tgtEl>
                                              <p:spTgt spid="136"/>
                                            </p:tgtEl>
                                          </p:cBhvr>
                                          <p:by x="105000" y="105000"/>
                                        </p:animScale>
                                      </p:childTnLst>
                                    </p:cTn>
                                  </p:par>
                                  <p:par>
                                    <p:cTn id="92" presetID="26" presetClass="emph" presetSubtype="0" repeatCount="4000" fill="hold" grpId="1" nodeType="withEffect">
                                      <p:stCondLst>
                                        <p:cond delay="0"/>
                                      </p:stCondLst>
                                      <p:childTnLst>
                                        <p:animEffect transition="out" filter="fade">
                                          <p:cBhvr>
                                            <p:cTn id="93" dur="1000" tmFilter="0, 0; .2, .5; .8, .5; 1, 0"/>
                                            <p:tgtEl>
                                              <p:spTgt spid="138"/>
                                            </p:tgtEl>
                                          </p:cBhvr>
                                        </p:animEffect>
                                        <p:animScale>
                                          <p:cBhvr>
                                            <p:cTn id="94" dur="500" autoRev="1" fill="hold"/>
                                            <p:tgtEl>
                                              <p:spTgt spid="138"/>
                                            </p:tgtEl>
                                          </p:cBhvr>
                                          <p:by x="105000" y="105000"/>
                                        </p:animScale>
                                      </p:childTnLst>
                                      <p:subTnLst>
                                        <p:audio>
                                          <p:cMediaNode>
                                            <p:cTn display="0" masterRel="sameClick">
                                              <p:stCondLst>
                                                <p:cond evt="begin" delay="0">
                                                  <p:tn val="92"/>
                                                </p:cond>
                                              </p:stCondLst>
                                              <p:endCondLst>
                                                <p:cond evt="onStopAudio" delay="0">
                                                  <p:tgtEl>
                                                    <p:sldTgt/>
                                                  </p:tgtEl>
                                                </p:cond>
                                              </p:endCondLst>
                                            </p:cTn>
                                            <p:tgtEl>
                                              <p:sndTgt r:embed="rId6" name="chimes.wav"/>
                                            </p:tgtEl>
                                          </p:cMediaNode>
                                        </p:audio>
                                      </p:subTnLst>
                                    </p:cTn>
                                  </p:par>
                                  <p:par>
                                    <p:cTn id="95" presetID="26" presetClass="emph" presetSubtype="0" repeatCount="4000" fill="hold" grpId="1" nodeType="withEffect">
                                      <p:stCondLst>
                                        <p:cond delay="0"/>
                                      </p:stCondLst>
                                      <p:childTnLst>
                                        <p:animEffect transition="out" filter="fade">
                                          <p:cBhvr>
                                            <p:cTn id="96" dur="1000" tmFilter="0, 0; .2, .5; .8, .5; 1, 0"/>
                                            <p:tgtEl>
                                              <p:spTgt spid="137"/>
                                            </p:tgtEl>
                                          </p:cBhvr>
                                        </p:animEffect>
                                        <p:animScale>
                                          <p:cBhvr>
                                            <p:cTn id="97" dur="500" autoRev="1" fill="hold"/>
                                            <p:tgtEl>
                                              <p:spTgt spid="137"/>
                                            </p:tgtEl>
                                          </p:cBhvr>
                                          <p:by x="105000" y="105000"/>
                                        </p:animScale>
                                      </p:childTnLst>
                                    </p:cTn>
                                  </p:par>
                                  <p:par>
                                    <p:cTn id="98" presetID="26" presetClass="emph" presetSubtype="0" repeatCount="4000" fill="hold" grpId="1" nodeType="withEffect">
                                      <p:stCondLst>
                                        <p:cond delay="0"/>
                                      </p:stCondLst>
                                      <p:childTnLst>
                                        <p:animEffect transition="out" filter="fade">
                                          <p:cBhvr>
                                            <p:cTn id="99" dur="1000" tmFilter="0, 0; .2, .5; .8, .5; 1, 0"/>
                                            <p:tgtEl>
                                              <p:spTgt spid="139"/>
                                            </p:tgtEl>
                                          </p:cBhvr>
                                        </p:animEffect>
                                        <p:animScale>
                                          <p:cBhvr>
                                            <p:cTn id="100" dur="500" autoRev="1" fill="hold"/>
                                            <p:tgtEl>
                                              <p:spTgt spid="139"/>
                                            </p:tgtEl>
                                          </p:cBhvr>
                                          <p:by x="105000" y="105000"/>
                                        </p:animScale>
                                      </p:childTnLst>
                                    </p:cTn>
                                  </p:par>
                                  <p:par>
                                    <p:cTn id="101" presetID="19" presetClass="emph" presetSubtype="0" fill="hold" grpId="2" nodeType="withEffect">
                                      <p:stCondLst>
                                        <p:cond delay="0"/>
                                      </p:stCondLst>
                                      <p:childTnLst>
                                        <p:animClr clrSpc="rgb" dir="cw">
                                          <p:cBhvr override="childStyle">
                                            <p:cTn id="102" dur="500" fill="hold"/>
                                            <p:tgtEl>
                                              <p:spTgt spid="136"/>
                                            </p:tgtEl>
                                            <p:attrNameLst>
                                              <p:attrName>style.color</p:attrName>
                                            </p:attrNameLst>
                                          </p:cBhvr>
                                          <p:to>
                                            <a:srgbClr val="FFCB42"/>
                                          </p:to>
                                        </p:animClr>
                                        <p:animClr clrSpc="rgb" dir="cw">
                                          <p:cBhvr>
                                            <p:cTn id="103" dur="500" fill="hold"/>
                                            <p:tgtEl>
                                              <p:spTgt spid="136"/>
                                            </p:tgtEl>
                                            <p:attrNameLst>
                                              <p:attrName>fillcolor</p:attrName>
                                            </p:attrNameLst>
                                          </p:cBhvr>
                                          <p:to>
                                            <a:srgbClr val="FFCB42"/>
                                          </p:to>
                                        </p:animClr>
                                        <p:set>
                                          <p:cBhvr>
                                            <p:cTn id="104" dur="500" fill="hold"/>
                                            <p:tgtEl>
                                              <p:spTgt spid="136"/>
                                            </p:tgtEl>
                                            <p:attrNameLst>
                                              <p:attrName>fill.type</p:attrName>
                                            </p:attrNameLst>
                                          </p:cBhvr>
                                          <p:to>
                                            <p:strVal val="solid"/>
                                          </p:to>
                                        </p:set>
                                        <p:set>
                                          <p:cBhvr>
                                            <p:cTn id="105" dur="500" fill="hold"/>
                                            <p:tgtEl>
                                              <p:spTgt spid="13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2" grpId="0" animBg="1"/>
          <p:bldP spid="12" grpId="0"/>
          <p:bldP spid="128" grpId="0" animBg="1"/>
          <p:bldP spid="21" grpId="0" animBg="1"/>
          <p:bldP spid="135" grpId="0" animBg="1"/>
          <p:bldP spid="135" grpId="1" animBg="1"/>
          <p:bldP spid="136" grpId="0" animBg="1"/>
          <p:bldP spid="136" grpId="1" animBg="1"/>
          <p:bldP spid="136" grpId="2" animBg="1"/>
          <p:bldP spid="138" grpId="0"/>
          <p:bldP spid="138" grpId="1"/>
          <p:bldP spid="137" grpId="0" animBg="1"/>
          <p:bldP spid="137" grpId="1" animBg="1"/>
          <p:bldP spid="139" grpId="0" animBg="1"/>
          <p:bldP spid="139" grpId="1" animBg="1"/>
          <p:bldP spid="185" grpId="0" animBg="1"/>
          <p:bldP spid="186" grpId="0" animBg="1"/>
          <p:bldP spid="188" grpId="0"/>
          <p:bldP spid="144" grpId="0" animBg="1"/>
          <p:bldP spid="181" grpId="0" animBg="1"/>
          <p:bldP spid="183"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305392" y="1444733"/>
            <a:ext cx="11581216" cy="725074"/>
          </a:xfrm>
          <a:prstGeom prst="roundRect">
            <a:avLst>
              <a:gd name="adj" fmla="val 50000"/>
            </a:avLst>
          </a:prstGeom>
          <a:solidFill>
            <a:schemeClr val="bg1"/>
          </a:solidFill>
          <a:ln w="19050">
            <a:gradFill flip="none" rotWithShape="1">
              <a:gsLst>
                <a:gs pos="0">
                  <a:srgbClr val="4285F4"/>
                </a:gs>
                <a:gs pos="41000">
                  <a:srgbClr val="EA4335"/>
                </a:gs>
                <a:gs pos="76000">
                  <a:srgbClr val="FBBC05"/>
                </a:gs>
                <a:gs pos="100000">
                  <a:srgbClr val="34A853"/>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gradFill>
                  <a:gsLst>
                    <a:gs pos="84000">
                      <a:srgbClr val="4285F4"/>
                    </a:gs>
                    <a:gs pos="3000">
                      <a:srgbClr val="3F74D8"/>
                    </a:gs>
                    <a:gs pos="67000">
                      <a:srgbClr val="34A853"/>
                    </a:gs>
                    <a:gs pos="44000">
                      <a:srgbClr val="FBBC05"/>
                    </a:gs>
                    <a:gs pos="23000">
                      <a:srgbClr val="EA4335"/>
                    </a:gs>
                    <a:gs pos="100000">
                      <a:srgbClr val="EA4335"/>
                    </a:gs>
                  </a:gsLst>
                  <a:lin ang="5400000" scaled="1"/>
                </a:grad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descr="Log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6344" y="419080"/>
            <a:ext cx="2619313" cy="885109"/>
          </a:xfrm>
          <a:prstGeom prst="rect">
            <a:avLst/>
          </a:prstGeom>
        </p:spPr>
      </p:pic>
      <p:sp>
        <p:nvSpPr>
          <p:cNvPr id="29" name="TextBox 28"/>
          <p:cNvSpPr txBox="1"/>
          <p:nvPr/>
        </p:nvSpPr>
        <p:spPr>
          <a:xfrm>
            <a:off x="634245" y="1511011"/>
            <a:ext cx="10923510" cy="52322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Trước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mạng</a:t>
            </a:r>
            <a:r>
              <a:rPr lang="en-US" sz="2800" b="1" dirty="0">
                <a:latin typeface="Times New Roman" panose="02020603050405020304" pitchFamily="18" charset="0"/>
                <a:cs typeface="Times New Roman" panose="02020603050405020304" pitchFamily="18" charset="0"/>
              </a:rPr>
              <a:t> ở Anh </a:t>
            </a:r>
            <a:r>
              <a:rPr lang="en-US" sz="2800" b="1" dirty="0" err="1">
                <a:latin typeface="Times New Roman" panose="02020603050405020304" pitchFamily="18" charset="0"/>
                <a:cs typeface="Times New Roman" panose="02020603050405020304" pitchFamily="18" charset="0"/>
              </a:rPr>
              <a:t>nảy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mới</a:t>
            </a:r>
            <a:r>
              <a:rPr lang="en-US" sz="2800" b="1" dirty="0">
                <a:latin typeface="Times New Roman" panose="02020603050405020304" pitchFamily="18" charset="0"/>
                <a:cs typeface="Times New Roman" panose="02020603050405020304" pitchFamily="18" charset="0"/>
              </a:rPr>
              <a:t>? </a:t>
            </a:r>
          </a:p>
        </p:txBody>
      </p:sp>
      <p:sp>
        <p:nvSpPr>
          <p:cNvPr id="132" name="Freeform: Shape 131"/>
          <p:cNvSpPr/>
          <p:nvPr/>
        </p:nvSpPr>
        <p:spPr>
          <a:xfrm>
            <a:off x="305391" y="3437957"/>
            <a:ext cx="5580446"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333399"/>
              </a:gs>
              <a:gs pos="100000">
                <a:srgbClr val="FF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505385" y="3316670"/>
            <a:ext cx="5239325" cy="919430"/>
          </a:xfrm>
          <a:prstGeom prst="rect">
            <a:avLst/>
          </a:prstGeom>
          <a:solidFill>
            <a:schemeClr val="bg1"/>
          </a:solidFill>
          <a:ln>
            <a:solidFill>
              <a:srgbClr val="FF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1127252" y="3327222"/>
            <a:ext cx="4494188" cy="954107"/>
          </a:xfrm>
          <a:prstGeom prst="rect">
            <a:avLst/>
          </a:prstGeom>
          <a:noFill/>
        </p:spPr>
        <p:txBody>
          <a:bodyPr wrap="square" rtlCol="0">
            <a:spAutoFit/>
          </a:bodyPr>
          <a:lstStyle/>
          <a:p>
            <a:pPr lvl="0" algn="ctr" defTabSz="914400">
              <a:defRPr/>
            </a:pPr>
            <a:r>
              <a:rPr lang="en-US" sz="2800" b="1" dirty="0" err="1">
                <a:latin typeface="Times New Roman" panose="02020603050405020304" pitchFamily="18" charset="0"/>
                <a:cs typeface="Times New Roman" panose="02020603050405020304" pitchFamily="18" charset="0"/>
              </a:rPr>
              <a:t>Mâu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giữa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chủ</a:t>
            </a:r>
            <a:r>
              <a:rPr lang="en-US" sz="2800" b="1" dirty="0">
                <a:latin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grpSp>
        <p:nvGrpSpPr>
          <p:cNvPr id="3" name="Group 2"/>
          <p:cNvGrpSpPr/>
          <p:nvPr/>
        </p:nvGrpSpPr>
        <p:grpSpPr>
          <a:xfrm>
            <a:off x="305392" y="3233082"/>
            <a:ext cx="923334" cy="521520"/>
            <a:chOff x="305392" y="3233082"/>
            <a:chExt cx="923334" cy="521520"/>
          </a:xfrm>
        </p:grpSpPr>
        <p:sp>
          <p:nvSpPr>
            <p:cNvPr id="128" name="Freeform: Shape 127"/>
            <p:cNvSpPr/>
            <p:nvPr/>
          </p:nvSpPr>
          <p:spPr>
            <a:xfrm>
              <a:off x="305392"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333399"/>
                </a:gs>
                <a:gs pos="100000">
                  <a:srgbClr val="FF00CC"/>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Oval 20"/>
            <p:cNvSpPr/>
            <p:nvPr/>
          </p:nvSpPr>
          <p:spPr>
            <a:xfrm>
              <a:off x="54277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A</a:t>
              </a:r>
              <a:endParaRPr kumimoji="0" lang="vi-VN"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endParaRPr>
            </a:p>
          </p:txBody>
        </p:sp>
      </p:grpSp>
      <p:sp>
        <p:nvSpPr>
          <p:cNvPr id="135" name="Freeform: Shape 134"/>
          <p:cNvSpPr/>
          <p:nvPr/>
        </p:nvSpPr>
        <p:spPr>
          <a:xfrm>
            <a:off x="305391" y="4914685"/>
            <a:ext cx="554767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333399"/>
              </a:gs>
              <a:gs pos="100000">
                <a:srgbClr val="FF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6" name="Rectangle 135"/>
          <p:cNvSpPr/>
          <p:nvPr/>
        </p:nvSpPr>
        <p:spPr>
          <a:xfrm>
            <a:off x="505385" y="4793397"/>
            <a:ext cx="5221033" cy="1213229"/>
          </a:xfrm>
          <a:prstGeom prst="rect">
            <a:avLst/>
          </a:prstGeom>
          <a:solidFill>
            <a:schemeClr val="bg1"/>
          </a:solidFill>
          <a:ln>
            <a:solidFill>
              <a:srgbClr val="FF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8" name="TextBox 137"/>
          <p:cNvSpPr txBox="1"/>
          <p:nvPr/>
        </p:nvSpPr>
        <p:spPr>
          <a:xfrm>
            <a:off x="1127252" y="4979355"/>
            <a:ext cx="4478497" cy="954107"/>
          </a:xfrm>
          <a:prstGeom prst="rect">
            <a:avLst/>
          </a:prstGeom>
          <a:noFill/>
        </p:spPr>
        <p:txBody>
          <a:bodyPr wrap="square" rtlCol="0">
            <a:spAutoFit/>
          </a:bodyPr>
          <a:lstStyle/>
          <a:p>
            <a:pPr lvl="0" algn="ctr" defTabSz="914400">
              <a:defRPr/>
            </a:pPr>
            <a:r>
              <a:rPr lang="en-US" sz="2800" b="1" dirty="0" err="1">
                <a:latin typeface="Times New Roman" panose="02020603050405020304" pitchFamily="18" charset="0"/>
                <a:cs typeface="Times New Roman" panose="02020603050405020304" pitchFamily="18" charset="0"/>
              </a:rPr>
              <a:t>Mâu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giữa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mới</a:t>
            </a:r>
            <a:endParaRPr kumimoji="0" lang="vi-VN"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305392" y="4709810"/>
            <a:ext cx="923334" cy="521520"/>
            <a:chOff x="305392" y="4709810"/>
            <a:chExt cx="923334" cy="521520"/>
          </a:xfrm>
        </p:grpSpPr>
        <p:sp>
          <p:nvSpPr>
            <p:cNvPr id="137" name="Freeform: Shape 136"/>
            <p:cNvSpPr/>
            <p:nvPr/>
          </p:nvSpPr>
          <p:spPr>
            <a:xfrm>
              <a:off x="305392"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333399"/>
                </a:gs>
                <a:gs pos="100000">
                  <a:srgbClr val="FF00CC"/>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9" name="Oval 138"/>
            <p:cNvSpPr/>
            <p:nvPr/>
          </p:nvSpPr>
          <p:spPr>
            <a:xfrm>
              <a:off x="54277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C</a:t>
              </a:r>
              <a:endParaRPr kumimoji="0" lang="vi-VN"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endParaRPr>
            </a:p>
          </p:txBody>
        </p:sp>
      </p:grpSp>
      <p:sp>
        <p:nvSpPr>
          <p:cNvPr id="185" name="Freeform: Shape 184"/>
          <p:cNvSpPr/>
          <p:nvPr/>
        </p:nvSpPr>
        <p:spPr>
          <a:xfrm flipH="1">
            <a:off x="6300912" y="3437957"/>
            <a:ext cx="5585694"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333399"/>
              </a:gs>
              <a:gs pos="100000">
                <a:srgbClr val="FF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6" name="Rectangle 185"/>
          <p:cNvSpPr/>
          <p:nvPr/>
        </p:nvSpPr>
        <p:spPr>
          <a:xfrm flipH="1">
            <a:off x="6447287" y="3316670"/>
            <a:ext cx="5239326" cy="919430"/>
          </a:xfrm>
          <a:prstGeom prst="rect">
            <a:avLst/>
          </a:prstGeom>
          <a:solidFill>
            <a:schemeClr val="bg1"/>
          </a:solidFill>
          <a:ln>
            <a:solidFill>
              <a:srgbClr val="FF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8" name="TextBox 187"/>
          <p:cNvSpPr txBox="1"/>
          <p:nvPr/>
        </p:nvSpPr>
        <p:spPr>
          <a:xfrm flipH="1">
            <a:off x="6355079" y="3283525"/>
            <a:ext cx="5202673" cy="954107"/>
          </a:xfrm>
          <a:prstGeom prst="rect">
            <a:avLst/>
          </a:prstGeom>
          <a:noFill/>
        </p:spPr>
        <p:txBody>
          <a:bodyPr wrap="square" rtlCol="0">
            <a:spAutoFit/>
          </a:bodyPr>
          <a:lstStyle/>
          <a:p>
            <a:pPr lvl="0" algn="ctr" defTabSz="914400">
              <a:defRPr/>
            </a:pPr>
            <a:r>
              <a:rPr lang="en-US" sz="2800" b="1" dirty="0" err="1">
                <a:latin typeface="Times New Roman" panose="02020603050405020304" pitchFamily="18" charset="0"/>
                <a:cs typeface="Times New Roman" panose="02020603050405020304" pitchFamily="18" charset="0"/>
              </a:rPr>
              <a:t>Mâu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giữa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mới</a:t>
            </a:r>
            <a:r>
              <a:rPr lang="en-US" sz="2800" b="1" dirty="0">
                <a:latin typeface="Times New Roman" panose="02020603050405020304" pitchFamily="18" charset="0"/>
                <a:cs typeface="Times New Roman" panose="02020603050405020304" pitchFamily="18" charset="0"/>
              </a:rPr>
              <a:t>, </a:t>
            </a:r>
          </a:p>
          <a:p>
            <a:pPr lvl="0" algn="ctr" defTabSz="914400">
              <a:defRPr/>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chủ</a:t>
            </a:r>
            <a:endParaRPr kumimoji="0" lang="vi-VN" sz="2800" b="1" i="0" u="none" strike="noStrike" kern="1200" cap="none" spc="0" normalizeH="0" baseline="0" noProof="0" dirty="0" err="1">
              <a:ln>
                <a:noFill/>
              </a:ln>
              <a:solidFill>
                <a:srgbClr val="3F3F3F"/>
              </a:solidFill>
              <a:effectLst/>
              <a:uLnTx/>
              <a:uFillTx/>
              <a:latin typeface="Times New Roman" panose="02020603050405020304" pitchFamily="18" charset="0"/>
              <a:cs typeface="Times New Roman" panose="02020603050405020304" pitchFamily="18" charset="0"/>
            </a:endParaRPr>
          </a:p>
        </p:txBody>
      </p:sp>
      <p:grpSp>
        <p:nvGrpSpPr>
          <p:cNvPr id="10" name="Group 9"/>
          <p:cNvGrpSpPr/>
          <p:nvPr/>
        </p:nvGrpSpPr>
        <p:grpSpPr>
          <a:xfrm>
            <a:off x="10963273" y="3233082"/>
            <a:ext cx="923334" cy="521520"/>
            <a:chOff x="10963273" y="3233082"/>
            <a:chExt cx="923334" cy="521520"/>
          </a:xfrm>
        </p:grpSpPr>
        <p:sp>
          <p:nvSpPr>
            <p:cNvPr id="187" name="Freeform: Shape 186"/>
            <p:cNvSpPr/>
            <p:nvPr/>
          </p:nvSpPr>
          <p:spPr>
            <a:xfrm flipH="1">
              <a:off x="10963273"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333399"/>
                </a:gs>
                <a:gs pos="100000">
                  <a:srgbClr val="FF00CC"/>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9" name="Oval 188"/>
            <p:cNvSpPr/>
            <p:nvPr/>
          </p:nvSpPr>
          <p:spPr>
            <a:xfrm flipH="1">
              <a:off x="1120065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B</a:t>
              </a:r>
              <a:endParaRPr kumimoji="0" lang="vi-VN"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endParaRPr>
            </a:p>
          </p:txBody>
        </p:sp>
      </p:grpSp>
      <p:sp>
        <p:nvSpPr>
          <p:cNvPr id="144" name="Freeform: Shape 143"/>
          <p:cNvSpPr/>
          <p:nvPr/>
        </p:nvSpPr>
        <p:spPr>
          <a:xfrm flipH="1">
            <a:off x="6300911" y="4914685"/>
            <a:ext cx="558569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333399"/>
              </a:gs>
              <a:gs pos="100000">
                <a:srgbClr val="FF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1" name="Rectangle 180"/>
          <p:cNvSpPr/>
          <p:nvPr/>
        </p:nvSpPr>
        <p:spPr>
          <a:xfrm flipH="1">
            <a:off x="6467325" y="4793398"/>
            <a:ext cx="5219288" cy="919430"/>
          </a:xfrm>
          <a:prstGeom prst="rect">
            <a:avLst/>
          </a:prstGeom>
          <a:solidFill>
            <a:schemeClr val="bg1"/>
          </a:solidFill>
          <a:ln>
            <a:solidFill>
              <a:srgbClr val="FF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flipH="1">
            <a:off x="6417919" y="4850752"/>
            <a:ext cx="4608192" cy="954107"/>
          </a:xfrm>
          <a:prstGeom prst="rect">
            <a:avLst/>
          </a:prstGeom>
          <a:noFill/>
        </p:spPr>
        <p:txBody>
          <a:bodyPr wrap="square" rtlCol="0">
            <a:spAutoFit/>
          </a:bodyPr>
          <a:lstStyle/>
          <a:p>
            <a:pPr lvl="0" algn="ctr" defTabSz="914400">
              <a:defRPr/>
            </a:pPr>
            <a:r>
              <a:rPr lang="en-US" sz="2800" b="1" dirty="0" err="1">
                <a:latin typeface="Times New Roman" panose="02020603050405020304" pitchFamily="18" charset="0"/>
                <a:cs typeface="Times New Roman" panose="02020603050405020304" pitchFamily="18" charset="0"/>
              </a:rPr>
              <a:t>Mâu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giữa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kumimoji="0" lang="vi-VN" sz="2800" b="1" i="0" u="none" strike="noStrike" kern="1200" cap="none" spc="0" normalizeH="0" baseline="0" noProof="0" dirty="0">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3" name="Group 12"/>
          <p:cNvGrpSpPr/>
          <p:nvPr/>
        </p:nvGrpSpPr>
        <p:grpSpPr>
          <a:xfrm>
            <a:off x="10963273" y="4709810"/>
            <a:ext cx="923334" cy="521520"/>
            <a:chOff x="10963273" y="4709810"/>
            <a:chExt cx="923334" cy="521520"/>
          </a:xfrm>
        </p:grpSpPr>
        <p:sp>
          <p:nvSpPr>
            <p:cNvPr id="182" name="Freeform: Shape 181"/>
            <p:cNvSpPr/>
            <p:nvPr/>
          </p:nvSpPr>
          <p:spPr>
            <a:xfrm flipH="1">
              <a:off x="10963273"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333399"/>
                </a:gs>
                <a:gs pos="100000">
                  <a:srgbClr val="FF00CC"/>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4" name="Oval 183"/>
            <p:cNvSpPr/>
            <p:nvPr/>
          </p:nvSpPr>
          <p:spPr>
            <a:xfrm flipH="1">
              <a:off x="1120065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D</a:t>
              </a:r>
              <a:endParaRPr kumimoji="0" lang="vi-VN"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endParaRPr>
            </a:p>
          </p:txBody>
        </p:sp>
      </p:gr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0"/>
                                </p:stCondLst>
                                <p:childTnLst>
                                  <p:par>
                                    <p:cTn id="9" presetID="2" presetClass="entr" presetSubtype="8" fill="hold" grpId="0" nodeType="afterEffect" p14:presetBounceEnd="39000">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14:bounceEnd="39000">
                                          <p:cBhvr additive="base">
                                            <p:cTn id="11" dur="1250" fill="hold"/>
                                            <p:tgtEl>
                                              <p:spTgt spid="132"/>
                                            </p:tgtEl>
                                            <p:attrNameLst>
                                              <p:attrName>ppt_x</p:attrName>
                                            </p:attrNameLst>
                                          </p:cBhvr>
                                          <p:tavLst>
                                            <p:tav tm="0">
                                              <p:val>
                                                <p:strVal val="0-#ppt_w/2"/>
                                              </p:val>
                                            </p:tav>
                                            <p:tav tm="100000">
                                              <p:val>
                                                <p:strVal val="#ppt_x"/>
                                              </p:val>
                                            </p:tav>
                                          </p:tavLst>
                                        </p:anim>
                                        <p:anim calcmode="lin" valueType="num" p14:bounceEnd="39000">
                                          <p:cBhvr additive="base">
                                            <p:cTn id="12" dur="125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39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39000">
                                          <p:cBhvr additive="base">
                                            <p:cTn id="15" dur="1250" fill="hold"/>
                                            <p:tgtEl>
                                              <p:spTgt spid="2"/>
                                            </p:tgtEl>
                                            <p:attrNameLst>
                                              <p:attrName>ppt_x</p:attrName>
                                            </p:attrNameLst>
                                          </p:cBhvr>
                                          <p:tavLst>
                                            <p:tav tm="0">
                                              <p:val>
                                                <p:strVal val="0-#ppt_w/2"/>
                                              </p:val>
                                            </p:tav>
                                            <p:tav tm="100000">
                                              <p:val>
                                                <p:strVal val="#ppt_x"/>
                                              </p:val>
                                            </p:tav>
                                          </p:tavLst>
                                        </p:anim>
                                        <p:anim calcmode="lin" valueType="num" p14:bounceEnd="39000">
                                          <p:cBhvr additive="base">
                                            <p:cTn id="16" dur="12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39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39000">
                                          <p:cBhvr additive="base">
                                            <p:cTn id="19" dur="1250" fill="hold"/>
                                            <p:tgtEl>
                                              <p:spTgt spid="12"/>
                                            </p:tgtEl>
                                            <p:attrNameLst>
                                              <p:attrName>ppt_x</p:attrName>
                                            </p:attrNameLst>
                                          </p:cBhvr>
                                          <p:tavLst>
                                            <p:tav tm="0">
                                              <p:val>
                                                <p:strVal val="0-#ppt_w/2"/>
                                              </p:val>
                                            </p:tav>
                                            <p:tav tm="100000">
                                              <p:val>
                                                <p:strVal val="#ppt_x"/>
                                              </p:val>
                                            </p:tav>
                                          </p:tavLst>
                                        </p:anim>
                                        <p:anim calcmode="lin" valueType="num" p14:bounceEnd="39000">
                                          <p:cBhvr additive="base">
                                            <p:cTn id="20" dur="12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39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39000">
                                          <p:cBhvr additive="base">
                                            <p:cTn id="23" dur="1250" fill="hold"/>
                                            <p:tgtEl>
                                              <p:spTgt spid="3"/>
                                            </p:tgtEl>
                                            <p:attrNameLst>
                                              <p:attrName>ppt_x</p:attrName>
                                            </p:attrNameLst>
                                          </p:cBhvr>
                                          <p:tavLst>
                                            <p:tav tm="0">
                                              <p:val>
                                                <p:strVal val="0-#ppt_w/2"/>
                                              </p:val>
                                            </p:tav>
                                            <p:tav tm="100000">
                                              <p:val>
                                                <p:strVal val="#ppt_x"/>
                                              </p:val>
                                            </p:tav>
                                          </p:tavLst>
                                        </p:anim>
                                        <p:anim calcmode="lin" valueType="num" p14:bounceEnd="39000">
                                          <p:cBhvr additive="base">
                                            <p:cTn id="24" dur="125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14:presetBounceEnd="40000">
                                      <p:stCondLst>
                                        <p:cond delay="0"/>
                                      </p:stCondLst>
                                      <p:childTnLst>
                                        <p:set>
                                          <p:cBhvr>
                                            <p:cTn id="27" dur="1" fill="hold">
                                              <p:stCondLst>
                                                <p:cond delay="0"/>
                                              </p:stCondLst>
                                            </p:cTn>
                                            <p:tgtEl>
                                              <p:spTgt spid="185"/>
                                            </p:tgtEl>
                                            <p:attrNameLst>
                                              <p:attrName>style.visibility</p:attrName>
                                            </p:attrNameLst>
                                          </p:cBhvr>
                                          <p:to>
                                            <p:strVal val="visible"/>
                                          </p:to>
                                        </p:set>
                                        <p:anim calcmode="lin" valueType="num" p14:bounceEnd="40000">
                                          <p:cBhvr additive="base">
                                            <p:cTn id="28" dur="1000" fill="hold"/>
                                            <p:tgtEl>
                                              <p:spTgt spid="185"/>
                                            </p:tgtEl>
                                            <p:attrNameLst>
                                              <p:attrName>ppt_x</p:attrName>
                                            </p:attrNameLst>
                                          </p:cBhvr>
                                          <p:tavLst>
                                            <p:tav tm="0">
                                              <p:val>
                                                <p:strVal val="1+#ppt_w/2"/>
                                              </p:val>
                                            </p:tav>
                                            <p:tav tm="100000">
                                              <p:val>
                                                <p:strVal val="#ppt_x"/>
                                              </p:val>
                                            </p:tav>
                                          </p:tavLst>
                                        </p:anim>
                                        <p:anim calcmode="lin" valueType="num" p14:bounceEnd="40000">
                                          <p:cBhvr additive="base">
                                            <p:cTn id="29" dur="1000" fill="hold"/>
                                            <p:tgtEl>
                                              <p:spTgt spid="18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14:presetBounceEnd="40000">
                                      <p:stCondLst>
                                        <p:cond delay="0"/>
                                      </p:stCondLst>
                                      <p:childTnLst>
                                        <p:set>
                                          <p:cBhvr>
                                            <p:cTn id="31" dur="1" fill="hold">
                                              <p:stCondLst>
                                                <p:cond delay="0"/>
                                              </p:stCondLst>
                                            </p:cTn>
                                            <p:tgtEl>
                                              <p:spTgt spid="186"/>
                                            </p:tgtEl>
                                            <p:attrNameLst>
                                              <p:attrName>style.visibility</p:attrName>
                                            </p:attrNameLst>
                                          </p:cBhvr>
                                          <p:to>
                                            <p:strVal val="visible"/>
                                          </p:to>
                                        </p:set>
                                        <p:anim calcmode="lin" valueType="num" p14:bounceEnd="40000">
                                          <p:cBhvr additive="base">
                                            <p:cTn id="32" dur="1000" fill="hold"/>
                                            <p:tgtEl>
                                              <p:spTgt spid="186"/>
                                            </p:tgtEl>
                                            <p:attrNameLst>
                                              <p:attrName>ppt_x</p:attrName>
                                            </p:attrNameLst>
                                          </p:cBhvr>
                                          <p:tavLst>
                                            <p:tav tm="0">
                                              <p:val>
                                                <p:strVal val="1+#ppt_w/2"/>
                                              </p:val>
                                            </p:tav>
                                            <p:tav tm="100000">
                                              <p:val>
                                                <p:strVal val="#ppt_x"/>
                                              </p:val>
                                            </p:tav>
                                          </p:tavLst>
                                        </p:anim>
                                        <p:anim calcmode="lin" valueType="num" p14:bounceEnd="40000">
                                          <p:cBhvr additive="base">
                                            <p:cTn id="33" dur="1000" fill="hold"/>
                                            <p:tgtEl>
                                              <p:spTgt spid="18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40000">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14:bounceEnd="40000">
                                          <p:cBhvr additive="base">
                                            <p:cTn id="36" dur="1000" fill="hold"/>
                                            <p:tgtEl>
                                              <p:spTgt spid="188"/>
                                            </p:tgtEl>
                                            <p:attrNameLst>
                                              <p:attrName>ppt_x</p:attrName>
                                            </p:attrNameLst>
                                          </p:cBhvr>
                                          <p:tavLst>
                                            <p:tav tm="0">
                                              <p:val>
                                                <p:strVal val="1+#ppt_w/2"/>
                                              </p:val>
                                            </p:tav>
                                            <p:tav tm="100000">
                                              <p:val>
                                                <p:strVal val="#ppt_x"/>
                                              </p:val>
                                            </p:tav>
                                          </p:tavLst>
                                        </p:anim>
                                        <p:anim calcmode="lin" valueType="num" p14:bounceEnd="40000">
                                          <p:cBhvr additive="base">
                                            <p:cTn id="37" dur="1000" fill="hold"/>
                                            <p:tgtEl>
                                              <p:spTgt spid="18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14:presetBounceEnd="40000">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14:bounceEnd="40000">
                                          <p:cBhvr additive="base">
                                            <p:cTn id="40" dur="10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2" presetClass="entr" presetSubtype="8" fill="hold" grpId="0" nodeType="afterEffect" p14:presetBounceEnd="55000">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14:bounceEnd="55000">
                                          <p:cBhvr additive="base">
                                            <p:cTn id="45" dur="1000" fill="hold"/>
                                            <p:tgtEl>
                                              <p:spTgt spid="135"/>
                                            </p:tgtEl>
                                            <p:attrNameLst>
                                              <p:attrName>ppt_x</p:attrName>
                                            </p:attrNameLst>
                                          </p:cBhvr>
                                          <p:tavLst>
                                            <p:tav tm="0">
                                              <p:val>
                                                <p:strVal val="0-#ppt_w/2"/>
                                              </p:val>
                                            </p:tav>
                                            <p:tav tm="100000">
                                              <p:val>
                                                <p:strVal val="#ppt_x"/>
                                              </p:val>
                                            </p:tav>
                                          </p:tavLst>
                                        </p:anim>
                                        <p:anim calcmode="lin" valueType="num" p14:bounceEnd="55000">
                                          <p:cBhvr additive="base">
                                            <p:cTn id="46" dur="1000" fill="hold"/>
                                            <p:tgtEl>
                                              <p:spTgt spid="13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14:presetBounceEnd="55000">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14:bounceEnd="55000">
                                          <p:cBhvr additive="base">
                                            <p:cTn id="49" dur="1000" fill="hold"/>
                                            <p:tgtEl>
                                              <p:spTgt spid="136"/>
                                            </p:tgtEl>
                                            <p:attrNameLst>
                                              <p:attrName>ppt_x</p:attrName>
                                            </p:attrNameLst>
                                          </p:cBhvr>
                                          <p:tavLst>
                                            <p:tav tm="0">
                                              <p:val>
                                                <p:strVal val="0-#ppt_w/2"/>
                                              </p:val>
                                            </p:tav>
                                            <p:tav tm="100000">
                                              <p:val>
                                                <p:strVal val="#ppt_x"/>
                                              </p:val>
                                            </p:tav>
                                          </p:tavLst>
                                        </p:anim>
                                        <p:anim calcmode="lin" valueType="num" p14:bounceEnd="55000">
                                          <p:cBhvr additive="base">
                                            <p:cTn id="50" dur="1000" fill="hold"/>
                                            <p:tgtEl>
                                              <p:spTgt spid="13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14:presetBounceEnd="55000">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14:bounceEnd="55000">
                                          <p:cBhvr additive="base">
                                            <p:cTn id="53" dur="1000" fill="hold"/>
                                            <p:tgtEl>
                                              <p:spTgt spid="138"/>
                                            </p:tgtEl>
                                            <p:attrNameLst>
                                              <p:attrName>ppt_x</p:attrName>
                                            </p:attrNameLst>
                                          </p:cBhvr>
                                          <p:tavLst>
                                            <p:tav tm="0">
                                              <p:val>
                                                <p:strVal val="0-#ppt_w/2"/>
                                              </p:val>
                                            </p:tav>
                                            <p:tav tm="100000">
                                              <p:val>
                                                <p:strVal val="#ppt_x"/>
                                              </p:val>
                                            </p:tav>
                                          </p:tavLst>
                                        </p:anim>
                                        <p:anim calcmode="lin" valueType="num" p14:bounceEnd="55000">
                                          <p:cBhvr additive="base">
                                            <p:cTn id="54" dur="1000" fill="hold"/>
                                            <p:tgtEl>
                                              <p:spTgt spid="138"/>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14:presetBounceEnd="55000">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14:bounceEnd="55000">
                                          <p:cBhvr additive="base">
                                            <p:cTn id="57" dur="1000" fill="hold"/>
                                            <p:tgtEl>
                                              <p:spTgt spid="11"/>
                                            </p:tgtEl>
                                            <p:attrNameLst>
                                              <p:attrName>ppt_x</p:attrName>
                                            </p:attrNameLst>
                                          </p:cBhvr>
                                          <p:tavLst>
                                            <p:tav tm="0">
                                              <p:val>
                                                <p:strVal val="0-#ppt_w/2"/>
                                              </p:val>
                                            </p:tav>
                                            <p:tav tm="100000">
                                              <p:val>
                                                <p:strVal val="#ppt_x"/>
                                              </p:val>
                                            </p:tav>
                                          </p:tavLst>
                                        </p:anim>
                                        <p:anim calcmode="lin" valueType="num" p14:bounceEnd="55000">
                                          <p:cBhvr additive="base">
                                            <p:cTn id="58" dur="1000" fill="hold"/>
                                            <p:tgtEl>
                                              <p:spTgt spid="11"/>
                                            </p:tgtEl>
                                            <p:attrNameLst>
                                              <p:attrName>ppt_y</p:attrName>
                                            </p:attrNameLst>
                                          </p:cBhvr>
                                          <p:tavLst>
                                            <p:tav tm="0">
                                              <p:val>
                                                <p:strVal val="#ppt_y"/>
                                              </p:val>
                                            </p:tav>
                                            <p:tav tm="100000">
                                              <p:val>
                                                <p:strVal val="#ppt_y"/>
                                              </p:val>
                                            </p:tav>
                                          </p:tavLst>
                                        </p:anim>
                                      </p:childTnLst>
                                    </p:cTn>
                                  </p:par>
                                </p:childTnLst>
                              </p:cTn>
                            </p:par>
                            <p:par>
                              <p:cTn id="59" fill="hold">
                                <p:stCondLst>
                                  <p:cond delay="3500"/>
                                </p:stCondLst>
                                <p:childTnLst>
                                  <p:par>
                                    <p:cTn id="60" presetID="2" presetClass="entr" presetSubtype="2" fill="hold" grpId="0" nodeType="afterEffect" p14:presetBounceEnd="50000">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14:bounceEnd="50000">
                                          <p:cBhvr additive="base">
                                            <p:cTn id="62" dur="1000" fill="hold"/>
                                            <p:tgtEl>
                                              <p:spTgt spid="144"/>
                                            </p:tgtEl>
                                            <p:attrNameLst>
                                              <p:attrName>ppt_x</p:attrName>
                                            </p:attrNameLst>
                                          </p:cBhvr>
                                          <p:tavLst>
                                            <p:tav tm="0">
                                              <p:val>
                                                <p:strVal val="1+#ppt_w/2"/>
                                              </p:val>
                                            </p:tav>
                                            <p:tav tm="100000">
                                              <p:val>
                                                <p:strVal val="#ppt_x"/>
                                              </p:val>
                                            </p:tav>
                                          </p:tavLst>
                                        </p:anim>
                                        <p:anim calcmode="lin" valueType="num" p14:bounceEnd="50000">
                                          <p:cBhvr additive="base">
                                            <p:cTn id="63" dur="1000" fill="hold"/>
                                            <p:tgtEl>
                                              <p:spTgt spid="1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14:presetBounceEnd="50000">
                                      <p:stCondLst>
                                        <p:cond delay="0"/>
                                      </p:stCondLst>
                                      <p:childTnLst>
                                        <p:set>
                                          <p:cBhvr>
                                            <p:cTn id="65" dur="1" fill="hold">
                                              <p:stCondLst>
                                                <p:cond delay="0"/>
                                              </p:stCondLst>
                                            </p:cTn>
                                            <p:tgtEl>
                                              <p:spTgt spid="181"/>
                                            </p:tgtEl>
                                            <p:attrNameLst>
                                              <p:attrName>style.visibility</p:attrName>
                                            </p:attrNameLst>
                                          </p:cBhvr>
                                          <p:to>
                                            <p:strVal val="visible"/>
                                          </p:to>
                                        </p:set>
                                        <p:anim calcmode="lin" valueType="num" p14:bounceEnd="50000">
                                          <p:cBhvr additive="base">
                                            <p:cTn id="66" dur="1000" fill="hold"/>
                                            <p:tgtEl>
                                              <p:spTgt spid="181"/>
                                            </p:tgtEl>
                                            <p:attrNameLst>
                                              <p:attrName>ppt_x</p:attrName>
                                            </p:attrNameLst>
                                          </p:cBhvr>
                                          <p:tavLst>
                                            <p:tav tm="0">
                                              <p:val>
                                                <p:strVal val="1+#ppt_w/2"/>
                                              </p:val>
                                            </p:tav>
                                            <p:tav tm="100000">
                                              <p:val>
                                                <p:strVal val="#ppt_x"/>
                                              </p:val>
                                            </p:tav>
                                          </p:tavLst>
                                        </p:anim>
                                        <p:anim calcmode="lin" valueType="num" p14:bounceEnd="50000">
                                          <p:cBhvr additive="base">
                                            <p:cTn id="67" dur="1000" fill="hold"/>
                                            <p:tgtEl>
                                              <p:spTgt spid="181"/>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14:presetBounceEnd="50000">
                                      <p:stCondLst>
                                        <p:cond delay="0"/>
                                      </p:stCondLst>
                                      <p:childTnLst>
                                        <p:set>
                                          <p:cBhvr>
                                            <p:cTn id="69" dur="1" fill="hold">
                                              <p:stCondLst>
                                                <p:cond delay="0"/>
                                              </p:stCondLst>
                                            </p:cTn>
                                            <p:tgtEl>
                                              <p:spTgt spid="183"/>
                                            </p:tgtEl>
                                            <p:attrNameLst>
                                              <p:attrName>style.visibility</p:attrName>
                                            </p:attrNameLst>
                                          </p:cBhvr>
                                          <p:to>
                                            <p:strVal val="visible"/>
                                          </p:to>
                                        </p:set>
                                        <p:anim calcmode="lin" valueType="num" p14:bounceEnd="50000">
                                          <p:cBhvr additive="base">
                                            <p:cTn id="70" dur="1000" fill="hold"/>
                                            <p:tgtEl>
                                              <p:spTgt spid="183"/>
                                            </p:tgtEl>
                                            <p:attrNameLst>
                                              <p:attrName>ppt_x</p:attrName>
                                            </p:attrNameLst>
                                          </p:cBhvr>
                                          <p:tavLst>
                                            <p:tav tm="0">
                                              <p:val>
                                                <p:strVal val="1+#ppt_w/2"/>
                                              </p:val>
                                            </p:tav>
                                            <p:tav tm="100000">
                                              <p:val>
                                                <p:strVal val="#ppt_x"/>
                                              </p:val>
                                            </p:tav>
                                          </p:tavLst>
                                        </p:anim>
                                        <p:anim calcmode="lin" valueType="num" p14:bounceEnd="50000">
                                          <p:cBhvr additive="base">
                                            <p:cTn id="71" dur="1000" fill="hold"/>
                                            <p:tgtEl>
                                              <p:spTgt spid="183"/>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14:presetBounceEnd="50000">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14:bounceEnd="50000">
                                          <p:cBhvr additive="base">
                                            <p:cTn id="74" dur="10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75"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4000" fill="hold" grpId="1" nodeType="clickEffect">
                                      <p:stCondLst>
                                        <p:cond delay="0"/>
                                      </p:stCondLst>
                                      <p:childTnLst>
                                        <p:animEffect transition="out" filter="fade">
                                          <p:cBhvr>
                                            <p:cTn id="79" dur="1000" tmFilter="0, 0; .2, .5; .8, .5; 1, 0"/>
                                            <p:tgtEl>
                                              <p:spTgt spid="185"/>
                                            </p:tgtEl>
                                          </p:cBhvr>
                                        </p:animEffect>
                                        <p:animScale>
                                          <p:cBhvr>
                                            <p:cTn id="80" dur="500" autoRev="1" fill="hold"/>
                                            <p:tgtEl>
                                              <p:spTgt spid="185"/>
                                            </p:tgtEl>
                                          </p:cBhvr>
                                          <p:by x="105000" y="105000"/>
                                        </p:animScale>
                                      </p:childTnLst>
                                    </p:cTn>
                                  </p:par>
                                  <p:par>
                                    <p:cTn id="81" presetID="26" presetClass="emph" presetSubtype="0" repeatCount="4000" fill="hold" grpId="2" nodeType="withEffect">
                                      <p:stCondLst>
                                        <p:cond delay="0"/>
                                      </p:stCondLst>
                                      <p:childTnLst>
                                        <p:animEffect transition="out" filter="fade">
                                          <p:cBhvr>
                                            <p:cTn id="82" dur="1000" tmFilter="0, 0; .2, .5; .8, .5; 1, 0"/>
                                            <p:tgtEl>
                                              <p:spTgt spid="186"/>
                                            </p:tgtEl>
                                          </p:cBhvr>
                                        </p:animEffect>
                                        <p:animScale>
                                          <p:cBhvr>
                                            <p:cTn id="83" dur="500" autoRev="1" fill="hold"/>
                                            <p:tgtEl>
                                              <p:spTgt spid="186"/>
                                            </p:tgtEl>
                                          </p:cBhvr>
                                          <p:by x="105000" y="105000"/>
                                        </p:animScale>
                                      </p:childTnLst>
                                    </p:cTn>
                                  </p:par>
                                  <p:par>
                                    <p:cTn id="84" presetID="26" presetClass="emph" presetSubtype="0" repeatCount="4000" fill="hold" grpId="1" nodeType="withEffect">
                                      <p:stCondLst>
                                        <p:cond delay="0"/>
                                      </p:stCondLst>
                                      <p:childTnLst>
                                        <p:animEffect transition="out" filter="fade">
                                          <p:cBhvr>
                                            <p:cTn id="85" dur="1000" tmFilter="0, 0; .2, .5; .8, .5; 1, 0"/>
                                            <p:tgtEl>
                                              <p:spTgt spid="188"/>
                                            </p:tgtEl>
                                          </p:cBhvr>
                                        </p:animEffect>
                                        <p:animScale>
                                          <p:cBhvr>
                                            <p:cTn id="86" dur="500" autoRev="1" fill="hold"/>
                                            <p:tgtEl>
                                              <p:spTgt spid="188"/>
                                            </p:tgtEl>
                                          </p:cBhvr>
                                          <p:by x="105000" y="105000"/>
                                        </p:animScale>
                                      </p:childTnLst>
                                      <p:subTnLst>
                                        <p:audio>
                                          <p:cMediaNode>
                                            <p:cTn display="0" masterRel="sameClick">
                                              <p:stCondLst>
                                                <p:cond evt="begin" delay="0">
                                                  <p:tn val="84"/>
                                                </p:cond>
                                              </p:stCondLst>
                                              <p:endCondLst>
                                                <p:cond evt="onStopAudio" delay="0">
                                                  <p:tgtEl>
                                                    <p:sldTgt/>
                                                  </p:tgtEl>
                                                </p:cond>
                                              </p:endCondLst>
                                            </p:cTn>
                                            <p:tgtEl>
                                              <p:sndTgt r:embed="rId4" name="chimes.wav"/>
                                            </p:tgtEl>
                                          </p:cMediaNode>
                                        </p:audio>
                                      </p:subTnLst>
                                    </p:cTn>
                                  </p:par>
                                  <p:par>
                                    <p:cTn id="87" presetID="26" presetClass="emph" presetSubtype="0" repeatCount="4000" fill="hold" nodeType="withEffect">
                                      <p:stCondLst>
                                        <p:cond delay="0"/>
                                      </p:stCondLst>
                                      <p:childTnLst>
                                        <p:animEffect transition="out" filter="fade">
                                          <p:cBhvr>
                                            <p:cTn id="88" dur="1000" tmFilter="0, 0; .2, .5; .8, .5; 1, 0"/>
                                            <p:tgtEl>
                                              <p:spTgt spid="10"/>
                                            </p:tgtEl>
                                          </p:cBhvr>
                                        </p:animEffect>
                                        <p:animScale>
                                          <p:cBhvr>
                                            <p:cTn id="89" dur="500" autoRev="1" fill="hold"/>
                                            <p:tgtEl>
                                              <p:spTgt spid="10"/>
                                            </p:tgtEl>
                                          </p:cBhvr>
                                          <p:by x="105000" y="105000"/>
                                        </p:animScale>
                                      </p:childTnLst>
                                    </p:cTn>
                                  </p:par>
                                  <p:par>
                                    <p:cTn id="90" presetID="19" presetClass="emph" presetSubtype="0" fill="hold" grpId="1" nodeType="withEffect">
                                      <p:stCondLst>
                                        <p:cond delay="0"/>
                                      </p:stCondLst>
                                      <p:childTnLst>
                                        <p:animClr clrSpc="rgb" dir="cw">
                                          <p:cBhvr override="childStyle">
                                            <p:cTn id="91" dur="500" fill="hold"/>
                                            <p:tgtEl>
                                              <p:spTgt spid="186"/>
                                            </p:tgtEl>
                                            <p:attrNameLst>
                                              <p:attrName>style.color</p:attrName>
                                            </p:attrNameLst>
                                          </p:cBhvr>
                                          <p:to>
                                            <a:srgbClr val="FFCB42"/>
                                          </p:to>
                                        </p:animClr>
                                        <p:animClr clrSpc="rgb" dir="cw">
                                          <p:cBhvr>
                                            <p:cTn id="92" dur="500" fill="hold"/>
                                            <p:tgtEl>
                                              <p:spTgt spid="186"/>
                                            </p:tgtEl>
                                            <p:attrNameLst>
                                              <p:attrName>fillcolor</p:attrName>
                                            </p:attrNameLst>
                                          </p:cBhvr>
                                          <p:to>
                                            <a:srgbClr val="FFCB42"/>
                                          </p:to>
                                        </p:animClr>
                                        <p:set>
                                          <p:cBhvr>
                                            <p:cTn id="93" dur="500" fill="hold"/>
                                            <p:tgtEl>
                                              <p:spTgt spid="186"/>
                                            </p:tgtEl>
                                            <p:attrNameLst>
                                              <p:attrName>fill.type</p:attrName>
                                            </p:attrNameLst>
                                          </p:cBhvr>
                                          <p:to>
                                            <p:strVal val="solid"/>
                                          </p:to>
                                        </p:set>
                                        <p:set>
                                          <p:cBhvr>
                                            <p:cTn id="94" dur="500" fill="hold"/>
                                            <p:tgtEl>
                                              <p:spTgt spid="18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2" grpId="0" animBg="1"/>
          <p:bldP spid="12" grpId="0"/>
          <p:bldP spid="135" grpId="0" animBg="1"/>
          <p:bldP spid="136" grpId="0" animBg="1"/>
          <p:bldP spid="138" grpId="0"/>
          <p:bldP spid="185" grpId="0" animBg="1"/>
          <p:bldP spid="185" grpId="1" animBg="1"/>
          <p:bldP spid="186" grpId="0" animBg="1"/>
          <p:bldP spid="186" grpId="1" animBg="1"/>
          <p:bldP spid="186" grpId="2" animBg="1"/>
          <p:bldP spid="188" grpId="0"/>
          <p:bldP spid="188" grpId="1"/>
          <p:bldP spid="144" grpId="0" animBg="1"/>
          <p:bldP spid="181" grpId="0" animBg="1"/>
          <p:bldP spid="18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0"/>
                                </p:stCondLst>
                                <p:childTnLst>
                                  <p:par>
                                    <p:cTn id="9" presetID="2" presetClass="entr" presetSubtype="8" fill="hold" grpId="0"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1250" fill="hold"/>
                                            <p:tgtEl>
                                              <p:spTgt spid="132"/>
                                            </p:tgtEl>
                                            <p:attrNameLst>
                                              <p:attrName>ppt_x</p:attrName>
                                            </p:attrNameLst>
                                          </p:cBhvr>
                                          <p:tavLst>
                                            <p:tav tm="0">
                                              <p:val>
                                                <p:strVal val="0-#ppt_w/2"/>
                                              </p:val>
                                            </p:tav>
                                            <p:tav tm="100000">
                                              <p:val>
                                                <p:strVal val="#ppt_x"/>
                                              </p:val>
                                            </p:tav>
                                          </p:tavLst>
                                        </p:anim>
                                        <p:anim calcmode="lin" valueType="num">
                                          <p:cBhvr additive="base">
                                            <p:cTn id="12" dur="125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250" fill="hold"/>
                                            <p:tgtEl>
                                              <p:spTgt spid="2"/>
                                            </p:tgtEl>
                                            <p:attrNameLst>
                                              <p:attrName>ppt_x</p:attrName>
                                            </p:attrNameLst>
                                          </p:cBhvr>
                                          <p:tavLst>
                                            <p:tav tm="0">
                                              <p:val>
                                                <p:strVal val="0-#ppt_w/2"/>
                                              </p:val>
                                            </p:tav>
                                            <p:tav tm="100000">
                                              <p:val>
                                                <p:strVal val="#ppt_x"/>
                                              </p:val>
                                            </p:tav>
                                          </p:tavLst>
                                        </p:anim>
                                        <p:anim calcmode="lin" valueType="num">
                                          <p:cBhvr additive="base">
                                            <p:cTn id="16" dur="12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250" fill="hold"/>
                                            <p:tgtEl>
                                              <p:spTgt spid="12"/>
                                            </p:tgtEl>
                                            <p:attrNameLst>
                                              <p:attrName>ppt_x</p:attrName>
                                            </p:attrNameLst>
                                          </p:cBhvr>
                                          <p:tavLst>
                                            <p:tav tm="0">
                                              <p:val>
                                                <p:strVal val="0-#ppt_w/2"/>
                                              </p:val>
                                            </p:tav>
                                            <p:tav tm="100000">
                                              <p:val>
                                                <p:strVal val="#ppt_x"/>
                                              </p:val>
                                            </p:tav>
                                          </p:tavLst>
                                        </p:anim>
                                        <p:anim calcmode="lin" valueType="num">
                                          <p:cBhvr additive="base">
                                            <p:cTn id="20" dur="12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250" fill="hold"/>
                                            <p:tgtEl>
                                              <p:spTgt spid="3"/>
                                            </p:tgtEl>
                                            <p:attrNameLst>
                                              <p:attrName>ppt_x</p:attrName>
                                            </p:attrNameLst>
                                          </p:cBhvr>
                                          <p:tavLst>
                                            <p:tav tm="0">
                                              <p:val>
                                                <p:strVal val="0-#ppt_w/2"/>
                                              </p:val>
                                            </p:tav>
                                            <p:tav tm="100000">
                                              <p:val>
                                                <p:strVal val="#ppt_x"/>
                                              </p:val>
                                            </p:tav>
                                          </p:tavLst>
                                        </p:anim>
                                        <p:anim calcmode="lin" valueType="num">
                                          <p:cBhvr additive="base">
                                            <p:cTn id="24" dur="125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185"/>
                                            </p:tgtEl>
                                            <p:attrNameLst>
                                              <p:attrName>style.visibility</p:attrName>
                                            </p:attrNameLst>
                                          </p:cBhvr>
                                          <p:to>
                                            <p:strVal val="visible"/>
                                          </p:to>
                                        </p:set>
                                        <p:anim calcmode="lin" valueType="num">
                                          <p:cBhvr additive="base">
                                            <p:cTn id="28" dur="1000" fill="hold"/>
                                            <p:tgtEl>
                                              <p:spTgt spid="185"/>
                                            </p:tgtEl>
                                            <p:attrNameLst>
                                              <p:attrName>ppt_x</p:attrName>
                                            </p:attrNameLst>
                                          </p:cBhvr>
                                          <p:tavLst>
                                            <p:tav tm="0">
                                              <p:val>
                                                <p:strVal val="1+#ppt_w/2"/>
                                              </p:val>
                                            </p:tav>
                                            <p:tav tm="100000">
                                              <p:val>
                                                <p:strVal val="#ppt_x"/>
                                              </p:val>
                                            </p:tav>
                                          </p:tavLst>
                                        </p:anim>
                                        <p:anim calcmode="lin" valueType="num">
                                          <p:cBhvr additive="base">
                                            <p:cTn id="29" dur="1000" fill="hold"/>
                                            <p:tgtEl>
                                              <p:spTgt spid="18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86"/>
                                            </p:tgtEl>
                                            <p:attrNameLst>
                                              <p:attrName>style.visibility</p:attrName>
                                            </p:attrNameLst>
                                          </p:cBhvr>
                                          <p:to>
                                            <p:strVal val="visible"/>
                                          </p:to>
                                        </p:set>
                                        <p:anim calcmode="lin" valueType="num">
                                          <p:cBhvr additive="base">
                                            <p:cTn id="32" dur="1000" fill="hold"/>
                                            <p:tgtEl>
                                              <p:spTgt spid="186"/>
                                            </p:tgtEl>
                                            <p:attrNameLst>
                                              <p:attrName>ppt_x</p:attrName>
                                            </p:attrNameLst>
                                          </p:cBhvr>
                                          <p:tavLst>
                                            <p:tav tm="0">
                                              <p:val>
                                                <p:strVal val="1+#ppt_w/2"/>
                                              </p:val>
                                            </p:tav>
                                            <p:tav tm="100000">
                                              <p:val>
                                                <p:strVal val="#ppt_x"/>
                                              </p:val>
                                            </p:tav>
                                          </p:tavLst>
                                        </p:anim>
                                        <p:anim calcmode="lin" valueType="num">
                                          <p:cBhvr additive="base">
                                            <p:cTn id="33" dur="1000" fill="hold"/>
                                            <p:tgtEl>
                                              <p:spTgt spid="18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cBhvr additive="base">
                                            <p:cTn id="36" dur="1000" fill="hold"/>
                                            <p:tgtEl>
                                              <p:spTgt spid="188"/>
                                            </p:tgtEl>
                                            <p:attrNameLst>
                                              <p:attrName>ppt_x</p:attrName>
                                            </p:attrNameLst>
                                          </p:cBhvr>
                                          <p:tavLst>
                                            <p:tav tm="0">
                                              <p:val>
                                                <p:strVal val="1+#ppt_w/2"/>
                                              </p:val>
                                            </p:tav>
                                            <p:tav tm="100000">
                                              <p:val>
                                                <p:strVal val="#ppt_x"/>
                                              </p:val>
                                            </p:tav>
                                          </p:tavLst>
                                        </p:anim>
                                        <p:anim calcmode="lin" valueType="num">
                                          <p:cBhvr additive="base">
                                            <p:cTn id="37" dur="1000" fill="hold"/>
                                            <p:tgtEl>
                                              <p:spTgt spid="18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1+#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2" presetClass="entr" presetSubtype="8" fill="hold" grpId="0" nodeType="afterEffect">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cBhvr additive="base">
                                            <p:cTn id="45" dur="1000" fill="hold"/>
                                            <p:tgtEl>
                                              <p:spTgt spid="135"/>
                                            </p:tgtEl>
                                            <p:attrNameLst>
                                              <p:attrName>ppt_x</p:attrName>
                                            </p:attrNameLst>
                                          </p:cBhvr>
                                          <p:tavLst>
                                            <p:tav tm="0">
                                              <p:val>
                                                <p:strVal val="0-#ppt_w/2"/>
                                              </p:val>
                                            </p:tav>
                                            <p:tav tm="100000">
                                              <p:val>
                                                <p:strVal val="#ppt_x"/>
                                              </p:val>
                                            </p:tav>
                                          </p:tavLst>
                                        </p:anim>
                                        <p:anim calcmode="lin" valueType="num">
                                          <p:cBhvr additive="base">
                                            <p:cTn id="46" dur="1000" fill="hold"/>
                                            <p:tgtEl>
                                              <p:spTgt spid="13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additive="base">
                                            <p:cTn id="49" dur="1000" fill="hold"/>
                                            <p:tgtEl>
                                              <p:spTgt spid="136"/>
                                            </p:tgtEl>
                                            <p:attrNameLst>
                                              <p:attrName>ppt_x</p:attrName>
                                            </p:attrNameLst>
                                          </p:cBhvr>
                                          <p:tavLst>
                                            <p:tav tm="0">
                                              <p:val>
                                                <p:strVal val="0-#ppt_w/2"/>
                                              </p:val>
                                            </p:tav>
                                            <p:tav tm="100000">
                                              <p:val>
                                                <p:strVal val="#ppt_x"/>
                                              </p:val>
                                            </p:tav>
                                          </p:tavLst>
                                        </p:anim>
                                        <p:anim calcmode="lin" valueType="num">
                                          <p:cBhvr additive="base">
                                            <p:cTn id="50" dur="1000" fill="hold"/>
                                            <p:tgtEl>
                                              <p:spTgt spid="13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cBhvr additive="base">
                                            <p:cTn id="53" dur="1000" fill="hold"/>
                                            <p:tgtEl>
                                              <p:spTgt spid="138"/>
                                            </p:tgtEl>
                                            <p:attrNameLst>
                                              <p:attrName>ppt_x</p:attrName>
                                            </p:attrNameLst>
                                          </p:cBhvr>
                                          <p:tavLst>
                                            <p:tav tm="0">
                                              <p:val>
                                                <p:strVal val="0-#ppt_w/2"/>
                                              </p:val>
                                            </p:tav>
                                            <p:tav tm="100000">
                                              <p:val>
                                                <p:strVal val="#ppt_x"/>
                                              </p:val>
                                            </p:tav>
                                          </p:tavLst>
                                        </p:anim>
                                        <p:anim calcmode="lin" valueType="num">
                                          <p:cBhvr additive="base">
                                            <p:cTn id="54" dur="1000" fill="hold"/>
                                            <p:tgtEl>
                                              <p:spTgt spid="138"/>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1000" fill="hold"/>
                                            <p:tgtEl>
                                              <p:spTgt spid="11"/>
                                            </p:tgtEl>
                                            <p:attrNameLst>
                                              <p:attrName>ppt_x</p:attrName>
                                            </p:attrNameLst>
                                          </p:cBhvr>
                                          <p:tavLst>
                                            <p:tav tm="0">
                                              <p:val>
                                                <p:strVal val="0-#ppt_w/2"/>
                                              </p:val>
                                            </p:tav>
                                            <p:tav tm="100000">
                                              <p:val>
                                                <p:strVal val="#ppt_x"/>
                                              </p:val>
                                            </p:tav>
                                          </p:tavLst>
                                        </p:anim>
                                        <p:anim calcmode="lin" valueType="num">
                                          <p:cBhvr additive="base">
                                            <p:cTn id="58" dur="1000" fill="hold"/>
                                            <p:tgtEl>
                                              <p:spTgt spid="11"/>
                                            </p:tgtEl>
                                            <p:attrNameLst>
                                              <p:attrName>ppt_y</p:attrName>
                                            </p:attrNameLst>
                                          </p:cBhvr>
                                          <p:tavLst>
                                            <p:tav tm="0">
                                              <p:val>
                                                <p:strVal val="#ppt_y"/>
                                              </p:val>
                                            </p:tav>
                                            <p:tav tm="100000">
                                              <p:val>
                                                <p:strVal val="#ppt_y"/>
                                              </p:val>
                                            </p:tav>
                                          </p:tavLst>
                                        </p:anim>
                                      </p:childTnLst>
                                    </p:cTn>
                                  </p:par>
                                </p:childTnLst>
                              </p:cTn>
                            </p:par>
                            <p:par>
                              <p:cTn id="59" fill="hold">
                                <p:stCondLst>
                                  <p:cond delay="3500"/>
                                </p:stCondLst>
                                <p:childTnLst>
                                  <p:par>
                                    <p:cTn id="60" presetID="2" presetClass="entr" presetSubtype="2" fill="hold" grpId="0" nodeType="afterEffect">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cBhvr additive="base">
                                            <p:cTn id="62" dur="1000" fill="hold"/>
                                            <p:tgtEl>
                                              <p:spTgt spid="144"/>
                                            </p:tgtEl>
                                            <p:attrNameLst>
                                              <p:attrName>ppt_x</p:attrName>
                                            </p:attrNameLst>
                                          </p:cBhvr>
                                          <p:tavLst>
                                            <p:tav tm="0">
                                              <p:val>
                                                <p:strVal val="1+#ppt_w/2"/>
                                              </p:val>
                                            </p:tav>
                                            <p:tav tm="100000">
                                              <p:val>
                                                <p:strVal val="#ppt_x"/>
                                              </p:val>
                                            </p:tav>
                                          </p:tavLst>
                                        </p:anim>
                                        <p:anim calcmode="lin" valueType="num">
                                          <p:cBhvr additive="base">
                                            <p:cTn id="63" dur="1000" fill="hold"/>
                                            <p:tgtEl>
                                              <p:spTgt spid="1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81"/>
                                            </p:tgtEl>
                                            <p:attrNameLst>
                                              <p:attrName>style.visibility</p:attrName>
                                            </p:attrNameLst>
                                          </p:cBhvr>
                                          <p:to>
                                            <p:strVal val="visible"/>
                                          </p:to>
                                        </p:set>
                                        <p:anim calcmode="lin" valueType="num">
                                          <p:cBhvr additive="base">
                                            <p:cTn id="66" dur="1000" fill="hold"/>
                                            <p:tgtEl>
                                              <p:spTgt spid="181"/>
                                            </p:tgtEl>
                                            <p:attrNameLst>
                                              <p:attrName>ppt_x</p:attrName>
                                            </p:attrNameLst>
                                          </p:cBhvr>
                                          <p:tavLst>
                                            <p:tav tm="0">
                                              <p:val>
                                                <p:strVal val="1+#ppt_w/2"/>
                                              </p:val>
                                            </p:tav>
                                            <p:tav tm="100000">
                                              <p:val>
                                                <p:strVal val="#ppt_x"/>
                                              </p:val>
                                            </p:tav>
                                          </p:tavLst>
                                        </p:anim>
                                        <p:anim calcmode="lin" valueType="num">
                                          <p:cBhvr additive="base">
                                            <p:cTn id="67" dur="1000" fill="hold"/>
                                            <p:tgtEl>
                                              <p:spTgt spid="181"/>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183"/>
                                            </p:tgtEl>
                                            <p:attrNameLst>
                                              <p:attrName>style.visibility</p:attrName>
                                            </p:attrNameLst>
                                          </p:cBhvr>
                                          <p:to>
                                            <p:strVal val="visible"/>
                                          </p:to>
                                        </p:set>
                                        <p:anim calcmode="lin" valueType="num">
                                          <p:cBhvr additive="base">
                                            <p:cTn id="70" dur="1000" fill="hold"/>
                                            <p:tgtEl>
                                              <p:spTgt spid="183"/>
                                            </p:tgtEl>
                                            <p:attrNameLst>
                                              <p:attrName>ppt_x</p:attrName>
                                            </p:attrNameLst>
                                          </p:cBhvr>
                                          <p:tavLst>
                                            <p:tav tm="0">
                                              <p:val>
                                                <p:strVal val="1+#ppt_w/2"/>
                                              </p:val>
                                            </p:tav>
                                            <p:tav tm="100000">
                                              <p:val>
                                                <p:strVal val="#ppt_x"/>
                                              </p:val>
                                            </p:tav>
                                          </p:tavLst>
                                        </p:anim>
                                        <p:anim calcmode="lin" valueType="num">
                                          <p:cBhvr additive="base">
                                            <p:cTn id="71" dur="1000" fill="hold"/>
                                            <p:tgtEl>
                                              <p:spTgt spid="183"/>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1000" fill="hold"/>
                                            <p:tgtEl>
                                              <p:spTgt spid="13"/>
                                            </p:tgtEl>
                                            <p:attrNameLst>
                                              <p:attrName>ppt_x</p:attrName>
                                            </p:attrNameLst>
                                          </p:cBhvr>
                                          <p:tavLst>
                                            <p:tav tm="0">
                                              <p:val>
                                                <p:strVal val="1+#ppt_w/2"/>
                                              </p:val>
                                            </p:tav>
                                            <p:tav tm="100000">
                                              <p:val>
                                                <p:strVal val="#ppt_x"/>
                                              </p:val>
                                            </p:tav>
                                          </p:tavLst>
                                        </p:anim>
                                        <p:anim calcmode="lin" valueType="num">
                                          <p:cBhvr additive="base">
                                            <p:cTn id="75"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4000" fill="hold" grpId="1" nodeType="clickEffect">
                                      <p:stCondLst>
                                        <p:cond delay="0"/>
                                      </p:stCondLst>
                                      <p:childTnLst>
                                        <p:animEffect transition="out" filter="fade">
                                          <p:cBhvr>
                                            <p:cTn id="79" dur="1000" tmFilter="0, 0; .2, .5; .8, .5; 1, 0"/>
                                            <p:tgtEl>
                                              <p:spTgt spid="185"/>
                                            </p:tgtEl>
                                          </p:cBhvr>
                                        </p:animEffect>
                                        <p:animScale>
                                          <p:cBhvr>
                                            <p:cTn id="80" dur="500" autoRev="1" fill="hold"/>
                                            <p:tgtEl>
                                              <p:spTgt spid="185"/>
                                            </p:tgtEl>
                                          </p:cBhvr>
                                          <p:by x="105000" y="105000"/>
                                        </p:animScale>
                                      </p:childTnLst>
                                    </p:cTn>
                                  </p:par>
                                  <p:par>
                                    <p:cTn id="81" presetID="26" presetClass="emph" presetSubtype="0" repeatCount="4000" fill="hold" grpId="2" nodeType="withEffect">
                                      <p:stCondLst>
                                        <p:cond delay="0"/>
                                      </p:stCondLst>
                                      <p:childTnLst>
                                        <p:animEffect transition="out" filter="fade">
                                          <p:cBhvr>
                                            <p:cTn id="82" dur="1000" tmFilter="0, 0; .2, .5; .8, .5; 1, 0"/>
                                            <p:tgtEl>
                                              <p:spTgt spid="186"/>
                                            </p:tgtEl>
                                          </p:cBhvr>
                                        </p:animEffect>
                                        <p:animScale>
                                          <p:cBhvr>
                                            <p:cTn id="83" dur="500" autoRev="1" fill="hold"/>
                                            <p:tgtEl>
                                              <p:spTgt spid="186"/>
                                            </p:tgtEl>
                                          </p:cBhvr>
                                          <p:by x="105000" y="105000"/>
                                        </p:animScale>
                                      </p:childTnLst>
                                    </p:cTn>
                                  </p:par>
                                  <p:par>
                                    <p:cTn id="84" presetID="26" presetClass="emph" presetSubtype="0" repeatCount="4000" fill="hold" grpId="1" nodeType="withEffect">
                                      <p:stCondLst>
                                        <p:cond delay="0"/>
                                      </p:stCondLst>
                                      <p:childTnLst>
                                        <p:animEffect transition="out" filter="fade">
                                          <p:cBhvr>
                                            <p:cTn id="85" dur="1000" tmFilter="0, 0; .2, .5; .8, .5; 1, 0"/>
                                            <p:tgtEl>
                                              <p:spTgt spid="188"/>
                                            </p:tgtEl>
                                          </p:cBhvr>
                                        </p:animEffect>
                                        <p:animScale>
                                          <p:cBhvr>
                                            <p:cTn id="86" dur="500" autoRev="1" fill="hold"/>
                                            <p:tgtEl>
                                              <p:spTgt spid="188"/>
                                            </p:tgtEl>
                                          </p:cBhvr>
                                          <p:by x="105000" y="105000"/>
                                        </p:animScale>
                                      </p:childTnLst>
                                      <p:subTnLst>
                                        <p:audio>
                                          <p:cMediaNode>
                                            <p:cTn display="0" masterRel="sameClick">
                                              <p:stCondLst>
                                                <p:cond evt="begin" delay="0">
                                                  <p:tn val="84"/>
                                                </p:cond>
                                              </p:stCondLst>
                                              <p:endCondLst>
                                                <p:cond evt="onStopAudio" delay="0">
                                                  <p:tgtEl>
                                                    <p:sldTgt/>
                                                  </p:tgtEl>
                                                </p:cond>
                                              </p:endCondLst>
                                            </p:cTn>
                                            <p:tgtEl>
                                              <p:sndTgt r:embed="rId6" name="chimes.wav"/>
                                            </p:tgtEl>
                                          </p:cMediaNode>
                                        </p:audio>
                                      </p:subTnLst>
                                    </p:cTn>
                                  </p:par>
                                  <p:par>
                                    <p:cTn id="87" presetID="26" presetClass="emph" presetSubtype="0" repeatCount="4000" fill="hold" nodeType="withEffect">
                                      <p:stCondLst>
                                        <p:cond delay="0"/>
                                      </p:stCondLst>
                                      <p:childTnLst>
                                        <p:animEffect transition="out" filter="fade">
                                          <p:cBhvr>
                                            <p:cTn id="88" dur="1000" tmFilter="0, 0; .2, .5; .8, .5; 1, 0"/>
                                            <p:tgtEl>
                                              <p:spTgt spid="10"/>
                                            </p:tgtEl>
                                          </p:cBhvr>
                                        </p:animEffect>
                                        <p:animScale>
                                          <p:cBhvr>
                                            <p:cTn id="89" dur="500" autoRev="1" fill="hold"/>
                                            <p:tgtEl>
                                              <p:spTgt spid="10"/>
                                            </p:tgtEl>
                                          </p:cBhvr>
                                          <p:by x="105000" y="105000"/>
                                        </p:animScale>
                                      </p:childTnLst>
                                    </p:cTn>
                                  </p:par>
                                  <p:par>
                                    <p:cTn id="90" presetID="19" presetClass="emph" presetSubtype="0" fill="hold" grpId="1" nodeType="withEffect">
                                      <p:stCondLst>
                                        <p:cond delay="0"/>
                                      </p:stCondLst>
                                      <p:childTnLst>
                                        <p:animClr clrSpc="rgb" dir="cw">
                                          <p:cBhvr override="childStyle">
                                            <p:cTn id="91" dur="500" fill="hold"/>
                                            <p:tgtEl>
                                              <p:spTgt spid="186"/>
                                            </p:tgtEl>
                                            <p:attrNameLst>
                                              <p:attrName>style.color</p:attrName>
                                            </p:attrNameLst>
                                          </p:cBhvr>
                                          <p:to>
                                            <a:srgbClr val="FFCB42"/>
                                          </p:to>
                                        </p:animClr>
                                        <p:animClr clrSpc="rgb" dir="cw">
                                          <p:cBhvr>
                                            <p:cTn id="92" dur="500" fill="hold"/>
                                            <p:tgtEl>
                                              <p:spTgt spid="186"/>
                                            </p:tgtEl>
                                            <p:attrNameLst>
                                              <p:attrName>fillcolor</p:attrName>
                                            </p:attrNameLst>
                                          </p:cBhvr>
                                          <p:to>
                                            <a:srgbClr val="FFCB42"/>
                                          </p:to>
                                        </p:animClr>
                                        <p:set>
                                          <p:cBhvr>
                                            <p:cTn id="93" dur="500" fill="hold"/>
                                            <p:tgtEl>
                                              <p:spTgt spid="186"/>
                                            </p:tgtEl>
                                            <p:attrNameLst>
                                              <p:attrName>fill.type</p:attrName>
                                            </p:attrNameLst>
                                          </p:cBhvr>
                                          <p:to>
                                            <p:strVal val="solid"/>
                                          </p:to>
                                        </p:set>
                                        <p:set>
                                          <p:cBhvr>
                                            <p:cTn id="94" dur="500" fill="hold"/>
                                            <p:tgtEl>
                                              <p:spTgt spid="18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2" grpId="0" animBg="1"/>
          <p:bldP spid="12" grpId="0"/>
          <p:bldP spid="135" grpId="0" animBg="1"/>
          <p:bldP spid="136" grpId="0" animBg="1"/>
          <p:bldP spid="138" grpId="0"/>
          <p:bldP spid="185" grpId="0" animBg="1"/>
          <p:bldP spid="185" grpId="1" animBg="1"/>
          <p:bldP spid="186" grpId="0" animBg="1"/>
          <p:bldP spid="186" grpId="1" animBg="1"/>
          <p:bldP spid="186" grpId="2" animBg="1"/>
          <p:bldP spid="188" grpId="0"/>
          <p:bldP spid="188" grpId="1"/>
          <p:bldP spid="144" grpId="0" animBg="1"/>
          <p:bldP spid="181" grpId="0" animBg="1"/>
          <p:bldP spid="183"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305392" y="1444733"/>
            <a:ext cx="11581216" cy="725074"/>
          </a:xfrm>
          <a:prstGeom prst="roundRect">
            <a:avLst>
              <a:gd name="adj" fmla="val 50000"/>
            </a:avLst>
          </a:prstGeom>
          <a:solidFill>
            <a:schemeClr val="bg1"/>
          </a:solidFill>
          <a:ln w="19050">
            <a:gradFill flip="none" rotWithShape="1">
              <a:gsLst>
                <a:gs pos="0">
                  <a:srgbClr val="4285F4"/>
                </a:gs>
                <a:gs pos="41000">
                  <a:srgbClr val="EA4335"/>
                </a:gs>
                <a:gs pos="76000">
                  <a:srgbClr val="FBBC05"/>
                </a:gs>
                <a:gs pos="100000">
                  <a:srgbClr val="34A853"/>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gradFill>
                  <a:gsLst>
                    <a:gs pos="84000">
                      <a:srgbClr val="4285F4"/>
                    </a:gs>
                    <a:gs pos="3000">
                      <a:srgbClr val="3F74D8"/>
                    </a:gs>
                    <a:gs pos="67000">
                      <a:srgbClr val="34A853"/>
                    </a:gs>
                    <a:gs pos="44000">
                      <a:srgbClr val="FBBC05"/>
                    </a:gs>
                    <a:gs pos="23000">
                      <a:srgbClr val="EA4335"/>
                    </a:gs>
                    <a:gs pos="100000">
                      <a:srgbClr val="EA4335"/>
                    </a:gs>
                  </a:gsLst>
                  <a:lin ang="5400000" scaled="1"/>
                </a:grad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descr="Log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6344" y="419080"/>
            <a:ext cx="2619313" cy="885109"/>
          </a:xfrm>
          <a:prstGeom prst="rect">
            <a:avLst/>
          </a:prstGeom>
        </p:spPr>
      </p:pic>
      <p:sp>
        <p:nvSpPr>
          <p:cNvPr id="29" name="TextBox 28"/>
          <p:cNvSpPr txBox="1"/>
          <p:nvPr/>
        </p:nvSpPr>
        <p:spPr>
          <a:xfrm>
            <a:off x="634245" y="1561048"/>
            <a:ext cx="1092351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err="1">
                <a:ln>
                  <a:noFill/>
                </a:ln>
                <a:solidFill>
                  <a:srgbClr val="7F00FF"/>
                </a:solidFill>
                <a:effectLst/>
                <a:uLnTx/>
                <a:uFillTx/>
                <a:latin typeface="Times New Roman" panose="02020603050405020304" pitchFamily="18" charset="0"/>
                <a:cs typeface="Times New Roman" panose="02020603050405020304" pitchFamily="18" charset="0"/>
              </a:rPr>
              <a:t>Hình</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7F00FF"/>
                </a:solidFill>
                <a:effectLst/>
                <a:uLnTx/>
                <a:uFillTx/>
                <a:latin typeface="Times New Roman" panose="02020603050405020304" pitchFamily="18" charset="0"/>
                <a:cs typeface="Times New Roman" panose="02020603050405020304" pitchFamily="18" charset="0"/>
              </a:rPr>
              <a:t>thức</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7F00FF"/>
                </a:solidFill>
                <a:effectLst/>
                <a:uLnTx/>
                <a:uFillTx/>
                <a:latin typeface="Times New Roman" panose="02020603050405020304" pitchFamily="18" charset="0"/>
                <a:cs typeface="Times New Roman" panose="02020603050405020304" pitchFamily="18" charset="0"/>
              </a:rPr>
              <a:t>nhà</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7F00FF"/>
                </a:solidFill>
                <a:effectLst/>
                <a:uLnTx/>
                <a:uFillTx/>
                <a:latin typeface="Times New Roman" panose="02020603050405020304" pitchFamily="18" charset="0"/>
                <a:cs typeface="Times New Roman" panose="02020603050405020304" pitchFamily="18" charset="0"/>
              </a:rPr>
              <a:t>nước</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ở </a:t>
            </a:r>
            <a:r>
              <a:rPr kumimoji="0" lang="en-US" sz="2600" b="1" i="0" u="none" strike="noStrike" kern="1200" cap="none" spc="0" normalizeH="0" noProof="0" dirty="0" err="1">
                <a:ln>
                  <a:noFill/>
                </a:ln>
                <a:solidFill>
                  <a:srgbClr val="7F00FF"/>
                </a:solidFill>
                <a:effectLst/>
                <a:uLnTx/>
                <a:uFillTx/>
                <a:latin typeface="Times New Roman" panose="02020603050405020304" pitchFamily="18" charset="0"/>
                <a:cs typeface="Times New Roman" panose="02020603050405020304" pitchFamily="18" charset="0"/>
              </a:rPr>
              <a:t>đó</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7F00FF"/>
                </a:solidFill>
                <a:effectLst/>
                <a:uLnTx/>
                <a:uFillTx/>
                <a:latin typeface="Times New Roman" panose="02020603050405020304" pitchFamily="18" charset="0"/>
                <a:cs typeface="Times New Roman" panose="02020603050405020304" pitchFamily="18" charset="0"/>
              </a:rPr>
              <a:t>vua</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7F00FF"/>
                </a:solidFill>
                <a:effectLst/>
                <a:uLnTx/>
                <a:uFillTx/>
                <a:latin typeface="Times New Roman" panose="02020603050405020304" pitchFamily="18" charset="0"/>
                <a:cs typeface="Times New Roman" panose="02020603050405020304" pitchFamily="18" charset="0"/>
              </a:rPr>
              <a:t>chỉ</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7F00FF"/>
                </a:solidFill>
                <a:effectLst/>
                <a:uLnTx/>
                <a:uFillTx/>
                <a:latin typeface="Times New Roman" panose="02020603050405020304" pitchFamily="18" charset="0"/>
                <a:cs typeface="Times New Roman" panose="02020603050405020304" pitchFamily="18" charset="0"/>
              </a:rPr>
              <a:t>trì</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7F00FF"/>
                </a:solidFill>
                <a:effectLst/>
                <a:uLnTx/>
                <a:uFillTx/>
                <a:latin typeface="Times New Roman" panose="02020603050405020304" pitchFamily="18" charset="0"/>
                <a:cs typeface="Times New Roman" panose="02020603050405020304" pitchFamily="18" charset="0"/>
              </a:rPr>
              <a:t>vị</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7F00FF"/>
                </a:solidFill>
                <a:effectLst/>
                <a:uLnTx/>
                <a:uFillTx/>
                <a:latin typeface="Times New Roman" panose="02020603050405020304" pitchFamily="18" charset="0"/>
                <a:cs typeface="Times New Roman" panose="02020603050405020304" pitchFamily="18" charset="0"/>
              </a:rPr>
              <a:t>không</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7F00FF"/>
                </a:solidFill>
                <a:effectLst/>
                <a:uLnTx/>
                <a:uFillTx/>
                <a:latin typeface="Times New Roman" panose="02020603050405020304" pitchFamily="18" charset="0"/>
                <a:cs typeface="Times New Roman" panose="02020603050405020304" pitchFamily="18" charset="0"/>
              </a:rPr>
              <a:t>cai</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7F00FF"/>
                </a:solidFill>
                <a:effectLst/>
                <a:uLnTx/>
                <a:uFillTx/>
                <a:latin typeface="Times New Roman" panose="02020603050405020304" pitchFamily="18" charset="0"/>
                <a:cs typeface="Times New Roman" panose="02020603050405020304" pitchFamily="18" charset="0"/>
              </a:rPr>
              <a:t>trị</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a:ln>
                  <a:noFill/>
                </a:ln>
                <a:solidFill>
                  <a:srgbClr val="7F00FF"/>
                </a:solidFill>
                <a:effectLst/>
                <a:uLnTx/>
                <a:uFillTx/>
                <a:latin typeface="Times New Roman" panose="02020603050405020304" pitchFamily="18" charset="0"/>
                <a:cs typeface="Times New Roman" panose="02020603050405020304" pitchFamily="18" charset="0"/>
              </a:rPr>
              <a:t>là</a:t>
            </a:r>
            <a:endParaRPr kumimoji="0" lang="vi-VN" sz="2600" b="1" i="0" u="none" strike="noStrike" kern="1200" cap="none" spc="0" normalizeH="0" baseline="0" noProof="0" dirty="0">
              <a:ln>
                <a:noFill/>
              </a:ln>
              <a:solidFill>
                <a:srgbClr val="7F00FF"/>
              </a:solidFill>
              <a:effectLst/>
              <a:uLnTx/>
              <a:uFillTx/>
              <a:latin typeface="Times New Roman" panose="02020603050405020304" pitchFamily="18" charset="0"/>
              <a:cs typeface="Times New Roman" panose="02020603050405020304" pitchFamily="18" charset="0"/>
            </a:endParaRPr>
          </a:p>
        </p:txBody>
      </p:sp>
      <p:sp>
        <p:nvSpPr>
          <p:cNvPr id="132" name="Freeform: Shape 131"/>
          <p:cNvSpPr/>
          <p:nvPr/>
        </p:nvSpPr>
        <p:spPr>
          <a:xfrm>
            <a:off x="305391" y="3437957"/>
            <a:ext cx="5580446"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E100FF"/>
              </a:gs>
              <a:gs pos="100000">
                <a:srgbClr val="7F00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505385" y="3316670"/>
            <a:ext cx="5239325" cy="919430"/>
          </a:xfrm>
          <a:prstGeom prst="rect">
            <a:avLst/>
          </a:prstGeom>
          <a:solidFill>
            <a:schemeClr val="bg1"/>
          </a:solidFill>
          <a:ln>
            <a:solidFill>
              <a:srgbClr val="E1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1192514" y="3530624"/>
            <a:ext cx="449418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err="1">
                <a:ln>
                  <a:noFill/>
                </a:ln>
                <a:solidFill>
                  <a:srgbClr val="3F3F3F"/>
                </a:solidFill>
                <a:effectLst/>
                <a:uLnTx/>
                <a:uFillTx/>
                <a:latin typeface="Times New Roman" panose="02020603050405020304" pitchFamily="18" charset="0"/>
                <a:cs typeface="Times New Roman" panose="02020603050405020304" pitchFamily="18" charset="0"/>
              </a:rPr>
              <a:t>Quân</a:t>
            </a:r>
            <a:r>
              <a:rPr kumimoji="0" lang="en-US" sz="2600" b="1" i="0" u="none" strike="noStrike" kern="1200" cap="none" spc="0" normalizeH="0" noProof="0" dirty="0">
                <a:ln>
                  <a:noFill/>
                </a:ln>
                <a:solidFill>
                  <a:srgbClr val="3F3F3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3F3F3F"/>
                </a:solidFill>
                <a:effectLst/>
                <a:uLnTx/>
                <a:uFillTx/>
                <a:latin typeface="Times New Roman" panose="02020603050405020304" pitchFamily="18" charset="0"/>
                <a:cs typeface="Times New Roman" panose="02020603050405020304" pitchFamily="18" charset="0"/>
              </a:rPr>
              <a:t>chủ</a:t>
            </a:r>
            <a:r>
              <a:rPr kumimoji="0" lang="en-US" sz="2600" b="1" i="0" u="none" strike="noStrike" kern="1200" cap="none" spc="0" normalizeH="0" noProof="0" dirty="0">
                <a:ln>
                  <a:noFill/>
                </a:ln>
                <a:solidFill>
                  <a:srgbClr val="3F3F3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3F3F3F"/>
                </a:solidFill>
                <a:effectLst/>
                <a:uLnTx/>
                <a:uFillTx/>
                <a:latin typeface="Times New Roman" panose="02020603050405020304" pitchFamily="18" charset="0"/>
                <a:cs typeface="Times New Roman" panose="02020603050405020304" pitchFamily="18" charset="0"/>
              </a:rPr>
              <a:t>tư</a:t>
            </a:r>
            <a:r>
              <a:rPr kumimoji="0" lang="en-US" sz="2600" b="1" i="0" u="none" strike="noStrike" kern="1200" cap="none" spc="0" normalizeH="0" noProof="0" dirty="0">
                <a:ln>
                  <a:noFill/>
                </a:ln>
                <a:solidFill>
                  <a:srgbClr val="3F3F3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3F3F3F"/>
                </a:solidFill>
                <a:effectLst/>
                <a:uLnTx/>
                <a:uFillTx/>
                <a:latin typeface="Times New Roman" panose="02020603050405020304" pitchFamily="18" charset="0"/>
                <a:cs typeface="Times New Roman" panose="02020603050405020304" pitchFamily="18" charset="0"/>
              </a:rPr>
              <a:t>sản</a:t>
            </a:r>
            <a:endParaRPr kumimoji="0" lang="vi-VN" sz="26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grpSp>
        <p:nvGrpSpPr>
          <p:cNvPr id="3" name="Group 2"/>
          <p:cNvGrpSpPr/>
          <p:nvPr/>
        </p:nvGrpSpPr>
        <p:grpSpPr>
          <a:xfrm>
            <a:off x="305392" y="3233082"/>
            <a:ext cx="923334" cy="521520"/>
            <a:chOff x="305392" y="3233082"/>
            <a:chExt cx="923334" cy="521520"/>
          </a:xfrm>
        </p:grpSpPr>
        <p:sp>
          <p:nvSpPr>
            <p:cNvPr id="128" name="Freeform: Shape 127"/>
            <p:cNvSpPr/>
            <p:nvPr/>
          </p:nvSpPr>
          <p:spPr>
            <a:xfrm>
              <a:off x="305392"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E100FF"/>
                </a:gs>
                <a:gs pos="100000">
                  <a:srgbClr val="7F00FF"/>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Oval 20"/>
            <p:cNvSpPr/>
            <p:nvPr/>
          </p:nvSpPr>
          <p:spPr>
            <a:xfrm>
              <a:off x="54277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rPr>
                <a:t>A</a:t>
              </a:r>
              <a:endParaRPr kumimoji="0" lang="vi-VN"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endParaRPr>
            </a:p>
          </p:txBody>
        </p:sp>
      </p:grpSp>
      <p:sp>
        <p:nvSpPr>
          <p:cNvPr id="135" name="Freeform: Shape 134"/>
          <p:cNvSpPr/>
          <p:nvPr/>
        </p:nvSpPr>
        <p:spPr>
          <a:xfrm>
            <a:off x="305391" y="4914685"/>
            <a:ext cx="554767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E100FF"/>
              </a:gs>
              <a:gs pos="100000">
                <a:srgbClr val="7F00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6" name="Rectangle 135"/>
          <p:cNvSpPr/>
          <p:nvPr/>
        </p:nvSpPr>
        <p:spPr>
          <a:xfrm>
            <a:off x="505385" y="4793398"/>
            <a:ext cx="5221033" cy="919430"/>
          </a:xfrm>
          <a:prstGeom prst="rect">
            <a:avLst/>
          </a:prstGeom>
          <a:solidFill>
            <a:schemeClr val="bg1"/>
          </a:solidFill>
          <a:ln>
            <a:solidFill>
              <a:srgbClr val="E1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8" name="TextBox 137"/>
          <p:cNvSpPr txBox="1"/>
          <p:nvPr/>
        </p:nvSpPr>
        <p:spPr>
          <a:xfrm>
            <a:off x="1352548" y="4927462"/>
            <a:ext cx="427787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err="1">
                <a:ln>
                  <a:noFill/>
                </a:ln>
                <a:solidFill>
                  <a:srgbClr val="3F3F3F"/>
                </a:solidFill>
                <a:effectLst/>
                <a:uLnTx/>
                <a:uFillTx/>
                <a:latin typeface="Times New Roman" panose="02020603050405020304" pitchFamily="18" charset="0"/>
                <a:cs typeface="Times New Roman" panose="02020603050405020304" pitchFamily="18" charset="0"/>
              </a:rPr>
              <a:t>Phong</a:t>
            </a:r>
            <a:r>
              <a:rPr kumimoji="0" lang="en-US" sz="26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dirty="0" err="1">
                <a:ln>
                  <a:noFill/>
                </a:ln>
                <a:solidFill>
                  <a:srgbClr val="3F3F3F"/>
                </a:solidFill>
                <a:effectLst/>
                <a:uLnTx/>
                <a:uFillTx/>
                <a:latin typeface="Times New Roman" panose="02020603050405020304" pitchFamily="18" charset="0"/>
                <a:cs typeface="Times New Roman" panose="02020603050405020304" pitchFamily="18" charset="0"/>
              </a:rPr>
              <a:t>kiến</a:t>
            </a:r>
            <a:r>
              <a:rPr kumimoji="0" lang="en-US" sz="2600" b="1" i="0" u="none" strike="noStrike" kern="1200" cap="none" spc="0" normalizeH="0" noProof="0" dirty="0">
                <a:ln>
                  <a:noFill/>
                </a:ln>
                <a:solidFill>
                  <a:srgbClr val="3F3F3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3F3F3F"/>
                </a:solidFill>
                <a:effectLst/>
                <a:uLnTx/>
                <a:uFillTx/>
                <a:latin typeface="Times New Roman" panose="02020603050405020304" pitchFamily="18" charset="0"/>
                <a:cs typeface="Times New Roman" panose="02020603050405020304" pitchFamily="18" charset="0"/>
              </a:rPr>
              <a:t>phân</a:t>
            </a:r>
            <a:r>
              <a:rPr kumimoji="0" lang="en-US" sz="2600" b="1" i="0" u="none" strike="noStrike" kern="1200" cap="none" spc="0" normalizeH="0" noProof="0" dirty="0">
                <a:ln>
                  <a:noFill/>
                </a:ln>
                <a:solidFill>
                  <a:srgbClr val="3F3F3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3F3F3F"/>
                </a:solidFill>
                <a:effectLst/>
                <a:uLnTx/>
                <a:uFillTx/>
                <a:latin typeface="Times New Roman" panose="02020603050405020304" pitchFamily="18" charset="0"/>
                <a:cs typeface="Times New Roman" panose="02020603050405020304" pitchFamily="18" charset="0"/>
              </a:rPr>
              <a:t>quyền</a:t>
            </a:r>
            <a:endParaRPr kumimoji="0" lang="vi-VN" sz="26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305392" y="4709810"/>
            <a:ext cx="923334" cy="521520"/>
            <a:chOff x="305392" y="4709810"/>
            <a:chExt cx="923334" cy="521520"/>
          </a:xfrm>
        </p:grpSpPr>
        <p:sp>
          <p:nvSpPr>
            <p:cNvPr id="137" name="Freeform: Shape 136"/>
            <p:cNvSpPr/>
            <p:nvPr/>
          </p:nvSpPr>
          <p:spPr>
            <a:xfrm>
              <a:off x="305392"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E100FF"/>
                </a:gs>
                <a:gs pos="100000">
                  <a:srgbClr val="7F00FF"/>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9" name="Oval 138"/>
            <p:cNvSpPr/>
            <p:nvPr/>
          </p:nvSpPr>
          <p:spPr>
            <a:xfrm>
              <a:off x="54277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rPr>
                <a:t>C</a:t>
              </a:r>
              <a:endParaRPr kumimoji="0" lang="vi-VN"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endParaRPr>
            </a:p>
          </p:txBody>
        </p:sp>
      </p:grpSp>
      <p:sp>
        <p:nvSpPr>
          <p:cNvPr id="185" name="Freeform: Shape 184"/>
          <p:cNvSpPr/>
          <p:nvPr/>
        </p:nvSpPr>
        <p:spPr>
          <a:xfrm flipH="1">
            <a:off x="6300912" y="3437957"/>
            <a:ext cx="5585694"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E100FF"/>
              </a:gs>
              <a:gs pos="100000">
                <a:srgbClr val="7F00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6" name="Rectangle 185"/>
          <p:cNvSpPr/>
          <p:nvPr/>
        </p:nvSpPr>
        <p:spPr>
          <a:xfrm flipH="1">
            <a:off x="6447287" y="3316670"/>
            <a:ext cx="5239326" cy="919430"/>
          </a:xfrm>
          <a:prstGeom prst="rect">
            <a:avLst/>
          </a:prstGeom>
          <a:solidFill>
            <a:schemeClr val="bg1"/>
          </a:solidFill>
          <a:ln>
            <a:solidFill>
              <a:srgbClr val="E1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8" name="TextBox 187"/>
          <p:cNvSpPr txBox="1"/>
          <p:nvPr/>
        </p:nvSpPr>
        <p:spPr>
          <a:xfrm flipH="1">
            <a:off x="6469084" y="3557788"/>
            <a:ext cx="449418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err="1">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Quân</a:t>
            </a:r>
            <a:r>
              <a:rPr kumimoji="0" lang="en-US" sz="2600" b="1" i="0" u="none" strike="noStrike" kern="1200" cap="none" spc="0" normalizeH="0" noProof="0" dirty="0">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600" b="1" i="0" u="none" strike="noStrike" kern="1200" cap="none" spc="0" normalizeH="0" noProof="0" dirty="0">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chuyên</a:t>
            </a:r>
            <a:r>
              <a:rPr kumimoji="0" lang="en-US" sz="2600" b="1" i="0" u="none" strike="noStrike" kern="1200" cap="none" spc="0" normalizeH="0" noProof="0" dirty="0">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a:t>
            </a:r>
            <a:endParaRPr kumimoji="0" lang="vi-VN" sz="2600" b="1" i="0" u="none" strike="noStrike" kern="1200" cap="none" spc="0" normalizeH="0" baseline="0" noProof="0" dirty="0" err="1">
              <a:ln>
                <a:noFill/>
              </a:ln>
              <a:solidFill>
                <a:srgbClr val="3F3F3F"/>
              </a:solidFill>
              <a:effectLst/>
              <a:uLnTx/>
              <a:uFillTx/>
              <a:latin typeface="Times New Roman" panose="02020603050405020304" pitchFamily="18" charset="0"/>
              <a:cs typeface="Times New Roman" panose="02020603050405020304" pitchFamily="18" charset="0"/>
            </a:endParaRPr>
          </a:p>
        </p:txBody>
      </p:sp>
      <p:grpSp>
        <p:nvGrpSpPr>
          <p:cNvPr id="10" name="Group 9"/>
          <p:cNvGrpSpPr/>
          <p:nvPr/>
        </p:nvGrpSpPr>
        <p:grpSpPr>
          <a:xfrm>
            <a:off x="10963273" y="3233082"/>
            <a:ext cx="923334" cy="521520"/>
            <a:chOff x="10963273" y="3233082"/>
            <a:chExt cx="923334" cy="521520"/>
          </a:xfrm>
        </p:grpSpPr>
        <p:sp>
          <p:nvSpPr>
            <p:cNvPr id="187" name="Freeform: Shape 186"/>
            <p:cNvSpPr/>
            <p:nvPr/>
          </p:nvSpPr>
          <p:spPr>
            <a:xfrm flipH="1">
              <a:off x="10963273"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E100FF"/>
                </a:gs>
                <a:gs pos="100000">
                  <a:srgbClr val="7F00FF"/>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9" name="Oval 188"/>
            <p:cNvSpPr/>
            <p:nvPr/>
          </p:nvSpPr>
          <p:spPr>
            <a:xfrm flipH="1">
              <a:off x="1120065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rPr>
                <a:t>B</a:t>
              </a:r>
              <a:endParaRPr kumimoji="0" lang="vi-VN"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endParaRPr>
            </a:p>
          </p:txBody>
        </p:sp>
      </p:grpSp>
      <p:sp>
        <p:nvSpPr>
          <p:cNvPr id="144" name="Freeform: Shape 143"/>
          <p:cNvSpPr/>
          <p:nvPr/>
        </p:nvSpPr>
        <p:spPr>
          <a:xfrm flipH="1">
            <a:off x="6300911" y="4914685"/>
            <a:ext cx="558569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E100FF"/>
              </a:gs>
              <a:gs pos="100000">
                <a:srgbClr val="7F00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1" name="Rectangle 180"/>
          <p:cNvSpPr/>
          <p:nvPr/>
        </p:nvSpPr>
        <p:spPr>
          <a:xfrm flipH="1">
            <a:off x="6467325" y="4793398"/>
            <a:ext cx="5219288" cy="919430"/>
          </a:xfrm>
          <a:prstGeom prst="rect">
            <a:avLst/>
          </a:prstGeom>
          <a:solidFill>
            <a:schemeClr val="bg1"/>
          </a:solidFill>
          <a:ln>
            <a:solidFill>
              <a:srgbClr val="E1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flipH="1">
            <a:off x="6486272" y="5001720"/>
            <a:ext cx="4477001"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err="1">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Quân</a:t>
            </a:r>
            <a:r>
              <a:rPr kumimoji="0" lang="en-US" sz="2600" b="1" i="0" u="none" strike="noStrike" kern="1200" cap="none" spc="0" normalizeH="0" noProof="0" dirty="0">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600" b="1" i="0" u="none" strike="noStrike" kern="1200" cap="none" spc="0" normalizeH="0" noProof="0" dirty="0">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600" b="1" i="0" u="none" strike="noStrike" kern="1200" cap="none" spc="0" normalizeH="0" noProof="0" dirty="0">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hiến</a:t>
            </a:r>
            <a:endParaRPr kumimoji="0" lang="vi-VN" sz="2600" b="1" i="0" u="none" strike="noStrike" kern="1200" cap="none" spc="0" normalizeH="0" baseline="0" noProof="0" dirty="0">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p:cNvGrpSpPr/>
          <p:nvPr/>
        </p:nvGrpSpPr>
        <p:grpSpPr>
          <a:xfrm>
            <a:off x="10963273" y="4709810"/>
            <a:ext cx="923334" cy="521520"/>
            <a:chOff x="10963273" y="4709810"/>
            <a:chExt cx="923334" cy="521520"/>
          </a:xfrm>
        </p:grpSpPr>
        <p:sp>
          <p:nvSpPr>
            <p:cNvPr id="182" name="Freeform: Shape 181"/>
            <p:cNvSpPr/>
            <p:nvPr/>
          </p:nvSpPr>
          <p:spPr>
            <a:xfrm flipH="1">
              <a:off x="10963273"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E100FF"/>
                </a:gs>
                <a:gs pos="100000">
                  <a:srgbClr val="7F00FF"/>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4" name="Oval 183"/>
            <p:cNvSpPr/>
            <p:nvPr/>
          </p:nvSpPr>
          <p:spPr>
            <a:xfrm flipH="1">
              <a:off x="1120065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rPr>
                <a:t>D</a:t>
              </a:r>
              <a:endParaRPr kumimoji="0" lang="vi-VN"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endParaRPr>
            </a:p>
          </p:txBody>
        </p:sp>
      </p:gr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0"/>
                                </p:stCondLst>
                                <p:childTnLst>
                                  <p:par>
                                    <p:cTn id="9" presetID="2" presetClass="entr" presetSubtype="8" fill="hold" grpId="0" nodeType="afterEffect" p14:presetBounceEnd="39000">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14:bounceEnd="39000">
                                          <p:cBhvr additive="base">
                                            <p:cTn id="11" dur="1250" fill="hold"/>
                                            <p:tgtEl>
                                              <p:spTgt spid="132"/>
                                            </p:tgtEl>
                                            <p:attrNameLst>
                                              <p:attrName>ppt_x</p:attrName>
                                            </p:attrNameLst>
                                          </p:cBhvr>
                                          <p:tavLst>
                                            <p:tav tm="0">
                                              <p:val>
                                                <p:strVal val="0-#ppt_w/2"/>
                                              </p:val>
                                            </p:tav>
                                            <p:tav tm="100000">
                                              <p:val>
                                                <p:strVal val="#ppt_x"/>
                                              </p:val>
                                            </p:tav>
                                          </p:tavLst>
                                        </p:anim>
                                        <p:anim calcmode="lin" valueType="num" p14:bounceEnd="39000">
                                          <p:cBhvr additive="base">
                                            <p:cTn id="12" dur="125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39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39000">
                                          <p:cBhvr additive="base">
                                            <p:cTn id="15" dur="1250" fill="hold"/>
                                            <p:tgtEl>
                                              <p:spTgt spid="2"/>
                                            </p:tgtEl>
                                            <p:attrNameLst>
                                              <p:attrName>ppt_x</p:attrName>
                                            </p:attrNameLst>
                                          </p:cBhvr>
                                          <p:tavLst>
                                            <p:tav tm="0">
                                              <p:val>
                                                <p:strVal val="0-#ppt_w/2"/>
                                              </p:val>
                                            </p:tav>
                                            <p:tav tm="100000">
                                              <p:val>
                                                <p:strVal val="#ppt_x"/>
                                              </p:val>
                                            </p:tav>
                                          </p:tavLst>
                                        </p:anim>
                                        <p:anim calcmode="lin" valueType="num" p14:bounceEnd="39000">
                                          <p:cBhvr additive="base">
                                            <p:cTn id="16" dur="12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39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39000">
                                          <p:cBhvr additive="base">
                                            <p:cTn id="19" dur="1250" fill="hold"/>
                                            <p:tgtEl>
                                              <p:spTgt spid="12"/>
                                            </p:tgtEl>
                                            <p:attrNameLst>
                                              <p:attrName>ppt_x</p:attrName>
                                            </p:attrNameLst>
                                          </p:cBhvr>
                                          <p:tavLst>
                                            <p:tav tm="0">
                                              <p:val>
                                                <p:strVal val="0-#ppt_w/2"/>
                                              </p:val>
                                            </p:tav>
                                            <p:tav tm="100000">
                                              <p:val>
                                                <p:strVal val="#ppt_x"/>
                                              </p:val>
                                            </p:tav>
                                          </p:tavLst>
                                        </p:anim>
                                        <p:anim calcmode="lin" valueType="num" p14:bounceEnd="39000">
                                          <p:cBhvr additive="base">
                                            <p:cTn id="20" dur="12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39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39000">
                                          <p:cBhvr additive="base">
                                            <p:cTn id="23" dur="1250" fill="hold"/>
                                            <p:tgtEl>
                                              <p:spTgt spid="3"/>
                                            </p:tgtEl>
                                            <p:attrNameLst>
                                              <p:attrName>ppt_x</p:attrName>
                                            </p:attrNameLst>
                                          </p:cBhvr>
                                          <p:tavLst>
                                            <p:tav tm="0">
                                              <p:val>
                                                <p:strVal val="0-#ppt_w/2"/>
                                              </p:val>
                                            </p:tav>
                                            <p:tav tm="100000">
                                              <p:val>
                                                <p:strVal val="#ppt_x"/>
                                              </p:val>
                                            </p:tav>
                                          </p:tavLst>
                                        </p:anim>
                                        <p:anim calcmode="lin" valueType="num" p14:bounceEnd="39000">
                                          <p:cBhvr additive="base">
                                            <p:cTn id="24" dur="125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14:presetBounceEnd="46000">
                                      <p:stCondLst>
                                        <p:cond delay="0"/>
                                      </p:stCondLst>
                                      <p:childTnLst>
                                        <p:set>
                                          <p:cBhvr>
                                            <p:cTn id="27" dur="1" fill="hold">
                                              <p:stCondLst>
                                                <p:cond delay="0"/>
                                              </p:stCondLst>
                                            </p:cTn>
                                            <p:tgtEl>
                                              <p:spTgt spid="185"/>
                                            </p:tgtEl>
                                            <p:attrNameLst>
                                              <p:attrName>style.visibility</p:attrName>
                                            </p:attrNameLst>
                                          </p:cBhvr>
                                          <p:to>
                                            <p:strVal val="visible"/>
                                          </p:to>
                                        </p:set>
                                        <p:anim calcmode="lin" valueType="num" p14:bounceEnd="46000">
                                          <p:cBhvr additive="base">
                                            <p:cTn id="28" dur="1250" fill="hold"/>
                                            <p:tgtEl>
                                              <p:spTgt spid="185"/>
                                            </p:tgtEl>
                                            <p:attrNameLst>
                                              <p:attrName>ppt_x</p:attrName>
                                            </p:attrNameLst>
                                          </p:cBhvr>
                                          <p:tavLst>
                                            <p:tav tm="0">
                                              <p:val>
                                                <p:strVal val="1+#ppt_w/2"/>
                                              </p:val>
                                            </p:tav>
                                            <p:tav tm="100000">
                                              <p:val>
                                                <p:strVal val="#ppt_x"/>
                                              </p:val>
                                            </p:tav>
                                          </p:tavLst>
                                        </p:anim>
                                        <p:anim calcmode="lin" valueType="num" p14:bounceEnd="46000">
                                          <p:cBhvr additive="base">
                                            <p:cTn id="29" dur="1250" fill="hold"/>
                                            <p:tgtEl>
                                              <p:spTgt spid="18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14:presetBounceEnd="46000">
                                      <p:stCondLst>
                                        <p:cond delay="0"/>
                                      </p:stCondLst>
                                      <p:childTnLst>
                                        <p:set>
                                          <p:cBhvr>
                                            <p:cTn id="31" dur="1" fill="hold">
                                              <p:stCondLst>
                                                <p:cond delay="0"/>
                                              </p:stCondLst>
                                            </p:cTn>
                                            <p:tgtEl>
                                              <p:spTgt spid="186"/>
                                            </p:tgtEl>
                                            <p:attrNameLst>
                                              <p:attrName>style.visibility</p:attrName>
                                            </p:attrNameLst>
                                          </p:cBhvr>
                                          <p:to>
                                            <p:strVal val="visible"/>
                                          </p:to>
                                        </p:set>
                                        <p:anim calcmode="lin" valueType="num" p14:bounceEnd="46000">
                                          <p:cBhvr additive="base">
                                            <p:cTn id="32" dur="1250" fill="hold"/>
                                            <p:tgtEl>
                                              <p:spTgt spid="186"/>
                                            </p:tgtEl>
                                            <p:attrNameLst>
                                              <p:attrName>ppt_x</p:attrName>
                                            </p:attrNameLst>
                                          </p:cBhvr>
                                          <p:tavLst>
                                            <p:tav tm="0">
                                              <p:val>
                                                <p:strVal val="1+#ppt_w/2"/>
                                              </p:val>
                                            </p:tav>
                                            <p:tav tm="100000">
                                              <p:val>
                                                <p:strVal val="#ppt_x"/>
                                              </p:val>
                                            </p:tav>
                                          </p:tavLst>
                                        </p:anim>
                                        <p:anim calcmode="lin" valueType="num" p14:bounceEnd="46000">
                                          <p:cBhvr additive="base">
                                            <p:cTn id="33" dur="1250" fill="hold"/>
                                            <p:tgtEl>
                                              <p:spTgt spid="18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46000">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14:bounceEnd="46000">
                                          <p:cBhvr additive="base">
                                            <p:cTn id="36" dur="1250" fill="hold"/>
                                            <p:tgtEl>
                                              <p:spTgt spid="188"/>
                                            </p:tgtEl>
                                            <p:attrNameLst>
                                              <p:attrName>ppt_x</p:attrName>
                                            </p:attrNameLst>
                                          </p:cBhvr>
                                          <p:tavLst>
                                            <p:tav tm="0">
                                              <p:val>
                                                <p:strVal val="1+#ppt_w/2"/>
                                              </p:val>
                                            </p:tav>
                                            <p:tav tm="100000">
                                              <p:val>
                                                <p:strVal val="#ppt_x"/>
                                              </p:val>
                                            </p:tav>
                                          </p:tavLst>
                                        </p:anim>
                                        <p:anim calcmode="lin" valueType="num" p14:bounceEnd="46000">
                                          <p:cBhvr additive="base">
                                            <p:cTn id="37" dur="1250" fill="hold"/>
                                            <p:tgtEl>
                                              <p:spTgt spid="18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14:presetBounceEnd="46000">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14:bounceEnd="46000">
                                          <p:cBhvr additive="base">
                                            <p:cTn id="40" dur="1250" fill="hold"/>
                                            <p:tgtEl>
                                              <p:spTgt spid="10"/>
                                            </p:tgtEl>
                                            <p:attrNameLst>
                                              <p:attrName>ppt_x</p:attrName>
                                            </p:attrNameLst>
                                          </p:cBhvr>
                                          <p:tavLst>
                                            <p:tav tm="0">
                                              <p:val>
                                                <p:strVal val="1+#ppt_w/2"/>
                                              </p:val>
                                            </p:tav>
                                            <p:tav tm="100000">
                                              <p:val>
                                                <p:strVal val="#ppt_x"/>
                                              </p:val>
                                            </p:tav>
                                          </p:tavLst>
                                        </p:anim>
                                        <p:anim calcmode="lin" valueType="num" p14:bounceEnd="46000">
                                          <p:cBhvr additive="base">
                                            <p:cTn id="41" dur="125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8" fill="hold" grpId="0" nodeType="afterEffect" p14:presetBounceEnd="40000">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14:bounceEnd="40000">
                                          <p:cBhvr additive="base">
                                            <p:cTn id="45" dur="1250" fill="hold"/>
                                            <p:tgtEl>
                                              <p:spTgt spid="135"/>
                                            </p:tgtEl>
                                            <p:attrNameLst>
                                              <p:attrName>ppt_x</p:attrName>
                                            </p:attrNameLst>
                                          </p:cBhvr>
                                          <p:tavLst>
                                            <p:tav tm="0">
                                              <p:val>
                                                <p:strVal val="0-#ppt_w/2"/>
                                              </p:val>
                                            </p:tav>
                                            <p:tav tm="100000">
                                              <p:val>
                                                <p:strVal val="#ppt_x"/>
                                              </p:val>
                                            </p:tav>
                                          </p:tavLst>
                                        </p:anim>
                                        <p:anim calcmode="lin" valueType="num" p14:bounceEnd="40000">
                                          <p:cBhvr additive="base">
                                            <p:cTn id="46" dur="1250" fill="hold"/>
                                            <p:tgtEl>
                                              <p:spTgt spid="13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14:presetBounceEnd="40000">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14:bounceEnd="40000">
                                          <p:cBhvr additive="base">
                                            <p:cTn id="49" dur="1250" fill="hold"/>
                                            <p:tgtEl>
                                              <p:spTgt spid="136"/>
                                            </p:tgtEl>
                                            <p:attrNameLst>
                                              <p:attrName>ppt_x</p:attrName>
                                            </p:attrNameLst>
                                          </p:cBhvr>
                                          <p:tavLst>
                                            <p:tav tm="0">
                                              <p:val>
                                                <p:strVal val="0-#ppt_w/2"/>
                                              </p:val>
                                            </p:tav>
                                            <p:tav tm="100000">
                                              <p:val>
                                                <p:strVal val="#ppt_x"/>
                                              </p:val>
                                            </p:tav>
                                          </p:tavLst>
                                        </p:anim>
                                        <p:anim calcmode="lin" valueType="num" p14:bounceEnd="40000">
                                          <p:cBhvr additive="base">
                                            <p:cTn id="50" dur="1250" fill="hold"/>
                                            <p:tgtEl>
                                              <p:spTgt spid="13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14:presetBounceEnd="40000">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14:bounceEnd="40000">
                                          <p:cBhvr additive="base">
                                            <p:cTn id="53" dur="1250" fill="hold"/>
                                            <p:tgtEl>
                                              <p:spTgt spid="138"/>
                                            </p:tgtEl>
                                            <p:attrNameLst>
                                              <p:attrName>ppt_x</p:attrName>
                                            </p:attrNameLst>
                                          </p:cBhvr>
                                          <p:tavLst>
                                            <p:tav tm="0">
                                              <p:val>
                                                <p:strVal val="0-#ppt_w/2"/>
                                              </p:val>
                                            </p:tav>
                                            <p:tav tm="100000">
                                              <p:val>
                                                <p:strVal val="#ppt_x"/>
                                              </p:val>
                                            </p:tav>
                                          </p:tavLst>
                                        </p:anim>
                                        <p:anim calcmode="lin" valueType="num" p14:bounceEnd="40000">
                                          <p:cBhvr additive="base">
                                            <p:cTn id="54" dur="1250" fill="hold"/>
                                            <p:tgtEl>
                                              <p:spTgt spid="138"/>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14:presetBounceEnd="40000">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14:bounceEnd="40000">
                                          <p:cBhvr additive="base">
                                            <p:cTn id="57" dur="125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58" dur="125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2" presetClass="entr" presetSubtype="2" fill="hold" grpId="0" nodeType="afterEffect" p14:presetBounceEnd="50000">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14:bounceEnd="50000">
                                          <p:cBhvr additive="base">
                                            <p:cTn id="62" dur="1250" fill="hold"/>
                                            <p:tgtEl>
                                              <p:spTgt spid="144"/>
                                            </p:tgtEl>
                                            <p:attrNameLst>
                                              <p:attrName>ppt_x</p:attrName>
                                            </p:attrNameLst>
                                          </p:cBhvr>
                                          <p:tavLst>
                                            <p:tav tm="0">
                                              <p:val>
                                                <p:strVal val="1+#ppt_w/2"/>
                                              </p:val>
                                            </p:tav>
                                            <p:tav tm="100000">
                                              <p:val>
                                                <p:strVal val="#ppt_x"/>
                                              </p:val>
                                            </p:tav>
                                          </p:tavLst>
                                        </p:anim>
                                        <p:anim calcmode="lin" valueType="num" p14:bounceEnd="50000">
                                          <p:cBhvr additive="base">
                                            <p:cTn id="63" dur="1250" fill="hold"/>
                                            <p:tgtEl>
                                              <p:spTgt spid="1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14:presetBounceEnd="50000">
                                      <p:stCondLst>
                                        <p:cond delay="0"/>
                                      </p:stCondLst>
                                      <p:childTnLst>
                                        <p:set>
                                          <p:cBhvr>
                                            <p:cTn id="65" dur="1" fill="hold">
                                              <p:stCondLst>
                                                <p:cond delay="0"/>
                                              </p:stCondLst>
                                            </p:cTn>
                                            <p:tgtEl>
                                              <p:spTgt spid="181"/>
                                            </p:tgtEl>
                                            <p:attrNameLst>
                                              <p:attrName>style.visibility</p:attrName>
                                            </p:attrNameLst>
                                          </p:cBhvr>
                                          <p:to>
                                            <p:strVal val="visible"/>
                                          </p:to>
                                        </p:set>
                                        <p:anim calcmode="lin" valueType="num" p14:bounceEnd="50000">
                                          <p:cBhvr additive="base">
                                            <p:cTn id="66" dur="1250" fill="hold"/>
                                            <p:tgtEl>
                                              <p:spTgt spid="181"/>
                                            </p:tgtEl>
                                            <p:attrNameLst>
                                              <p:attrName>ppt_x</p:attrName>
                                            </p:attrNameLst>
                                          </p:cBhvr>
                                          <p:tavLst>
                                            <p:tav tm="0">
                                              <p:val>
                                                <p:strVal val="1+#ppt_w/2"/>
                                              </p:val>
                                            </p:tav>
                                            <p:tav tm="100000">
                                              <p:val>
                                                <p:strVal val="#ppt_x"/>
                                              </p:val>
                                            </p:tav>
                                          </p:tavLst>
                                        </p:anim>
                                        <p:anim calcmode="lin" valueType="num" p14:bounceEnd="50000">
                                          <p:cBhvr additive="base">
                                            <p:cTn id="67" dur="1250" fill="hold"/>
                                            <p:tgtEl>
                                              <p:spTgt spid="181"/>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14:presetBounceEnd="50000">
                                      <p:stCondLst>
                                        <p:cond delay="0"/>
                                      </p:stCondLst>
                                      <p:childTnLst>
                                        <p:set>
                                          <p:cBhvr>
                                            <p:cTn id="69" dur="1" fill="hold">
                                              <p:stCondLst>
                                                <p:cond delay="0"/>
                                              </p:stCondLst>
                                            </p:cTn>
                                            <p:tgtEl>
                                              <p:spTgt spid="183"/>
                                            </p:tgtEl>
                                            <p:attrNameLst>
                                              <p:attrName>style.visibility</p:attrName>
                                            </p:attrNameLst>
                                          </p:cBhvr>
                                          <p:to>
                                            <p:strVal val="visible"/>
                                          </p:to>
                                        </p:set>
                                        <p:anim calcmode="lin" valueType="num" p14:bounceEnd="50000">
                                          <p:cBhvr additive="base">
                                            <p:cTn id="70" dur="1250" fill="hold"/>
                                            <p:tgtEl>
                                              <p:spTgt spid="183"/>
                                            </p:tgtEl>
                                            <p:attrNameLst>
                                              <p:attrName>ppt_x</p:attrName>
                                            </p:attrNameLst>
                                          </p:cBhvr>
                                          <p:tavLst>
                                            <p:tav tm="0">
                                              <p:val>
                                                <p:strVal val="1+#ppt_w/2"/>
                                              </p:val>
                                            </p:tav>
                                            <p:tav tm="100000">
                                              <p:val>
                                                <p:strVal val="#ppt_x"/>
                                              </p:val>
                                            </p:tav>
                                          </p:tavLst>
                                        </p:anim>
                                        <p:anim calcmode="lin" valueType="num" p14:bounceEnd="50000">
                                          <p:cBhvr additive="base">
                                            <p:cTn id="71" dur="1250" fill="hold"/>
                                            <p:tgtEl>
                                              <p:spTgt spid="183"/>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14:presetBounceEnd="50000">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14:bounceEnd="50000">
                                          <p:cBhvr additive="base">
                                            <p:cTn id="74" dur="125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75" dur="1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indefinite" fill="hold" grpId="1" nodeType="clickEffect">
                                      <p:stCondLst>
                                        <p:cond delay="0"/>
                                      </p:stCondLst>
                                      <p:childTnLst>
                                        <p:animEffect transition="out" filter="fade">
                                          <p:cBhvr>
                                            <p:cTn id="79" dur="1000" tmFilter="0, 0; .2, .5; .8, .5; 1, 0"/>
                                            <p:tgtEl>
                                              <p:spTgt spid="144"/>
                                            </p:tgtEl>
                                          </p:cBhvr>
                                        </p:animEffect>
                                        <p:animScale>
                                          <p:cBhvr>
                                            <p:cTn id="80" dur="500" autoRev="1" fill="hold"/>
                                            <p:tgtEl>
                                              <p:spTgt spid="144"/>
                                            </p:tgtEl>
                                          </p:cBhvr>
                                          <p:by x="105000" y="105000"/>
                                        </p:animScale>
                                      </p:childTnLst>
                                    </p:cTn>
                                  </p:par>
                                  <p:par>
                                    <p:cTn id="81" presetID="26" presetClass="emph" presetSubtype="0" repeatCount="indefinite" fill="hold" grpId="1" nodeType="withEffect">
                                      <p:stCondLst>
                                        <p:cond delay="0"/>
                                      </p:stCondLst>
                                      <p:childTnLst>
                                        <p:animEffect transition="out" filter="fade">
                                          <p:cBhvr>
                                            <p:cTn id="82" dur="1000" tmFilter="0, 0; .2, .5; .8, .5; 1, 0"/>
                                            <p:tgtEl>
                                              <p:spTgt spid="181"/>
                                            </p:tgtEl>
                                          </p:cBhvr>
                                        </p:animEffect>
                                        <p:animScale>
                                          <p:cBhvr>
                                            <p:cTn id="83" dur="500" autoRev="1" fill="hold"/>
                                            <p:tgtEl>
                                              <p:spTgt spid="181"/>
                                            </p:tgtEl>
                                          </p:cBhvr>
                                          <p:by x="105000" y="105000"/>
                                        </p:animScale>
                                      </p:childTnLst>
                                    </p:cTn>
                                  </p:par>
                                  <p:par>
                                    <p:cTn id="84" presetID="26" presetClass="emph" presetSubtype="0" repeatCount="indefinite" fill="hold" grpId="1" nodeType="withEffect">
                                      <p:stCondLst>
                                        <p:cond delay="0"/>
                                      </p:stCondLst>
                                      <p:childTnLst>
                                        <p:animEffect transition="out" filter="fade">
                                          <p:cBhvr>
                                            <p:cTn id="85" dur="1000" tmFilter="0, 0; .2, .5; .8, .5; 1, 0"/>
                                            <p:tgtEl>
                                              <p:spTgt spid="183"/>
                                            </p:tgtEl>
                                          </p:cBhvr>
                                        </p:animEffect>
                                        <p:animScale>
                                          <p:cBhvr>
                                            <p:cTn id="86" dur="500" autoRev="1" fill="hold"/>
                                            <p:tgtEl>
                                              <p:spTgt spid="183"/>
                                            </p:tgtEl>
                                          </p:cBhvr>
                                          <p:by x="105000" y="105000"/>
                                        </p:animScale>
                                      </p:childTnLst>
                                    </p:cTn>
                                  </p:par>
                                  <p:par>
                                    <p:cTn id="87" presetID="26" presetClass="emph" presetSubtype="0" repeatCount="indefinite" fill="hold" nodeType="withEffect">
                                      <p:stCondLst>
                                        <p:cond delay="0"/>
                                      </p:stCondLst>
                                      <p:childTnLst>
                                        <p:animEffect transition="out" filter="fade">
                                          <p:cBhvr>
                                            <p:cTn id="88" dur="1000" tmFilter="0, 0; .2, .5; .8, .5; 1, 0"/>
                                            <p:tgtEl>
                                              <p:spTgt spid="11"/>
                                            </p:tgtEl>
                                          </p:cBhvr>
                                        </p:animEffect>
                                        <p:animScale>
                                          <p:cBhvr>
                                            <p:cTn id="89" dur="500" autoRev="1" fill="hold"/>
                                            <p:tgtEl>
                                              <p:spTgt spid="11"/>
                                            </p:tgtEl>
                                          </p:cBhvr>
                                          <p:by x="105000" y="105000"/>
                                        </p:animScale>
                                      </p:childTnLst>
                                    </p:cTn>
                                  </p:par>
                                  <p:par>
                                    <p:cTn id="90" presetID="19" presetClass="emph" presetSubtype="0" repeatCount="4000" fill="hold" grpId="2" nodeType="withEffect">
                                      <p:stCondLst>
                                        <p:cond delay="0"/>
                                      </p:stCondLst>
                                      <p:childTnLst>
                                        <p:animClr clrSpc="rgb" dir="cw">
                                          <p:cBhvr override="childStyle">
                                            <p:cTn id="91" dur="500" fill="hold"/>
                                            <p:tgtEl>
                                              <p:spTgt spid="181"/>
                                            </p:tgtEl>
                                            <p:attrNameLst>
                                              <p:attrName>style.color</p:attrName>
                                            </p:attrNameLst>
                                          </p:cBhvr>
                                          <p:to>
                                            <a:srgbClr val="FFB200"/>
                                          </p:to>
                                        </p:animClr>
                                        <p:animClr clrSpc="rgb" dir="cw">
                                          <p:cBhvr>
                                            <p:cTn id="92" dur="500" fill="hold"/>
                                            <p:tgtEl>
                                              <p:spTgt spid="181"/>
                                            </p:tgtEl>
                                            <p:attrNameLst>
                                              <p:attrName>fillcolor</p:attrName>
                                            </p:attrNameLst>
                                          </p:cBhvr>
                                          <p:to>
                                            <a:srgbClr val="FFB200"/>
                                          </p:to>
                                        </p:animClr>
                                        <p:set>
                                          <p:cBhvr>
                                            <p:cTn id="93" dur="500" fill="hold"/>
                                            <p:tgtEl>
                                              <p:spTgt spid="181"/>
                                            </p:tgtEl>
                                            <p:attrNameLst>
                                              <p:attrName>fill.type</p:attrName>
                                            </p:attrNameLst>
                                          </p:cBhvr>
                                          <p:to>
                                            <p:strVal val="solid"/>
                                          </p:to>
                                        </p:set>
                                        <p:set>
                                          <p:cBhvr>
                                            <p:cTn id="94" dur="500" fill="hold"/>
                                            <p:tgtEl>
                                              <p:spTgt spid="181"/>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2" grpId="0" animBg="1"/>
          <p:bldP spid="12" grpId="0"/>
          <p:bldP spid="135" grpId="0" animBg="1"/>
          <p:bldP spid="136" grpId="0" animBg="1"/>
          <p:bldP spid="138" grpId="0"/>
          <p:bldP spid="185" grpId="0" animBg="1"/>
          <p:bldP spid="186" grpId="0" animBg="1"/>
          <p:bldP spid="188" grpId="0"/>
          <p:bldP spid="144" grpId="0" animBg="1"/>
          <p:bldP spid="144" grpId="1" animBg="1"/>
          <p:bldP spid="181" grpId="0" animBg="1"/>
          <p:bldP spid="181" grpId="1" animBg="1"/>
          <p:bldP spid="181" grpId="2" animBg="1"/>
          <p:bldP spid="183" grpId="0"/>
          <p:bldP spid="18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0"/>
                                </p:stCondLst>
                                <p:childTnLst>
                                  <p:par>
                                    <p:cTn id="9" presetID="2" presetClass="entr" presetSubtype="8" fill="hold" grpId="0"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1250" fill="hold"/>
                                            <p:tgtEl>
                                              <p:spTgt spid="132"/>
                                            </p:tgtEl>
                                            <p:attrNameLst>
                                              <p:attrName>ppt_x</p:attrName>
                                            </p:attrNameLst>
                                          </p:cBhvr>
                                          <p:tavLst>
                                            <p:tav tm="0">
                                              <p:val>
                                                <p:strVal val="0-#ppt_w/2"/>
                                              </p:val>
                                            </p:tav>
                                            <p:tav tm="100000">
                                              <p:val>
                                                <p:strVal val="#ppt_x"/>
                                              </p:val>
                                            </p:tav>
                                          </p:tavLst>
                                        </p:anim>
                                        <p:anim calcmode="lin" valueType="num">
                                          <p:cBhvr additive="base">
                                            <p:cTn id="12" dur="125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250" fill="hold"/>
                                            <p:tgtEl>
                                              <p:spTgt spid="2"/>
                                            </p:tgtEl>
                                            <p:attrNameLst>
                                              <p:attrName>ppt_x</p:attrName>
                                            </p:attrNameLst>
                                          </p:cBhvr>
                                          <p:tavLst>
                                            <p:tav tm="0">
                                              <p:val>
                                                <p:strVal val="0-#ppt_w/2"/>
                                              </p:val>
                                            </p:tav>
                                            <p:tav tm="100000">
                                              <p:val>
                                                <p:strVal val="#ppt_x"/>
                                              </p:val>
                                            </p:tav>
                                          </p:tavLst>
                                        </p:anim>
                                        <p:anim calcmode="lin" valueType="num">
                                          <p:cBhvr additive="base">
                                            <p:cTn id="16" dur="12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250" fill="hold"/>
                                            <p:tgtEl>
                                              <p:spTgt spid="12"/>
                                            </p:tgtEl>
                                            <p:attrNameLst>
                                              <p:attrName>ppt_x</p:attrName>
                                            </p:attrNameLst>
                                          </p:cBhvr>
                                          <p:tavLst>
                                            <p:tav tm="0">
                                              <p:val>
                                                <p:strVal val="0-#ppt_w/2"/>
                                              </p:val>
                                            </p:tav>
                                            <p:tav tm="100000">
                                              <p:val>
                                                <p:strVal val="#ppt_x"/>
                                              </p:val>
                                            </p:tav>
                                          </p:tavLst>
                                        </p:anim>
                                        <p:anim calcmode="lin" valueType="num">
                                          <p:cBhvr additive="base">
                                            <p:cTn id="20" dur="12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250" fill="hold"/>
                                            <p:tgtEl>
                                              <p:spTgt spid="3"/>
                                            </p:tgtEl>
                                            <p:attrNameLst>
                                              <p:attrName>ppt_x</p:attrName>
                                            </p:attrNameLst>
                                          </p:cBhvr>
                                          <p:tavLst>
                                            <p:tav tm="0">
                                              <p:val>
                                                <p:strVal val="0-#ppt_w/2"/>
                                              </p:val>
                                            </p:tav>
                                            <p:tav tm="100000">
                                              <p:val>
                                                <p:strVal val="#ppt_x"/>
                                              </p:val>
                                            </p:tav>
                                          </p:tavLst>
                                        </p:anim>
                                        <p:anim calcmode="lin" valueType="num">
                                          <p:cBhvr additive="base">
                                            <p:cTn id="24" dur="125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185"/>
                                            </p:tgtEl>
                                            <p:attrNameLst>
                                              <p:attrName>style.visibility</p:attrName>
                                            </p:attrNameLst>
                                          </p:cBhvr>
                                          <p:to>
                                            <p:strVal val="visible"/>
                                          </p:to>
                                        </p:set>
                                        <p:anim calcmode="lin" valueType="num">
                                          <p:cBhvr additive="base">
                                            <p:cTn id="28" dur="1250" fill="hold"/>
                                            <p:tgtEl>
                                              <p:spTgt spid="185"/>
                                            </p:tgtEl>
                                            <p:attrNameLst>
                                              <p:attrName>ppt_x</p:attrName>
                                            </p:attrNameLst>
                                          </p:cBhvr>
                                          <p:tavLst>
                                            <p:tav tm="0">
                                              <p:val>
                                                <p:strVal val="1+#ppt_w/2"/>
                                              </p:val>
                                            </p:tav>
                                            <p:tav tm="100000">
                                              <p:val>
                                                <p:strVal val="#ppt_x"/>
                                              </p:val>
                                            </p:tav>
                                          </p:tavLst>
                                        </p:anim>
                                        <p:anim calcmode="lin" valueType="num">
                                          <p:cBhvr additive="base">
                                            <p:cTn id="29" dur="1250" fill="hold"/>
                                            <p:tgtEl>
                                              <p:spTgt spid="18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86"/>
                                            </p:tgtEl>
                                            <p:attrNameLst>
                                              <p:attrName>style.visibility</p:attrName>
                                            </p:attrNameLst>
                                          </p:cBhvr>
                                          <p:to>
                                            <p:strVal val="visible"/>
                                          </p:to>
                                        </p:set>
                                        <p:anim calcmode="lin" valueType="num">
                                          <p:cBhvr additive="base">
                                            <p:cTn id="32" dur="1250" fill="hold"/>
                                            <p:tgtEl>
                                              <p:spTgt spid="186"/>
                                            </p:tgtEl>
                                            <p:attrNameLst>
                                              <p:attrName>ppt_x</p:attrName>
                                            </p:attrNameLst>
                                          </p:cBhvr>
                                          <p:tavLst>
                                            <p:tav tm="0">
                                              <p:val>
                                                <p:strVal val="1+#ppt_w/2"/>
                                              </p:val>
                                            </p:tav>
                                            <p:tav tm="100000">
                                              <p:val>
                                                <p:strVal val="#ppt_x"/>
                                              </p:val>
                                            </p:tav>
                                          </p:tavLst>
                                        </p:anim>
                                        <p:anim calcmode="lin" valueType="num">
                                          <p:cBhvr additive="base">
                                            <p:cTn id="33" dur="1250" fill="hold"/>
                                            <p:tgtEl>
                                              <p:spTgt spid="18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cBhvr additive="base">
                                            <p:cTn id="36" dur="1250" fill="hold"/>
                                            <p:tgtEl>
                                              <p:spTgt spid="188"/>
                                            </p:tgtEl>
                                            <p:attrNameLst>
                                              <p:attrName>ppt_x</p:attrName>
                                            </p:attrNameLst>
                                          </p:cBhvr>
                                          <p:tavLst>
                                            <p:tav tm="0">
                                              <p:val>
                                                <p:strVal val="1+#ppt_w/2"/>
                                              </p:val>
                                            </p:tav>
                                            <p:tav tm="100000">
                                              <p:val>
                                                <p:strVal val="#ppt_x"/>
                                              </p:val>
                                            </p:tav>
                                          </p:tavLst>
                                        </p:anim>
                                        <p:anim calcmode="lin" valueType="num">
                                          <p:cBhvr additive="base">
                                            <p:cTn id="37" dur="1250" fill="hold"/>
                                            <p:tgtEl>
                                              <p:spTgt spid="18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250" fill="hold"/>
                                            <p:tgtEl>
                                              <p:spTgt spid="10"/>
                                            </p:tgtEl>
                                            <p:attrNameLst>
                                              <p:attrName>ppt_x</p:attrName>
                                            </p:attrNameLst>
                                          </p:cBhvr>
                                          <p:tavLst>
                                            <p:tav tm="0">
                                              <p:val>
                                                <p:strVal val="1+#ppt_w/2"/>
                                              </p:val>
                                            </p:tav>
                                            <p:tav tm="100000">
                                              <p:val>
                                                <p:strVal val="#ppt_x"/>
                                              </p:val>
                                            </p:tav>
                                          </p:tavLst>
                                        </p:anim>
                                        <p:anim calcmode="lin" valueType="num">
                                          <p:cBhvr additive="base">
                                            <p:cTn id="41" dur="125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8" fill="hold" grpId="0" nodeType="afterEffect">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cBhvr additive="base">
                                            <p:cTn id="45" dur="1250" fill="hold"/>
                                            <p:tgtEl>
                                              <p:spTgt spid="135"/>
                                            </p:tgtEl>
                                            <p:attrNameLst>
                                              <p:attrName>ppt_x</p:attrName>
                                            </p:attrNameLst>
                                          </p:cBhvr>
                                          <p:tavLst>
                                            <p:tav tm="0">
                                              <p:val>
                                                <p:strVal val="0-#ppt_w/2"/>
                                              </p:val>
                                            </p:tav>
                                            <p:tav tm="100000">
                                              <p:val>
                                                <p:strVal val="#ppt_x"/>
                                              </p:val>
                                            </p:tav>
                                          </p:tavLst>
                                        </p:anim>
                                        <p:anim calcmode="lin" valueType="num">
                                          <p:cBhvr additive="base">
                                            <p:cTn id="46" dur="1250" fill="hold"/>
                                            <p:tgtEl>
                                              <p:spTgt spid="13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additive="base">
                                            <p:cTn id="49" dur="1250" fill="hold"/>
                                            <p:tgtEl>
                                              <p:spTgt spid="136"/>
                                            </p:tgtEl>
                                            <p:attrNameLst>
                                              <p:attrName>ppt_x</p:attrName>
                                            </p:attrNameLst>
                                          </p:cBhvr>
                                          <p:tavLst>
                                            <p:tav tm="0">
                                              <p:val>
                                                <p:strVal val="0-#ppt_w/2"/>
                                              </p:val>
                                            </p:tav>
                                            <p:tav tm="100000">
                                              <p:val>
                                                <p:strVal val="#ppt_x"/>
                                              </p:val>
                                            </p:tav>
                                          </p:tavLst>
                                        </p:anim>
                                        <p:anim calcmode="lin" valueType="num">
                                          <p:cBhvr additive="base">
                                            <p:cTn id="50" dur="1250" fill="hold"/>
                                            <p:tgtEl>
                                              <p:spTgt spid="13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cBhvr additive="base">
                                            <p:cTn id="53" dur="1250" fill="hold"/>
                                            <p:tgtEl>
                                              <p:spTgt spid="138"/>
                                            </p:tgtEl>
                                            <p:attrNameLst>
                                              <p:attrName>ppt_x</p:attrName>
                                            </p:attrNameLst>
                                          </p:cBhvr>
                                          <p:tavLst>
                                            <p:tav tm="0">
                                              <p:val>
                                                <p:strVal val="0-#ppt_w/2"/>
                                              </p:val>
                                            </p:tav>
                                            <p:tav tm="100000">
                                              <p:val>
                                                <p:strVal val="#ppt_x"/>
                                              </p:val>
                                            </p:tav>
                                          </p:tavLst>
                                        </p:anim>
                                        <p:anim calcmode="lin" valueType="num">
                                          <p:cBhvr additive="base">
                                            <p:cTn id="54" dur="1250" fill="hold"/>
                                            <p:tgtEl>
                                              <p:spTgt spid="138"/>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250" fill="hold"/>
                                            <p:tgtEl>
                                              <p:spTgt spid="13"/>
                                            </p:tgtEl>
                                            <p:attrNameLst>
                                              <p:attrName>ppt_x</p:attrName>
                                            </p:attrNameLst>
                                          </p:cBhvr>
                                          <p:tavLst>
                                            <p:tav tm="0">
                                              <p:val>
                                                <p:strVal val="0-#ppt_w/2"/>
                                              </p:val>
                                            </p:tav>
                                            <p:tav tm="100000">
                                              <p:val>
                                                <p:strVal val="#ppt_x"/>
                                              </p:val>
                                            </p:tav>
                                          </p:tavLst>
                                        </p:anim>
                                        <p:anim calcmode="lin" valueType="num">
                                          <p:cBhvr additive="base">
                                            <p:cTn id="58" dur="125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2" presetClass="entr" presetSubtype="2" fill="hold" grpId="0" nodeType="afterEffect">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cBhvr additive="base">
                                            <p:cTn id="62" dur="1250" fill="hold"/>
                                            <p:tgtEl>
                                              <p:spTgt spid="144"/>
                                            </p:tgtEl>
                                            <p:attrNameLst>
                                              <p:attrName>ppt_x</p:attrName>
                                            </p:attrNameLst>
                                          </p:cBhvr>
                                          <p:tavLst>
                                            <p:tav tm="0">
                                              <p:val>
                                                <p:strVal val="1+#ppt_w/2"/>
                                              </p:val>
                                            </p:tav>
                                            <p:tav tm="100000">
                                              <p:val>
                                                <p:strVal val="#ppt_x"/>
                                              </p:val>
                                            </p:tav>
                                          </p:tavLst>
                                        </p:anim>
                                        <p:anim calcmode="lin" valueType="num">
                                          <p:cBhvr additive="base">
                                            <p:cTn id="63" dur="1250" fill="hold"/>
                                            <p:tgtEl>
                                              <p:spTgt spid="1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81"/>
                                            </p:tgtEl>
                                            <p:attrNameLst>
                                              <p:attrName>style.visibility</p:attrName>
                                            </p:attrNameLst>
                                          </p:cBhvr>
                                          <p:to>
                                            <p:strVal val="visible"/>
                                          </p:to>
                                        </p:set>
                                        <p:anim calcmode="lin" valueType="num">
                                          <p:cBhvr additive="base">
                                            <p:cTn id="66" dur="1250" fill="hold"/>
                                            <p:tgtEl>
                                              <p:spTgt spid="181"/>
                                            </p:tgtEl>
                                            <p:attrNameLst>
                                              <p:attrName>ppt_x</p:attrName>
                                            </p:attrNameLst>
                                          </p:cBhvr>
                                          <p:tavLst>
                                            <p:tav tm="0">
                                              <p:val>
                                                <p:strVal val="1+#ppt_w/2"/>
                                              </p:val>
                                            </p:tav>
                                            <p:tav tm="100000">
                                              <p:val>
                                                <p:strVal val="#ppt_x"/>
                                              </p:val>
                                            </p:tav>
                                          </p:tavLst>
                                        </p:anim>
                                        <p:anim calcmode="lin" valueType="num">
                                          <p:cBhvr additive="base">
                                            <p:cTn id="67" dur="1250" fill="hold"/>
                                            <p:tgtEl>
                                              <p:spTgt spid="181"/>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183"/>
                                            </p:tgtEl>
                                            <p:attrNameLst>
                                              <p:attrName>style.visibility</p:attrName>
                                            </p:attrNameLst>
                                          </p:cBhvr>
                                          <p:to>
                                            <p:strVal val="visible"/>
                                          </p:to>
                                        </p:set>
                                        <p:anim calcmode="lin" valueType="num">
                                          <p:cBhvr additive="base">
                                            <p:cTn id="70" dur="1250" fill="hold"/>
                                            <p:tgtEl>
                                              <p:spTgt spid="183"/>
                                            </p:tgtEl>
                                            <p:attrNameLst>
                                              <p:attrName>ppt_x</p:attrName>
                                            </p:attrNameLst>
                                          </p:cBhvr>
                                          <p:tavLst>
                                            <p:tav tm="0">
                                              <p:val>
                                                <p:strVal val="1+#ppt_w/2"/>
                                              </p:val>
                                            </p:tav>
                                            <p:tav tm="100000">
                                              <p:val>
                                                <p:strVal val="#ppt_x"/>
                                              </p:val>
                                            </p:tav>
                                          </p:tavLst>
                                        </p:anim>
                                        <p:anim calcmode="lin" valueType="num">
                                          <p:cBhvr additive="base">
                                            <p:cTn id="71" dur="1250" fill="hold"/>
                                            <p:tgtEl>
                                              <p:spTgt spid="183"/>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1250" fill="hold"/>
                                            <p:tgtEl>
                                              <p:spTgt spid="11"/>
                                            </p:tgtEl>
                                            <p:attrNameLst>
                                              <p:attrName>ppt_x</p:attrName>
                                            </p:attrNameLst>
                                          </p:cBhvr>
                                          <p:tavLst>
                                            <p:tav tm="0">
                                              <p:val>
                                                <p:strVal val="1+#ppt_w/2"/>
                                              </p:val>
                                            </p:tav>
                                            <p:tav tm="100000">
                                              <p:val>
                                                <p:strVal val="#ppt_x"/>
                                              </p:val>
                                            </p:tav>
                                          </p:tavLst>
                                        </p:anim>
                                        <p:anim calcmode="lin" valueType="num">
                                          <p:cBhvr additive="base">
                                            <p:cTn id="75" dur="1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indefinite" fill="hold" grpId="1" nodeType="clickEffect">
                                      <p:stCondLst>
                                        <p:cond delay="0"/>
                                      </p:stCondLst>
                                      <p:childTnLst>
                                        <p:animEffect transition="out" filter="fade">
                                          <p:cBhvr>
                                            <p:cTn id="79" dur="1000" tmFilter="0, 0; .2, .5; .8, .5; 1, 0"/>
                                            <p:tgtEl>
                                              <p:spTgt spid="144"/>
                                            </p:tgtEl>
                                          </p:cBhvr>
                                        </p:animEffect>
                                        <p:animScale>
                                          <p:cBhvr>
                                            <p:cTn id="80" dur="500" autoRev="1" fill="hold"/>
                                            <p:tgtEl>
                                              <p:spTgt spid="144"/>
                                            </p:tgtEl>
                                          </p:cBhvr>
                                          <p:by x="105000" y="105000"/>
                                        </p:animScale>
                                      </p:childTnLst>
                                    </p:cTn>
                                  </p:par>
                                  <p:par>
                                    <p:cTn id="81" presetID="26" presetClass="emph" presetSubtype="0" repeatCount="indefinite" fill="hold" grpId="1" nodeType="withEffect">
                                      <p:stCondLst>
                                        <p:cond delay="0"/>
                                      </p:stCondLst>
                                      <p:childTnLst>
                                        <p:animEffect transition="out" filter="fade">
                                          <p:cBhvr>
                                            <p:cTn id="82" dur="1000" tmFilter="0, 0; .2, .5; .8, .5; 1, 0"/>
                                            <p:tgtEl>
                                              <p:spTgt spid="181"/>
                                            </p:tgtEl>
                                          </p:cBhvr>
                                        </p:animEffect>
                                        <p:animScale>
                                          <p:cBhvr>
                                            <p:cTn id="83" dur="500" autoRev="1" fill="hold"/>
                                            <p:tgtEl>
                                              <p:spTgt spid="181"/>
                                            </p:tgtEl>
                                          </p:cBhvr>
                                          <p:by x="105000" y="105000"/>
                                        </p:animScale>
                                      </p:childTnLst>
                                    </p:cTn>
                                  </p:par>
                                  <p:par>
                                    <p:cTn id="84" presetID="26" presetClass="emph" presetSubtype="0" repeatCount="indefinite" fill="hold" grpId="1" nodeType="withEffect">
                                      <p:stCondLst>
                                        <p:cond delay="0"/>
                                      </p:stCondLst>
                                      <p:childTnLst>
                                        <p:animEffect transition="out" filter="fade">
                                          <p:cBhvr>
                                            <p:cTn id="85" dur="1000" tmFilter="0, 0; .2, .5; .8, .5; 1, 0"/>
                                            <p:tgtEl>
                                              <p:spTgt spid="183"/>
                                            </p:tgtEl>
                                          </p:cBhvr>
                                        </p:animEffect>
                                        <p:animScale>
                                          <p:cBhvr>
                                            <p:cTn id="86" dur="500" autoRev="1" fill="hold"/>
                                            <p:tgtEl>
                                              <p:spTgt spid="183"/>
                                            </p:tgtEl>
                                          </p:cBhvr>
                                          <p:by x="105000" y="105000"/>
                                        </p:animScale>
                                      </p:childTnLst>
                                    </p:cTn>
                                  </p:par>
                                  <p:par>
                                    <p:cTn id="87" presetID="26" presetClass="emph" presetSubtype="0" repeatCount="indefinite" fill="hold" nodeType="withEffect">
                                      <p:stCondLst>
                                        <p:cond delay="0"/>
                                      </p:stCondLst>
                                      <p:childTnLst>
                                        <p:animEffect transition="out" filter="fade">
                                          <p:cBhvr>
                                            <p:cTn id="88" dur="1000" tmFilter="0, 0; .2, .5; .8, .5; 1, 0"/>
                                            <p:tgtEl>
                                              <p:spTgt spid="11"/>
                                            </p:tgtEl>
                                          </p:cBhvr>
                                        </p:animEffect>
                                        <p:animScale>
                                          <p:cBhvr>
                                            <p:cTn id="89" dur="500" autoRev="1" fill="hold"/>
                                            <p:tgtEl>
                                              <p:spTgt spid="11"/>
                                            </p:tgtEl>
                                          </p:cBhvr>
                                          <p:by x="105000" y="105000"/>
                                        </p:animScale>
                                      </p:childTnLst>
                                    </p:cTn>
                                  </p:par>
                                  <p:par>
                                    <p:cTn id="90" presetID="19" presetClass="emph" presetSubtype="0" repeatCount="4000" fill="hold" grpId="2" nodeType="withEffect">
                                      <p:stCondLst>
                                        <p:cond delay="0"/>
                                      </p:stCondLst>
                                      <p:childTnLst>
                                        <p:animClr clrSpc="rgb" dir="cw">
                                          <p:cBhvr override="childStyle">
                                            <p:cTn id="91" dur="500" fill="hold"/>
                                            <p:tgtEl>
                                              <p:spTgt spid="181"/>
                                            </p:tgtEl>
                                            <p:attrNameLst>
                                              <p:attrName>style.color</p:attrName>
                                            </p:attrNameLst>
                                          </p:cBhvr>
                                          <p:to>
                                            <a:srgbClr val="FFB200"/>
                                          </p:to>
                                        </p:animClr>
                                        <p:animClr clrSpc="rgb" dir="cw">
                                          <p:cBhvr>
                                            <p:cTn id="92" dur="500" fill="hold"/>
                                            <p:tgtEl>
                                              <p:spTgt spid="181"/>
                                            </p:tgtEl>
                                            <p:attrNameLst>
                                              <p:attrName>fillcolor</p:attrName>
                                            </p:attrNameLst>
                                          </p:cBhvr>
                                          <p:to>
                                            <a:srgbClr val="FFB200"/>
                                          </p:to>
                                        </p:animClr>
                                        <p:set>
                                          <p:cBhvr>
                                            <p:cTn id="93" dur="500" fill="hold"/>
                                            <p:tgtEl>
                                              <p:spTgt spid="181"/>
                                            </p:tgtEl>
                                            <p:attrNameLst>
                                              <p:attrName>fill.type</p:attrName>
                                            </p:attrNameLst>
                                          </p:cBhvr>
                                          <p:to>
                                            <p:strVal val="solid"/>
                                          </p:to>
                                        </p:set>
                                        <p:set>
                                          <p:cBhvr>
                                            <p:cTn id="94" dur="500" fill="hold"/>
                                            <p:tgtEl>
                                              <p:spTgt spid="181"/>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2" grpId="0" animBg="1"/>
          <p:bldP spid="12" grpId="0"/>
          <p:bldP spid="135" grpId="0" animBg="1"/>
          <p:bldP spid="136" grpId="0" animBg="1"/>
          <p:bldP spid="138" grpId="0"/>
          <p:bldP spid="185" grpId="0" animBg="1"/>
          <p:bldP spid="186" grpId="0" animBg="1"/>
          <p:bldP spid="188" grpId="0"/>
          <p:bldP spid="144" grpId="0" animBg="1"/>
          <p:bldP spid="144" grpId="1" animBg="1"/>
          <p:bldP spid="181" grpId="0" animBg="1"/>
          <p:bldP spid="181" grpId="1" animBg="1"/>
          <p:bldP spid="181" grpId="2" animBg="1"/>
          <p:bldP spid="183" grpId="0"/>
          <p:bldP spid="183" grpId="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305392" y="1444733"/>
            <a:ext cx="11581216" cy="725074"/>
          </a:xfrm>
          <a:prstGeom prst="roundRect">
            <a:avLst>
              <a:gd name="adj" fmla="val 50000"/>
            </a:avLst>
          </a:prstGeom>
          <a:solidFill>
            <a:schemeClr val="bg1"/>
          </a:solidFill>
          <a:ln w="19050">
            <a:gradFill flip="none" rotWithShape="1">
              <a:gsLst>
                <a:gs pos="0">
                  <a:srgbClr val="4285F4"/>
                </a:gs>
                <a:gs pos="41000">
                  <a:srgbClr val="EA4335"/>
                </a:gs>
                <a:gs pos="76000">
                  <a:srgbClr val="FBBC05"/>
                </a:gs>
                <a:gs pos="100000">
                  <a:srgbClr val="34A853"/>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gradFill>
                  <a:gsLst>
                    <a:gs pos="84000">
                      <a:srgbClr val="4285F4"/>
                    </a:gs>
                    <a:gs pos="3000">
                      <a:srgbClr val="3F74D8"/>
                    </a:gs>
                    <a:gs pos="67000">
                      <a:srgbClr val="34A853"/>
                    </a:gs>
                    <a:gs pos="44000">
                      <a:srgbClr val="FBBC05"/>
                    </a:gs>
                    <a:gs pos="23000">
                      <a:srgbClr val="EA4335"/>
                    </a:gs>
                    <a:gs pos="100000">
                      <a:srgbClr val="EA4335"/>
                    </a:gs>
                  </a:gsLst>
                  <a:lin ang="5400000" scaled="1"/>
                </a:grad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descr="Log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6344" y="419080"/>
            <a:ext cx="2619313" cy="885109"/>
          </a:xfrm>
          <a:prstGeom prst="rect">
            <a:avLst/>
          </a:prstGeom>
        </p:spPr>
      </p:pic>
      <p:sp>
        <p:nvSpPr>
          <p:cNvPr id="29" name="TextBox 28"/>
          <p:cNvSpPr txBox="1"/>
          <p:nvPr/>
        </p:nvSpPr>
        <p:spPr>
          <a:xfrm>
            <a:off x="634245" y="1551651"/>
            <a:ext cx="1092351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600" dirty="0" err="1">
                <a:solidFill>
                  <a:srgbClr val="1565C0"/>
                </a:solidFill>
                <a:latin typeface="Arial" panose="020B0604020202020204" pitchFamily="34" charset="0"/>
                <a:cs typeface="Arial" panose="020B0604020202020204" pitchFamily="34" charset="0"/>
              </a:rPr>
              <a:t>Tầng</a:t>
            </a:r>
            <a:r>
              <a:rPr lang="en-US" sz="2600" dirty="0">
                <a:solidFill>
                  <a:srgbClr val="1565C0"/>
                </a:solidFill>
                <a:latin typeface="Arial" panose="020B0604020202020204" pitchFamily="34" charset="0"/>
                <a:cs typeface="Arial" panose="020B0604020202020204" pitchFamily="34" charset="0"/>
              </a:rPr>
              <a:t> </a:t>
            </a:r>
            <a:r>
              <a:rPr lang="en-US" sz="2600" dirty="0" err="1">
                <a:solidFill>
                  <a:srgbClr val="1565C0"/>
                </a:solidFill>
                <a:latin typeface="Arial" panose="020B0604020202020204" pitchFamily="34" charset="0"/>
                <a:cs typeface="Arial" panose="020B0604020202020204" pitchFamily="34" charset="0"/>
              </a:rPr>
              <a:t>lớp</a:t>
            </a:r>
            <a:r>
              <a:rPr lang="en-US" sz="2600" dirty="0">
                <a:solidFill>
                  <a:srgbClr val="1565C0"/>
                </a:solidFill>
                <a:latin typeface="Arial" panose="020B0604020202020204" pitchFamily="34" charset="0"/>
                <a:cs typeface="Arial" panose="020B0604020202020204" pitchFamily="34" charset="0"/>
              </a:rPr>
              <a:t> </a:t>
            </a:r>
            <a:r>
              <a:rPr lang="en-US" sz="2600" dirty="0" err="1">
                <a:solidFill>
                  <a:srgbClr val="1565C0"/>
                </a:solidFill>
                <a:latin typeface="Arial" panose="020B0604020202020204" pitchFamily="34" charset="0"/>
                <a:cs typeface="Arial" panose="020B0604020202020204" pitchFamily="34" charset="0"/>
              </a:rPr>
              <a:t>quý</a:t>
            </a:r>
            <a:r>
              <a:rPr lang="en-US" sz="2600" dirty="0">
                <a:solidFill>
                  <a:srgbClr val="1565C0"/>
                </a:solidFill>
                <a:latin typeface="Arial" panose="020B0604020202020204" pitchFamily="34" charset="0"/>
                <a:cs typeface="Arial" panose="020B0604020202020204" pitchFamily="34" charset="0"/>
              </a:rPr>
              <a:t> </a:t>
            </a:r>
            <a:r>
              <a:rPr lang="en-US" sz="2600" dirty="0" err="1">
                <a:solidFill>
                  <a:srgbClr val="1565C0"/>
                </a:solidFill>
                <a:latin typeface="Arial" panose="020B0604020202020204" pitchFamily="34" charset="0"/>
                <a:cs typeface="Arial" panose="020B0604020202020204" pitchFamily="34" charset="0"/>
              </a:rPr>
              <a:t>tộc</a:t>
            </a:r>
            <a:r>
              <a:rPr lang="en-US" sz="2600" dirty="0">
                <a:solidFill>
                  <a:srgbClr val="1565C0"/>
                </a:solidFill>
                <a:latin typeface="Arial" panose="020B0604020202020204" pitchFamily="34" charset="0"/>
                <a:cs typeface="Arial" panose="020B0604020202020204" pitchFamily="34" charset="0"/>
              </a:rPr>
              <a:t> </a:t>
            </a:r>
            <a:r>
              <a:rPr lang="en-US" sz="2600" dirty="0" err="1">
                <a:solidFill>
                  <a:srgbClr val="1565C0"/>
                </a:solidFill>
                <a:latin typeface="Arial" panose="020B0604020202020204" pitchFamily="34" charset="0"/>
                <a:cs typeface="Arial" panose="020B0604020202020204" pitchFamily="34" charset="0"/>
              </a:rPr>
              <a:t>mới</a:t>
            </a:r>
            <a:r>
              <a:rPr lang="en-US" sz="2600" dirty="0">
                <a:solidFill>
                  <a:srgbClr val="1565C0"/>
                </a:solidFill>
                <a:latin typeface="Arial" panose="020B0604020202020204" pitchFamily="34" charset="0"/>
                <a:cs typeface="Arial" panose="020B0604020202020204" pitchFamily="34" charset="0"/>
              </a:rPr>
              <a:t> ở Anh </a:t>
            </a:r>
            <a:r>
              <a:rPr lang="en-US" sz="2600" dirty="0" err="1">
                <a:solidFill>
                  <a:srgbClr val="1565C0"/>
                </a:solidFill>
                <a:latin typeface="Arial" panose="020B0604020202020204" pitchFamily="34" charset="0"/>
                <a:cs typeface="Arial" panose="020B0604020202020204" pitchFamily="34" charset="0"/>
              </a:rPr>
              <a:t>là</a:t>
            </a:r>
            <a:endParaRPr kumimoji="0" lang="vi-VN" sz="2600" b="0" i="0" u="none" strike="noStrike" kern="1200" cap="none" spc="0" normalizeH="0" baseline="0" noProof="0" dirty="0">
              <a:ln>
                <a:noFill/>
              </a:ln>
              <a:solidFill>
                <a:srgbClr val="1565C0"/>
              </a:solidFill>
              <a:effectLst/>
              <a:uLnTx/>
              <a:uFillTx/>
              <a:latin typeface="Arial" panose="020B0604020202020204" pitchFamily="34" charset="0"/>
              <a:ea typeface="+mn-ea"/>
              <a:cs typeface="Arial" panose="020B0604020202020204" pitchFamily="34" charset="0"/>
            </a:endParaRPr>
          </a:p>
        </p:txBody>
      </p:sp>
      <p:sp>
        <p:nvSpPr>
          <p:cNvPr id="132" name="Freeform: Shape 131"/>
          <p:cNvSpPr/>
          <p:nvPr/>
        </p:nvSpPr>
        <p:spPr>
          <a:xfrm>
            <a:off x="305391" y="3437957"/>
            <a:ext cx="5580446"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1565C0"/>
              </a:gs>
              <a:gs pos="100000">
                <a:srgbClr val="B92B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505385" y="3316670"/>
            <a:ext cx="5239325" cy="1208900"/>
          </a:xfrm>
          <a:prstGeom prst="rect">
            <a:avLst/>
          </a:prstGeom>
          <a:solidFill>
            <a:schemeClr val="bg1"/>
          </a:solidFill>
          <a:ln>
            <a:solidFill>
              <a:srgbClr val="B92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1083383" y="3199143"/>
            <a:ext cx="4494188"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err="1">
                <a:ln>
                  <a:noFill/>
                </a:ln>
                <a:solidFill>
                  <a:srgbClr val="2D65BF"/>
                </a:solidFill>
                <a:effectLst/>
                <a:uLnTx/>
                <a:uFillTx/>
                <a:latin typeface="Arial" panose="020B0604020202020204" pitchFamily="34" charset="0"/>
                <a:ea typeface="+mn-ea"/>
                <a:cs typeface="Arial" panose="020B0604020202020204" pitchFamily="34" charset="0"/>
              </a:rPr>
              <a:t>Tầng</a:t>
            </a:r>
            <a:r>
              <a:rPr kumimoji="0" lang="en-US" sz="2600" b="0" i="0" u="none" strike="noStrike" kern="1200" cap="none" spc="0" normalizeH="0" baseline="0" noProof="0" dirty="0">
                <a:ln>
                  <a:noFill/>
                </a:ln>
                <a:solidFill>
                  <a:srgbClr val="2D65B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baseline="0" noProof="0" dirty="0" err="1">
                <a:ln>
                  <a:noFill/>
                </a:ln>
                <a:solidFill>
                  <a:srgbClr val="2D65BF"/>
                </a:solidFill>
                <a:effectLst/>
                <a:uLnTx/>
                <a:uFillTx/>
                <a:latin typeface="Arial" panose="020B0604020202020204" pitchFamily="34" charset="0"/>
                <a:ea typeface="+mn-ea"/>
                <a:cs typeface="Arial" panose="020B0604020202020204" pitchFamily="34" charset="0"/>
              </a:rPr>
              <a:t>lớp</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mn-ea"/>
                <a:cs typeface="Arial" panose="020B0604020202020204" pitchFamily="34" charset="0"/>
              </a:rPr>
              <a:t>quý</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mn-ea"/>
                <a:cs typeface="Arial" panose="020B0604020202020204" pitchFamily="34" charset="0"/>
              </a:rPr>
              <a:t>tộc</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mn-ea"/>
                <a:cs typeface="Arial" panose="020B0604020202020204" pitchFamily="34" charset="0"/>
              </a:rPr>
              <a:t>chuyển</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mn-ea"/>
                <a:cs typeface="Arial" panose="020B0604020202020204" pitchFamily="34" charset="0"/>
              </a:rPr>
              <a:t>hướng</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mn-ea"/>
                <a:cs typeface="Arial" panose="020B0604020202020204" pitchFamily="34" charset="0"/>
              </a:rPr>
              <a:t>kinh</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mn-ea"/>
                <a:cs typeface="Arial" panose="020B0604020202020204" pitchFamily="34" charset="0"/>
              </a:rPr>
              <a:t>doanh</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mn-ea"/>
                <a:cs typeface="Arial" panose="020B0604020202020204" pitchFamily="34" charset="0"/>
              </a:rPr>
              <a:t>theo</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mn-ea"/>
                <a:cs typeface="Arial" panose="020B0604020202020204" pitchFamily="34" charset="0"/>
              </a:rPr>
              <a:t> con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mn-ea"/>
                <a:cs typeface="Arial" panose="020B0604020202020204" pitchFamily="34" charset="0"/>
              </a:rPr>
              <a:t>đường</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mn-ea"/>
                <a:cs typeface="Arial" panose="020B0604020202020204" pitchFamily="34" charset="0"/>
              </a:rPr>
              <a:t> TBCN</a:t>
            </a:r>
            <a:endParaRPr kumimoji="0" lang="vi-VN" sz="2600" b="0" i="0" u="none" strike="noStrike" kern="1200" cap="none" spc="0" normalizeH="0" baseline="0" noProof="0" dirty="0">
              <a:ln>
                <a:noFill/>
              </a:ln>
              <a:solidFill>
                <a:srgbClr val="2D65BF"/>
              </a:solidFill>
              <a:effectLst/>
              <a:uLnTx/>
              <a:uFillTx/>
              <a:latin typeface="Arial" panose="020B0604020202020204" pitchFamily="34" charset="0"/>
              <a:ea typeface="+mn-ea"/>
              <a:cs typeface="Arial" panose="020B0604020202020204" pitchFamily="34" charset="0"/>
            </a:endParaRPr>
          </a:p>
        </p:txBody>
      </p:sp>
      <p:grpSp>
        <p:nvGrpSpPr>
          <p:cNvPr id="8" name="Group 7"/>
          <p:cNvGrpSpPr/>
          <p:nvPr/>
        </p:nvGrpSpPr>
        <p:grpSpPr>
          <a:xfrm>
            <a:off x="305392" y="3233082"/>
            <a:ext cx="923334" cy="521520"/>
            <a:chOff x="305392" y="3233082"/>
            <a:chExt cx="923334" cy="521520"/>
          </a:xfrm>
        </p:grpSpPr>
        <p:sp>
          <p:nvSpPr>
            <p:cNvPr id="128" name="Freeform: Shape 127"/>
            <p:cNvSpPr/>
            <p:nvPr/>
          </p:nvSpPr>
          <p:spPr>
            <a:xfrm>
              <a:off x="305392"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1565C0"/>
                </a:gs>
                <a:gs pos="100000">
                  <a:srgbClr val="B92B27"/>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Oval 20"/>
            <p:cNvSpPr/>
            <p:nvPr/>
          </p:nvSpPr>
          <p:spPr>
            <a:xfrm>
              <a:off x="54277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1565C0"/>
                  </a:solidFill>
                  <a:effectLst/>
                  <a:uLnTx/>
                  <a:uFillTx/>
                  <a:latin typeface="Arial" panose="020B0604020202020204" pitchFamily="34" charset="0"/>
                  <a:ea typeface="+mn-ea"/>
                  <a:cs typeface="Arial" panose="020B0604020202020204" pitchFamily="34" charset="0"/>
                </a:rPr>
                <a:t>A</a:t>
              </a:r>
              <a:endParaRPr kumimoji="0" lang="vi-VN" sz="2600" b="1" i="0" u="none" strike="noStrike" kern="1200" cap="none" spc="0" normalizeH="0" baseline="0" noProof="0" dirty="0">
                <a:ln>
                  <a:noFill/>
                </a:ln>
                <a:solidFill>
                  <a:srgbClr val="1565C0"/>
                </a:solidFill>
                <a:effectLst/>
                <a:uLnTx/>
                <a:uFillTx/>
                <a:latin typeface="Arial" panose="020B0604020202020204" pitchFamily="34" charset="0"/>
                <a:ea typeface="+mn-ea"/>
                <a:cs typeface="Arial" panose="020B0604020202020204" pitchFamily="34" charset="0"/>
              </a:endParaRPr>
            </a:p>
          </p:txBody>
        </p:sp>
      </p:grpSp>
      <p:sp>
        <p:nvSpPr>
          <p:cNvPr id="135" name="Freeform: Shape 134"/>
          <p:cNvSpPr/>
          <p:nvPr/>
        </p:nvSpPr>
        <p:spPr>
          <a:xfrm>
            <a:off x="305391" y="4914685"/>
            <a:ext cx="554767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1565C0"/>
              </a:gs>
              <a:gs pos="100000">
                <a:srgbClr val="B92B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6" name="Rectangle 135"/>
          <p:cNvSpPr/>
          <p:nvPr/>
        </p:nvSpPr>
        <p:spPr>
          <a:xfrm>
            <a:off x="505385" y="4793398"/>
            <a:ext cx="5221033" cy="919430"/>
          </a:xfrm>
          <a:prstGeom prst="rect">
            <a:avLst/>
          </a:prstGeom>
          <a:solidFill>
            <a:schemeClr val="bg1"/>
          </a:solidFill>
          <a:ln>
            <a:solidFill>
              <a:srgbClr val="B92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8" name="TextBox 137"/>
          <p:cNvSpPr txBox="1"/>
          <p:nvPr/>
        </p:nvSpPr>
        <p:spPr>
          <a:xfrm>
            <a:off x="1203700" y="4880920"/>
            <a:ext cx="4478497"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600" dirty="0" err="1">
                <a:solidFill>
                  <a:srgbClr val="2D65BF"/>
                </a:solidFill>
                <a:latin typeface="Arial" panose="020B0604020202020204" pitchFamily="34" charset="0"/>
                <a:cs typeface="Arial" panose="020B0604020202020204" pitchFamily="34" charset="0"/>
              </a:rPr>
              <a:t>Tầng</a:t>
            </a:r>
            <a:r>
              <a:rPr lang="en-US" sz="2600" dirty="0">
                <a:solidFill>
                  <a:srgbClr val="2D65BF"/>
                </a:solidFill>
                <a:latin typeface="Arial" panose="020B0604020202020204" pitchFamily="34" charset="0"/>
                <a:cs typeface="Arial" panose="020B0604020202020204" pitchFamily="34" charset="0"/>
              </a:rPr>
              <a:t> </a:t>
            </a:r>
            <a:r>
              <a:rPr lang="en-US" sz="2600" dirty="0" err="1">
                <a:solidFill>
                  <a:srgbClr val="2D65BF"/>
                </a:solidFill>
                <a:latin typeface="Arial" panose="020B0604020202020204" pitchFamily="34" charset="0"/>
                <a:cs typeface="Arial" panose="020B0604020202020204" pitchFamily="34" charset="0"/>
              </a:rPr>
              <a:t>lớp</a:t>
            </a:r>
            <a:r>
              <a:rPr lang="en-US" sz="2600" dirty="0">
                <a:solidFill>
                  <a:srgbClr val="2D65BF"/>
                </a:solidFill>
                <a:latin typeface="Arial" panose="020B0604020202020204" pitchFamily="34" charset="0"/>
                <a:cs typeface="Arial" panose="020B0604020202020204" pitchFamily="34" charset="0"/>
              </a:rPr>
              <a:t> </a:t>
            </a:r>
            <a:r>
              <a:rPr lang="en-US" sz="2600" dirty="0" err="1">
                <a:solidFill>
                  <a:srgbClr val="2D65BF"/>
                </a:solidFill>
                <a:latin typeface="Arial" panose="020B0604020202020204" pitchFamily="34" charset="0"/>
                <a:cs typeface="Arial" panose="020B0604020202020204" pitchFamily="34" charset="0"/>
              </a:rPr>
              <a:t>quý</a:t>
            </a:r>
            <a:r>
              <a:rPr lang="en-US" sz="2600" dirty="0">
                <a:solidFill>
                  <a:srgbClr val="2D65BF"/>
                </a:solidFill>
                <a:latin typeface="Arial" panose="020B0604020202020204" pitchFamily="34" charset="0"/>
                <a:cs typeface="Arial" panose="020B0604020202020204" pitchFamily="34" charset="0"/>
              </a:rPr>
              <a:t> </a:t>
            </a:r>
            <a:r>
              <a:rPr lang="en-US" sz="2600" dirty="0" err="1">
                <a:solidFill>
                  <a:srgbClr val="2D65BF"/>
                </a:solidFill>
                <a:latin typeface="Arial" panose="020B0604020202020204" pitchFamily="34" charset="0"/>
                <a:cs typeface="Arial" panose="020B0604020202020204" pitchFamily="34" charset="0"/>
              </a:rPr>
              <a:t>tộc</a:t>
            </a:r>
            <a:r>
              <a:rPr lang="en-US" sz="2600" dirty="0">
                <a:solidFill>
                  <a:srgbClr val="2D65BF"/>
                </a:solidFill>
                <a:latin typeface="Arial" panose="020B0604020202020204" pitchFamily="34" charset="0"/>
                <a:cs typeface="Arial" panose="020B0604020202020204" pitchFamily="34" charset="0"/>
              </a:rPr>
              <a:t> </a:t>
            </a:r>
            <a:r>
              <a:rPr lang="en-US" sz="2600" dirty="0" err="1">
                <a:solidFill>
                  <a:srgbClr val="2D65BF"/>
                </a:solidFill>
                <a:latin typeface="Arial" panose="020B0604020202020204" pitchFamily="34" charset="0"/>
                <a:cs typeface="Arial" panose="020B0604020202020204" pitchFamily="34" charset="0"/>
              </a:rPr>
              <a:t>có</a:t>
            </a:r>
            <a:r>
              <a:rPr lang="en-US" sz="2600" dirty="0">
                <a:solidFill>
                  <a:srgbClr val="2D65BF"/>
                </a:solidFill>
                <a:latin typeface="Arial" panose="020B0604020202020204" pitchFamily="34" charset="0"/>
                <a:cs typeface="Arial" panose="020B0604020202020204" pitchFamily="34" charset="0"/>
              </a:rPr>
              <a:t> </a:t>
            </a:r>
            <a:r>
              <a:rPr lang="en-US" sz="2600" dirty="0" err="1">
                <a:solidFill>
                  <a:srgbClr val="2D65BF"/>
                </a:solidFill>
                <a:latin typeface="Arial" panose="020B0604020202020204" pitchFamily="34" charset="0"/>
                <a:cs typeface="Arial" panose="020B0604020202020204" pitchFamily="34" charset="0"/>
              </a:rPr>
              <a:t>nhiều</a:t>
            </a:r>
            <a:r>
              <a:rPr lang="en-US" sz="2600" dirty="0">
                <a:solidFill>
                  <a:srgbClr val="2D65BF"/>
                </a:solidFill>
                <a:latin typeface="Arial" panose="020B0604020202020204" pitchFamily="34" charset="0"/>
                <a:cs typeface="Arial" panose="020B0604020202020204" pitchFamily="34" charset="0"/>
              </a:rPr>
              <a:t> </a:t>
            </a:r>
            <a:r>
              <a:rPr lang="en-US" sz="2600" dirty="0" err="1">
                <a:solidFill>
                  <a:srgbClr val="2D65BF"/>
                </a:solidFill>
                <a:latin typeface="Arial" panose="020B0604020202020204" pitchFamily="34" charset="0"/>
                <a:cs typeface="Arial" panose="020B0604020202020204" pitchFamily="34" charset="0"/>
              </a:rPr>
              <a:t>ruộng</a:t>
            </a:r>
            <a:r>
              <a:rPr lang="en-US" sz="2600" dirty="0">
                <a:solidFill>
                  <a:srgbClr val="2D65BF"/>
                </a:solidFill>
                <a:latin typeface="Arial" panose="020B0604020202020204" pitchFamily="34" charset="0"/>
                <a:cs typeface="Arial" panose="020B0604020202020204" pitchFamily="34" charset="0"/>
              </a:rPr>
              <a:t> </a:t>
            </a:r>
            <a:r>
              <a:rPr lang="en-US" sz="2600" dirty="0" err="1">
                <a:solidFill>
                  <a:srgbClr val="2D65BF"/>
                </a:solidFill>
                <a:latin typeface="Arial" panose="020B0604020202020204" pitchFamily="34" charset="0"/>
                <a:cs typeface="Arial" panose="020B0604020202020204" pitchFamily="34" charset="0"/>
              </a:rPr>
              <a:t>đất</a:t>
            </a:r>
            <a:endParaRPr kumimoji="0" lang="vi-VN" sz="2600" b="0" i="0" u="none" strike="noStrike" kern="1200" cap="none" spc="0" normalizeH="0" baseline="0" noProof="0" dirty="0">
              <a:ln>
                <a:noFill/>
              </a:ln>
              <a:solidFill>
                <a:srgbClr val="2D65BF"/>
              </a:solidFill>
              <a:effectLst/>
              <a:uLnTx/>
              <a:uFillTx/>
              <a:latin typeface="Arial" panose="020B0604020202020204" pitchFamily="34" charset="0"/>
              <a:ea typeface="+mn-ea"/>
              <a:cs typeface="Arial" panose="020B0604020202020204" pitchFamily="34" charset="0"/>
            </a:endParaRPr>
          </a:p>
        </p:txBody>
      </p:sp>
      <p:grpSp>
        <p:nvGrpSpPr>
          <p:cNvPr id="13" name="Group 12"/>
          <p:cNvGrpSpPr/>
          <p:nvPr/>
        </p:nvGrpSpPr>
        <p:grpSpPr>
          <a:xfrm>
            <a:off x="305392" y="4709810"/>
            <a:ext cx="923334" cy="521520"/>
            <a:chOff x="305392" y="4709810"/>
            <a:chExt cx="923334" cy="521520"/>
          </a:xfrm>
        </p:grpSpPr>
        <p:sp>
          <p:nvSpPr>
            <p:cNvPr id="137" name="Freeform: Shape 136"/>
            <p:cNvSpPr/>
            <p:nvPr/>
          </p:nvSpPr>
          <p:spPr>
            <a:xfrm>
              <a:off x="305392"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1565C0"/>
                </a:gs>
                <a:gs pos="100000">
                  <a:srgbClr val="B92B27"/>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9" name="Oval 138"/>
            <p:cNvSpPr/>
            <p:nvPr/>
          </p:nvSpPr>
          <p:spPr>
            <a:xfrm>
              <a:off x="54277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1565C0"/>
                  </a:solidFill>
                  <a:effectLst/>
                  <a:uLnTx/>
                  <a:uFillTx/>
                  <a:latin typeface="Arial" panose="020B0604020202020204" pitchFamily="34" charset="0"/>
                  <a:ea typeface="+mn-ea"/>
                  <a:cs typeface="Arial" panose="020B0604020202020204" pitchFamily="34" charset="0"/>
                </a:rPr>
                <a:t>C</a:t>
              </a:r>
              <a:endParaRPr kumimoji="0" lang="vi-VN" sz="2600" b="1" i="0" u="none" strike="noStrike" kern="1200" cap="none" spc="0" normalizeH="0" baseline="0" noProof="0" dirty="0">
                <a:ln>
                  <a:noFill/>
                </a:ln>
                <a:solidFill>
                  <a:srgbClr val="1565C0"/>
                </a:solidFill>
                <a:effectLst/>
                <a:uLnTx/>
                <a:uFillTx/>
                <a:latin typeface="Arial" panose="020B0604020202020204" pitchFamily="34" charset="0"/>
                <a:ea typeface="+mn-ea"/>
                <a:cs typeface="Arial" panose="020B0604020202020204" pitchFamily="34" charset="0"/>
              </a:endParaRPr>
            </a:p>
          </p:txBody>
        </p:sp>
      </p:grpSp>
      <p:sp>
        <p:nvSpPr>
          <p:cNvPr id="185" name="Freeform: Shape 184"/>
          <p:cNvSpPr/>
          <p:nvPr/>
        </p:nvSpPr>
        <p:spPr>
          <a:xfrm flipH="1">
            <a:off x="6300912" y="3437957"/>
            <a:ext cx="5585694"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1565C0"/>
              </a:gs>
              <a:gs pos="100000">
                <a:srgbClr val="B92B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6" name="Rectangle 185"/>
          <p:cNvSpPr/>
          <p:nvPr/>
        </p:nvSpPr>
        <p:spPr>
          <a:xfrm flipH="1">
            <a:off x="6447287" y="3316669"/>
            <a:ext cx="5239326" cy="1175135"/>
          </a:xfrm>
          <a:prstGeom prst="rect">
            <a:avLst/>
          </a:prstGeom>
          <a:solidFill>
            <a:schemeClr val="bg1"/>
          </a:solidFill>
          <a:ln>
            <a:solidFill>
              <a:srgbClr val="B92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8" name="TextBox 187"/>
          <p:cNvSpPr txBox="1"/>
          <p:nvPr/>
        </p:nvSpPr>
        <p:spPr>
          <a:xfrm flipH="1">
            <a:off x="6377046" y="3375173"/>
            <a:ext cx="4586226"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Tầng</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lớp</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2600" dirty="0">
                <a:solidFill>
                  <a:srgbClr val="2D65BF"/>
                </a:solidFill>
                <a:latin typeface="Arial" panose="020B0604020202020204" pitchFamily="34" charset="0"/>
                <a:ea typeface="Times New Roman" panose="02020603050405020304" pitchFamily="18" charset="0"/>
                <a:cs typeface="Arial" panose="020B0604020202020204" pitchFamily="34" charset="0"/>
              </a:rPr>
              <a:t>t</a:t>
            </a:r>
            <a:r>
              <a:rPr kumimoji="0" lang="en-US" sz="2600" b="0" i="0" u="none" strike="noStrike" kern="1200" cap="none" spc="0" normalizeH="0" baseline="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ư</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sản</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chuyển</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hướng</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kinh</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doanh</a:t>
            </a:r>
            <a:endParaRPr kumimoji="0" lang="vi-VN" sz="2600" b="0" i="0" u="none" strike="noStrike" kern="1200" cap="none" spc="0" normalizeH="0" baseline="0" noProof="0" dirty="0" err="1">
              <a:ln>
                <a:noFill/>
              </a:ln>
              <a:solidFill>
                <a:srgbClr val="2D65BF"/>
              </a:solidFill>
              <a:effectLst/>
              <a:uLnTx/>
              <a:uFillTx/>
              <a:latin typeface="Arial" panose="020B0604020202020204" pitchFamily="34" charset="0"/>
              <a:ea typeface="+mn-ea"/>
              <a:cs typeface="Arial" panose="020B0604020202020204" pitchFamily="34" charset="0"/>
            </a:endParaRPr>
          </a:p>
        </p:txBody>
      </p:sp>
      <p:grpSp>
        <p:nvGrpSpPr>
          <p:cNvPr id="10" name="Group 9"/>
          <p:cNvGrpSpPr/>
          <p:nvPr/>
        </p:nvGrpSpPr>
        <p:grpSpPr>
          <a:xfrm>
            <a:off x="10963273" y="3233082"/>
            <a:ext cx="923334" cy="521520"/>
            <a:chOff x="10963273" y="3233082"/>
            <a:chExt cx="923334" cy="521520"/>
          </a:xfrm>
        </p:grpSpPr>
        <p:sp>
          <p:nvSpPr>
            <p:cNvPr id="187" name="Freeform: Shape 186"/>
            <p:cNvSpPr/>
            <p:nvPr/>
          </p:nvSpPr>
          <p:spPr>
            <a:xfrm flipH="1">
              <a:off x="10963273"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1565C0"/>
                </a:gs>
                <a:gs pos="100000">
                  <a:srgbClr val="B92B27"/>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9" name="Oval 188"/>
            <p:cNvSpPr/>
            <p:nvPr/>
          </p:nvSpPr>
          <p:spPr>
            <a:xfrm flipH="1">
              <a:off x="1120065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1565C0"/>
                  </a:solidFill>
                  <a:effectLst/>
                  <a:uLnTx/>
                  <a:uFillTx/>
                  <a:latin typeface="Arial" panose="020B0604020202020204" pitchFamily="34" charset="0"/>
                  <a:ea typeface="+mn-ea"/>
                  <a:cs typeface="Arial" panose="020B0604020202020204" pitchFamily="34" charset="0"/>
                </a:rPr>
                <a:t>B</a:t>
              </a:r>
              <a:endParaRPr kumimoji="0" lang="vi-VN" sz="2600" b="1" i="0" u="none" strike="noStrike" kern="1200" cap="none" spc="0" normalizeH="0" baseline="0" noProof="0" dirty="0">
                <a:ln>
                  <a:noFill/>
                </a:ln>
                <a:solidFill>
                  <a:srgbClr val="1565C0"/>
                </a:solidFill>
                <a:effectLst/>
                <a:uLnTx/>
                <a:uFillTx/>
                <a:latin typeface="Arial" panose="020B0604020202020204" pitchFamily="34" charset="0"/>
                <a:ea typeface="+mn-ea"/>
                <a:cs typeface="Arial" panose="020B0604020202020204" pitchFamily="34" charset="0"/>
              </a:endParaRPr>
            </a:p>
          </p:txBody>
        </p:sp>
      </p:grpSp>
      <p:sp>
        <p:nvSpPr>
          <p:cNvPr id="144" name="Freeform: Shape 143"/>
          <p:cNvSpPr/>
          <p:nvPr/>
        </p:nvSpPr>
        <p:spPr>
          <a:xfrm flipH="1">
            <a:off x="6300911" y="4914685"/>
            <a:ext cx="558569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1565C0"/>
              </a:gs>
              <a:gs pos="100000">
                <a:srgbClr val="B92B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1" name="Rectangle 180"/>
          <p:cNvSpPr/>
          <p:nvPr/>
        </p:nvSpPr>
        <p:spPr>
          <a:xfrm flipH="1">
            <a:off x="6467325" y="4793398"/>
            <a:ext cx="5219288" cy="919430"/>
          </a:xfrm>
          <a:prstGeom prst="rect">
            <a:avLst/>
          </a:prstGeom>
          <a:solidFill>
            <a:schemeClr val="bg1"/>
          </a:solidFill>
          <a:ln>
            <a:solidFill>
              <a:srgbClr val="B92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flipH="1">
            <a:off x="6486271" y="4868642"/>
            <a:ext cx="4477001"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Tầng</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lớp</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nông</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dân</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nhiều</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ruộng</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đất</a:t>
            </a:r>
            <a:endParaRPr kumimoji="0" lang="vi-VN" sz="2600" b="0" i="0" u="none" strike="noStrike" kern="1200" cap="none" spc="0" normalizeH="0" baseline="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11" name="Group 10"/>
          <p:cNvGrpSpPr/>
          <p:nvPr/>
        </p:nvGrpSpPr>
        <p:grpSpPr>
          <a:xfrm>
            <a:off x="10963273" y="4709810"/>
            <a:ext cx="923334" cy="521520"/>
            <a:chOff x="10963273" y="4709810"/>
            <a:chExt cx="923334" cy="521520"/>
          </a:xfrm>
        </p:grpSpPr>
        <p:sp>
          <p:nvSpPr>
            <p:cNvPr id="182" name="Freeform: Shape 181"/>
            <p:cNvSpPr/>
            <p:nvPr/>
          </p:nvSpPr>
          <p:spPr>
            <a:xfrm flipH="1">
              <a:off x="10963273"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1565C0"/>
                </a:gs>
                <a:gs pos="100000">
                  <a:srgbClr val="B92B27"/>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4" name="Oval 183"/>
            <p:cNvSpPr/>
            <p:nvPr/>
          </p:nvSpPr>
          <p:spPr>
            <a:xfrm flipH="1">
              <a:off x="1120065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1565C0"/>
                  </a:solidFill>
                  <a:effectLst/>
                  <a:uLnTx/>
                  <a:uFillTx/>
                  <a:latin typeface="Arial" panose="020B0604020202020204" pitchFamily="34" charset="0"/>
                  <a:ea typeface="+mn-ea"/>
                  <a:cs typeface="Arial" panose="020B0604020202020204" pitchFamily="34" charset="0"/>
                </a:rPr>
                <a:t>D</a:t>
              </a:r>
              <a:endParaRPr kumimoji="0" lang="vi-VN" sz="2600" b="1" i="0" u="none" strike="noStrike" kern="1200" cap="none" spc="0" normalizeH="0" baseline="0" noProof="0" dirty="0">
                <a:ln>
                  <a:noFill/>
                </a:ln>
                <a:solidFill>
                  <a:srgbClr val="1565C0"/>
                </a:solidFill>
                <a:effectLst/>
                <a:uLnTx/>
                <a:uFillTx/>
                <a:latin typeface="Arial" panose="020B0604020202020204" pitchFamily="34" charset="0"/>
                <a:ea typeface="+mn-ea"/>
                <a:cs typeface="Arial" panose="020B0604020202020204" pitchFamily="34" charset="0"/>
              </a:endParaRPr>
            </a:p>
          </p:txBody>
        </p:sp>
      </p:gr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0"/>
                                </p:stCondLst>
                                <p:childTnLst>
                                  <p:par>
                                    <p:cTn id="9" presetID="2" presetClass="entr" presetSubtype="8" fill="hold" grpId="0" nodeType="afterEffect" p14:presetBounceEnd="41000">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14:bounceEnd="41000">
                                          <p:cBhvr additive="base">
                                            <p:cTn id="11" dur="1000" fill="hold"/>
                                            <p:tgtEl>
                                              <p:spTgt spid="132"/>
                                            </p:tgtEl>
                                            <p:attrNameLst>
                                              <p:attrName>ppt_x</p:attrName>
                                            </p:attrNameLst>
                                          </p:cBhvr>
                                          <p:tavLst>
                                            <p:tav tm="0">
                                              <p:val>
                                                <p:strVal val="0-#ppt_w/2"/>
                                              </p:val>
                                            </p:tav>
                                            <p:tav tm="100000">
                                              <p:val>
                                                <p:strVal val="#ppt_x"/>
                                              </p:val>
                                            </p:tav>
                                          </p:tavLst>
                                        </p:anim>
                                        <p:anim calcmode="lin" valueType="num" p14:bounceEnd="41000">
                                          <p:cBhvr additive="base">
                                            <p:cTn id="12" dur="100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41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41000">
                                          <p:cBhvr additive="base">
                                            <p:cTn id="15" dur="1000" fill="hold"/>
                                            <p:tgtEl>
                                              <p:spTgt spid="2"/>
                                            </p:tgtEl>
                                            <p:attrNameLst>
                                              <p:attrName>ppt_x</p:attrName>
                                            </p:attrNameLst>
                                          </p:cBhvr>
                                          <p:tavLst>
                                            <p:tav tm="0">
                                              <p:val>
                                                <p:strVal val="0-#ppt_w/2"/>
                                              </p:val>
                                            </p:tav>
                                            <p:tav tm="100000">
                                              <p:val>
                                                <p:strVal val="#ppt_x"/>
                                              </p:val>
                                            </p:tav>
                                          </p:tavLst>
                                        </p:anim>
                                        <p:anim calcmode="lin" valueType="num" p14:bounceEnd="41000">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41000">
                                      <p:stCondLst>
                                        <p:cond delay="0"/>
                                      </p:stCondLst>
                                      <p:iterate type="lt">
                                        <p:tmPct val="0"/>
                                      </p:iterate>
                                      <p:childTnLst>
                                        <p:set>
                                          <p:cBhvr>
                                            <p:cTn id="18" dur="1" fill="hold">
                                              <p:stCondLst>
                                                <p:cond delay="0"/>
                                              </p:stCondLst>
                                            </p:cTn>
                                            <p:tgtEl>
                                              <p:spTgt spid="12"/>
                                            </p:tgtEl>
                                            <p:attrNameLst>
                                              <p:attrName>style.visibility</p:attrName>
                                            </p:attrNameLst>
                                          </p:cBhvr>
                                          <p:to>
                                            <p:strVal val="visible"/>
                                          </p:to>
                                        </p:set>
                                        <p:anim calcmode="lin" valueType="num" p14:bounceEnd="41000">
                                          <p:cBhvr additive="base">
                                            <p:cTn id="19" dur="1000" fill="hold"/>
                                            <p:tgtEl>
                                              <p:spTgt spid="12"/>
                                            </p:tgtEl>
                                            <p:attrNameLst>
                                              <p:attrName>ppt_x</p:attrName>
                                            </p:attrNameLst>
                                          </p:cBhvr>
                                          <p:tavLst>
                                            <p:tav tm="0">
                                              <p:val>
                                                <p:strVal val="0-#ppt_w/2"/>
                                              </p:val>
                                            </p:tav>
                                            <p:tav tm="100000">
                                              <p:val>
                                                <p:strVal val="#ppt_x"/>
                                              </p:val>
                                            </p:tav>
                                          </p:tavLst>
                                        </p:anim>
                                        <p:anim calcmode="lin" valueType="num" p14:bounceEnd="41000">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41000">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14:bounceEnd="41000">
                                          <p:cBhvr additive="base">
                                            <p:cTn id="23" dur="1000" fill="hold"/>
                                            <p:tgtEl>
                                              <p:spTgt spid="8"/>
                                            </p:tgtEl>
                                            <p:attrNameLst>
                                              <p:attrName>ppt_x</p:attrName>
                                            </p:attrNameLst>
                                          </p:cBhvr>
                                          <p:tavLst>
                                            <p:tav tm="0">
                                              <p:val>
                                                <p:strVal val="0-#ppt_w/2"/>
                                              </p:val>
                                            </p:tav>
                                            <p:tav tm="100000">
                                              <p:val>
                                                <p:strVal val="#ppt_x"/>
                                              </p:val>
                                            </p:tav>
                                          </p:tavLst>
                                        </p:anim>
                                        <p:anim calcmode="lin" valueType="num" p14:bounceEnd="41000">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2" fill="hold" grpId="0" nodeType="afterEffect" p14:presetBounceEnd="41000">
                                      <p:stCondLst>
                                        <p:cond delay="0"/>
                                      </p:stCondLst>
                                      <p:childTnLst>
                                        <p:set>
                                          <p:cBhvr>
                                            <p:cTn id="27" dur="1" fill="hold">
                                              <p:stCondLst>
                                                <p:cond delay="0"/>
                                              </p:stCondLst>
                                            </p:cTn>
                                            <p:tgtEl>
                                              <p:spTgt spid="185"/>
                                            </p:tgtEl>
                                            <p:attrNameLst>
                                              <p:attrName>style.visibility</p:attrName>
                                            </p:attrNameLst>
                                          </p:cBhvr>
                                          <p:to>
                                            <p:strVal val="visible"/>
                                          </p:to>
                                        </p:set>
                                        <p:anim calcmode="lin" valueType="num" p14:bounceEnd="41000">
                                          <p:cBhvr additive="base">
                                            <p:cTn id="28" dur="1000" fill="hold"/>
                                            <p:tgtEl>
                                              <p:spTgt spid="185"/>
                                            </p:tgtEl>
                                            <p:attrNameLst>
                                              <p:attrName>ppt_x</p:attrName>
                                            </p:attrNameLst>
                                          </p:cBhvr>
                                          <p:tavLst>
                                            <p:tav tm="0">
                                              <p:val>
                                                <p:strVal val="1+#ppt_w/2"/>
                                              </p:val>
                                            </p:tav>
                                            <p:tav tm="100000">
                                              <p:val>
                                                <p:strVal val="#ppt_x"/>
                                              </p:val>
                                            </p:tav>
                                          </p:tavLst>
                                        </p:anim>
                                        <p:anim calcmode="lin" valueType="num" p14:bounceEnd="41000">
                                          <p:cBhvr additive="base">
                                            <p:cTn id="29" dur="1000" fill="hold"/>
                                            <p:tgtEl>
                                              <p:spTgt spid="18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14:presetBounceEnd="41000">
                                      <p:stCondLst>
                                        <p:cond delay="0"/>
                                      </p:stCondLst>
                                      <p:childTnLst>
                                        <p:set>
                                          <p:cBhvr>
                                            <p:cTn id="31" dur="1" fill="hold">
                                              <p:stCondLst>
                                                <p:cond delay="0"/>
                                              </p:stCondLst>
                                            </p:cTn>
                                            <p:tgtEl>
                                              <p:spTgt spid="186"/>
                                            </p:tgtEl>
                                            <p:attrNameLst>
                                              <p:attrName>style.visibility</p:attrName>
                                            </p:attrNameLst>
                                          </p:cBhvr>
                                          <p:to>
                                            <p:strVal val="visible"/>
                                          </p:to>
                                        </p:set>
                                        <p:anim calcmode="lin" valueType="num" p14:bounceEnd="41000">
                                          <p:cBhvr additive="base">
                                            <p:cTn id="32" dur="1000" fill="hold"/>
                                            <p:tgtEl>
                                              <p:spTgt spid="186"/>
                                            </p:tgtEl>
                                            <p:attrNameLst>
                                              <p:attrName>ppt_x</p:attrName>
                                            </p:attrNameLst>
                                          </p:cBhvr>
                                          <p:tavLst>
                                            <p:tav tm="0">
                                              <p:val>
                                                <p:strVal val="1+#ppt_w/2"/>
                                              </p:val>
                                            </p:tav>
                                            <p:tav tm="100000">
                                              <p:val>
                                                <p:strVal val="#ppt_x"/>
                                              </p:val>
                                            </p:tav>
                                          </p:tavLst>
                                        </p:anim>
                                        <p:anim calcmode="lin" valueType="num" p14:bounceEnd="41000">
                                          <p:cBhvr additive="base">
                                            <p:cTn id="33" dur="1000" fill="hold"/>
                                            <p:tgtEl>
                                              <p:spTgt spid="18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41000">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14:bounceEnd="41000">
                                          <p:cBhvr additive="base">
                                            <p:cTn id="36" dur="1000" fill="hold"/>
                                            <p:tgtEl>
                                              <p:spTgt spid="188"/>
                                            </p:tgtEl>
                                            <p:attrNameLst>
                                              <p:attrName>ppt_x</p:attrName>
                                            </p:attrNameLst>
                                          </p:cBhvr>
                                          <p:tavLst>
                                            <p:tav tm="0">
                                              <p:val>
                                                <p:strVal val="1+#ppt_w/2"/>
                                              </p:val>
                                            </p:tav>
                                            <p:tav tm="100000">
                                              <p:val>
                                                <p:strVal val="#ppt_x"/>
                                              </p:val>
                                            </p:tav>
                                          </p:tavLst>
                                        </p:anim>
                                        <p:anim calcmode="lin" valueType="num" p14:bounceEnd="41000">
                                          <p:cBhvr additive="base">
                                            <p:cTn id="37" dur="1000" fill="hold"/>
                                            <p:tgtEl>
                                              <p:spTgt spid="18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14:presetBounceEnd="41000">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14:bounceEnd="41000">
                                          <p:cBhvr additive="base">
                                            <p:cTn id="40" dur="1000" fill="hold"/>
                                            <p:tgtEl>
                                              <p:spTgt spid="10"/>
                                            </p:tgtEl>
                                            <p:attrNameLst>
                                              <p:attrName>ppt_x</p:attrName>
                                            </p:attrNameLst>
                                          </p:cBhvr>
                                          <p:tavLst>
                                            <p:tav tm="0">
                                              <p:val>
                                                <p:strVal val="1+#ppt_w/2"/>
                                              </p:val>
                                            </p:tav>
                                            <p:tav tm="100000">
                                              <p:val>
                                                <p:strVal val="#ppt_x"/>
                                              </p:val>
                                            </p:tav>
                                          </p:tavLst>
                                        </p:anim>
                                        <p:anim calcmode="lin" valueType="num" p14:bounceEnd="41000">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2" presetClass="entr" presetSubtype="8" fill="hold" grpId="0" nodeType="afterEffect" p14:presetBounceEnd="41000">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14:bounceEnd="41000">
                                          <p:cBhvr additive="base">
                                            <p:cTn id="45" dur="1000" fill="hold"/>
                                            <p:tgtEl>
                                              <p:spTgt spid="135"/>
                                            </p:tgtEl>
                                            <p:attrNameLst>
                                              <p:attrName>ppt_x</p:attrName>
                                            </p:attrNameLst>
                                          </p:cBhvr>
                                          <p:tavLst>
                                            <p:tav tm="0">
                                              <p:val>
                                                <p:strVal val="0-#ppt_w/2"/>
                                              </p:val>
                                            </p:tav>
                                            <p:tav tm="100000">
                                              <p:val>
                                                <p:strVal val="#ppt_x"/>
                                              </p:val>
                                            </p:tav>
                                          </p:tavLst>
                                        </p:anim>
                                        <p:anim calcmode="lin" valueType="num" p14:bounceEnd="41000">
                                          <p:cBhvr additive="base">
                                            <p:cTn id="46" dur="1000" fill="hold"/>
                                            <p:tgtEl>
                                              <p:spTgt spid="13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14:presetBounceEnd="41000">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14:bounceEnd="41000">
                                          <p:cBhvr additive="base">
                                            <p:cTn id="49" dur="1000" fill="hold"/>
                                            <p:tgtEl>
                                              <p:spTgt spid="136"/>
                                            </p:tgtEl>
                                            <p:attrNameLst>
                                              <p:attrName>ppt_x</p:attrName>
                                            </p:attrNameLst>
                                          </p:cBhvr>
                                          <p:tavLst>
                                            <p:tav tm="0">
                                              <p:val>
                                                <p:strVal val="0-#ppt_w/2"/>
                                              </p:val>
                                            </p:tav>
                                            <p:tav tm="100000">
                                              <p:val>
                                                <p:strVal val="#ppt_x"/>
                                              </p:val>
                                            </p:tav>
                                          </p:tavLst>
                                        </p:anim>
                                        <p:anim calcmode="lin" valueType="num" p14:bounceEnd="41000">
                                          <p:cBhvr additive="base">
                                            <p:cTn id="50" dur="1000" fill="hold"/>
                                            <p:tgtEl>
                                              <p:spTgt spid="13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14:presetBounceEnd="41000">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14:bounceEnd="41000">
                                          <p:cBhvr additive="base">
                                            <p:cTn id="53" dur="1000" fill="hold"/>
                                            <p:tgtEl>
                                              <p:spTgt spid="138"/>
                                            </p:tgtEl>
                                            <p:attrNameLst>
                                              <p:attrName>ppt_x</p:attrName>
                                            </p:attrNameLst>
                                          </p:cBhvr>
                                          <p:tavLst>
                                            <p:tav tm="0">
                                              <p:val>
                                                <p:strVal val="0-#ppt_w/2"/>
                                              </p:val>
                                            </p:tav>
                                            <p:tav tm="100000">
                                              <p:val>
                                                <p:strVal val="#ppt_x"/>
                                              </p:val>
                                            </p:tav>
                                          </p:tavLst>
                                        </p:anim>
                                        <p:anim calcmode="lin" valueType="num" p14:bounceEnd="41000">
                                          <p:cBhvr additive="base">
                                            <p:cTn id="54" dur="1000" fill="hold"/>
                                            <p:tgtEl>
                                              <p:spTgt spid="138"/>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14:presetBounceEnd="41000">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14:bounceEnd="41000">
                                          <p:cBhvr additive="base">
                                            <p:cTn id="57" dur="1000" fill="hold"/>
                                            <p:tgtEl>
                                              <p:spTgt spid="13"/>
                                            </p:tgtEl>
                                            <p:attrNameLst>
                                              <p:attrName>ppt_x</p:attrName>
                                            </p:attrNameLst>
                                          </p:cBhvr>
                                          <p:tavLst>
                                            <p:tav tm="0">
                                              <p:val>
                                                <p:strVal val="0-#ppt_w/2"/>
                                              </p:val>
                                            </p:tav>
                                            <p:tav tm="100000">
                                              <p:val>
                                                <p:strVal val="#ppt_x"/>
                                              </p:val>
                                            </p:tav>
                                          </p:tavLst>
                                        </p:anim>
                                        <p:anim calcmode="lin" valueType="num" p14:bounceEnd="41000">
                                          <p:cBhvr additive="base">
                                            <p:cTn id="58" dur="10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 presetClass="entr" presetSubtype="2" fill="hold" grpId="0" nodeType="afterEffect" p14:presetBounceEnd="41000">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14:bounceEnd="41000">
                                          <p:cBhvr additive="base">
                                            <p:cTn id="62" dur="1000" fill="hold"/>
                                            <p:tgtEl>
                                              <p:spTgt spid="144"/>
                                            </p:tgtEl>
                                            <p:attrNameLst>
                                              <p:attrName>ppt_x</p:attrName>
                                            </p:attrNameLst>
                                          </p:cBhvr>
                                          <p:tavLst>
                                            <p:tav tm="0">
                                              <p:val>
                                                <p:strVal val="1+#ppt_w/2"/>
                                              </p:val>
                                            </p:tav>
                                            <p:tav tm="100000">
                                              <p:val>
                                                <p:strVal val="#ppt_x"/>
                                              </p:val>
                                            </p:tav>
                                          </p:tavLst>
                                        </p:anim>
                                        <p:anim calcmode="lin" valueType="num" p14:bounceEnd="41000">
                                          <p:cBhvr additive="base">
                                            <p:cTn id="63" dur="1000" fill="hold"/>
                                            <p:tgtEl>
                                              <p:spTgt spid="1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14:presetBounceEnd="41000">
                                      <p:stCondLst>
                                        <p:cond delay="0"/>
                                      </p:stCondLst>
                                      <p:childTnLst>
                                        <p:set>
                                          <p:cBhvr>
                                            <p:cTn id="65" dur="1" fill="hold">
                                              <p:stCondLst>
                                                <p:cond delay="0"/>
                                              </p:stCondLst>
                                            </p:cTn>
                                            <p:tgtEl>
                                              <p:spTgt spid="181"/>
                                            </p:tgtEl>
                                            <p:attrNameLst>
                                              <p:attrName>style.visibility</p:attrName>
                                            </p:attrNameLst>
                                          </p:cBhvr>
                                          <p:to>
                                            <p:strVal val="visible"/>
                                          </p:to>
                                        </p:set>
                                        <p:anim calcmode="lin" valueType="num" p14:bounceEnd="41000">
                                          <p:cBhvr additive="base">
                                            <p:cTn id="66" dur="1000" fill="hold"/>
                                            <p:tgtEl>
                                              <p:spTgt spid="181"/>
                                            </p:tgtEl>
                                            <p:attrNameLst>
                                              <p:attrName>ppt_x</p:attrName>
                                            </p:attrNameLst>
                                          </p:cBhvr>
                                          <p:tavLst>
                                            <p:tav tm="0">
                                              <p:val>
                                                <p:strVal val="1+#ppt_w/2"/>
                                              </p:val>
                                            </p:tav>
                                            <p:tav tm="100000">
                                              <p:val>
                                                <p:strVal val="#ppt_x"/>
                                              </p:val>
                                            </p:tav>
                                          </p:tavLst>
                                        </p:anim>
                                        <p:anim calcmode="lin" valueType="num" p14:bounceEnd="41000">
                                          <p:cBhvr additive="base">
                                            <p:cTn id="67" dur="1000" fill="hold"/>
                                            <p:tgtEl>
                                              <p:spTgt spid="181"/>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14:presetBounceEnd="41000">
                                      <p:stCondLst>
                                        <p:cond delay="0"/>
                                      </p:stCondLst>
                                      <p:childTnLst>
                                        <p:set>
                                          <p:cBhvr>
                                            <p:cTn id="69" dur="1" fill="hold">
                                              <p:stCondLst>
                                                <p:cond delay="0"/>
                                              </p:stCondLst>
                                            </p:cTn>
                                            <p:tgtEl>
                                              <p:spTgt spid="183"/>
                                            </p:tgtEl>
                                            <p:attrNameLst>
                                              <p:attrName>style.visibility</p:attrName>
                                            </p:attrNameLst>
                                          </p:cBhvr>
                                          <p:to>
                                            <p:strVal val="visible"/>
                                          </p:to>
                                        </p:set>
                                        <p:anim calcmode="lin" valueType="num" p14:bounceEnd="41000">
                                          <p:cBhvr additive="base">
                                            <p:cTn id="70" dur="1000" fill="hold"/>
                                            <p:tgtEl>
                                              <p:spTgt spid="183"/>
                                            </p:tgtEl>
                                            <p:attrNameLst>
                                              <p:attrName>ppt_x</p:attrName>
                                            </p:attrNameLst>
                                          </p:cBhvr>
                                          <p:tavLst>
                                            <p:tav tm="0">
                                              <p:val>
                                                <p:strVal val="1+#ppt_w/2"/>
                                              </p:val>
                                            </p:tav>
                                            <p:tav tm="100000">
                                              <p:val>
                                                <p:strVal val="#ppt_x"/>
                                              </p:val>
                                            </p:tav>
                                          </p:tavLst>
                                        </p:anim>
                                        <p:anim calcmode="lin" valueType="num" p14:bounceEnd="41000">
                                          <p:cBhvr additive="base">
                                            <p:cTn id="71" dur="1000" fill="hold"/>
                                            <p:tgtEl>
                                              <p:spTgt spid="183"/>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14:presetBounceEnd="41000">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14:bounceEnd="41000">
                                          <p:cBhvr additive="base">
                                            <p:cTn id="74" dur="1000" fill="hold"/>
                                            <p:tgtEl>
                                              <p:spTgt spid="11"/>
                                            </p:tgtEl>
                                            <p:attrNameLst>
                                              <p:attrName>ppt_x</p:attrName>
                                            </p:attrNameLst>
                                          </p:cBhvr>
                                          <p:tavLst>
                                            <p:tav tm="0">
                                              <p:val>
                                                <p:strVal val="1+#ppt_w/2"/>
                                              </p:val>
                                            </p:tav>
                                            <p:tav tm="100000">
                                              <p:val>
                                                <p:strVal val="#ppt_x"/>
                                              </p:val>
                                            </p:tav>
                                          </p:tavLst>
                                        </p:anim>
                                        <p:anim calcmode="lin" valueType="num" p14:bounceEnd="41000">
                                          <p:cBhvr additive="base">
                                            <p:cTn id="75"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4000" fill="hold" grpId="1" nodeType="clickEffect">
                                      <p:stCondLst>
                                        <p:cond delay="0"/>
                                      </p:stCondLst>
                                      <p:childTnLst>
                                        <p:animEffect transition="out" filter="fade">
                                          <p:cBhvr>
                                            <p:cTn id="79" dur="1000" tmFilter="0, 0; .2, .5; .8, .5; 1, 0"/>
                                            <p:tgtEl>
                                              <p:spTgt spid="132"/>
                                            </p:tgtEl>
                                          </p:cBhvr>
                                        </p:animEffect>
                                        <p:animScale>
                                          <p:cBhvr>
                                            <p:cTn id="80" dur="500" autoRev="1" fill="hold"/>
                                            <p:tgtEl>
                                              <p:spTgt spid="132"/>
                                            </p:tgtEl>
                                          </p:cBhvr>
                                          <p:by x="105000" y="105000"/>
                                        </p:animScale>
                                      </p:childTnLst>
                                    </p:cTn>
                                  </p:par>
                                  <p:par>
                                    <p:cTn id="81" presetID="26" presetClass="emph" presetSubtype="0" repeatCount="4000" fill="hold" grpId="1" nodeType="withEffect">
                                      <p:stCondLst>
                                        <p:cond delay="0"/>
                                      </p:stCondLst>
                                      <p:childTnLst>
                                        <p:animEffect transition="out" filter="fade">
                                          <p:cBhvr>
                                            <p:cTn id="82" dur="1000" tmFilter="0, 0; .2, .5; .8, .5; 1, 0"/>
                                            <p:tgtEl>
                                              <p:spTgt spid="2"/>
                                            </p:tgtEl>
                                          </p:cBhvr>
                                        </p:animEffect>
                                        <p:animScale>
                                          <p:cBhvr>
                                            <p:cTn id="83" dur="500" autoRev="1" fill="hold"/>
                                            <p:tgtEl>
                                              <p:spTgt spid="2"/>
                                            </p:tgtEl>
                                          </p:cBhvr>
                                          <p:by x="105000" y="105000"/>
                                        </p:animScale>
                                      </p:childTnLst>
                                    </p:cTn>
                                  </p:par>
                                  <p:par>
                                    <p:cTn id="84" presetID="26" presetClass="emph" presetSubtype="0" repeatCount="4000" fill="hold" nodeType="withEffect">
                                      <p:stCondLst>
                                        <p:cond delay="0"/>
                                      </p:stCondLst>
                                      <p:childTnLst>
                                        <p:animEffect transition="out" filter="fade">
                                          <p:cBhvr>
                                            <p:cTn id="85" dur="1000" tmFilter="0, 0; .2, .5; .8, .5; 1, 0"/>
                                            <p:tgtEl>
                                              <p:spTgt spid="8"/>
                                            </p:tgtEl>
                                          </p:cBhvr>
                                        </p:animEffect>
                                        <p:animScale>
                                          <p:cBhvr>
                                            <p:cTn id="86" dur="500" autoRev="1" fill="hold"/>
                                            <p:tgtEl>
                                              <p:spTgt spid="8"/>
                                            </p:tgtEl>
                                          </p:cBhvr>
                                          <p:by x="105000" y="105000"/>
                                        </p:animScale>
                                      </p:childTnLst>
                                    </p:cTn>
                                  </p:par>
                                  <p:par>
                                    <p:cTn id="87" presetID="19" presetClass="emph" presetSubtype="0" fill="hold" grpId="2" nodeType="withEffect">
                                      <p:stCondLst>
                                        <p:cond delay="0"/>
                                      </p:stCondLst>
                                      <p:childTnLst>
                                        <p:animClr clrSpc="rgb" dir="cw">
                                          <p:cBhvr override="childStyle">
                                            <p:cTn id="88" dur="500" fill="hold"/>
                                            <p:tgtEl>
                                              <p:spTgt spid="2"/>
                                            </p:tgtEl>
                                            <p:attrNameLst>
                                              <p:attrName>style.color</p:attrName>
                                            </p:attrNameLst>
                                          </p:cBhvr>
                                          <p:to>
                                            <a:srgbClr val="FFB200"/>
                                          </p:to>
                                        </p:animClr>
                                        <p:animClr clrSpc="rgb" dir="cw">
                                          <p:cBhvr>
                                            <p:cTn id="89" dur="500" fill="hold"/>
                                            <p:tgtEl>
                                              <p:spTgt spid="2"/>
                                            </p:tgtEl>
                                            <p:attrNameLst>
                                              <p:attrName>fillcolor</p:attrName>
                                            </p:attrNameLst>
                                          </p:cBhvr>
                                          <p:to>
                                            <a:srgbClr val="FFB200"/>
                                          </p:to>
                                        </p:animClr>
                                        <p:set>
                                          <p:cBhvr>
                                            <p:cTn id="90" dur="500" fill="hold"/>
                                            <p:tgtEl>
                                              <p:spTgt spid="2"/>
                                            </p:tgtEl>
                                            <p:attrNameLst>
                                              <p:attrName>fill.type</p:attrName>
                                            </p:attrNameLst>
                                          </p:cBhvr>
                                          <p:to>
                                            <p:strVal val="solid"/>
                                          </p:to>
                                        </p:set>
                                        <p:set>
                                          <p:cBhvr>
                                            <p:cTn id="91" dur="500" fill="hold"/>
                                            <p:tgtEl>
                                              <p:spTgt spid="2"/>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4" name="chimes.wav"/>
                                            </p:tgtEl>
                                          </p:cMediaNode>
                                        </p:audio>
                                      </p:subTnLst>
                                    </p:cTn>
                                  </p:par>
                                  <p:par>
                                    <p:cTn id="92" presetID="16" presetClass="emph" presetSubtype="0" repeatCount="indefinite" fill="hold" grpId="1" nodeType="withEffect">
                                      <p:stCondLst>
                                        <p:cond delay="0"/>
                                      </p:stCondLst>
                                      <p:iterate type="lt">
                                        <p:tmPct val="4000"/>
                                      </p:iterate>
                                      <p:childTnLst>
                                        <p:set>
                                          <p:cBhvr override="childStyle">
                                            <p:cTn id="93" dur="1000" fill="hold"/>
                                            <p:tgtEl>
                                              <p:spTgt spid="12"/>
                                            </p:tgtEl>
                                            <p:attrNameLst>
                                              <p:attrName>style.color</p:attrName>
                                            </p:attrNameLst>
                                          </p:cBhvr>
                                          <p:to>
                                            <p:clrVal>
                                              <a:srgbClr val="781C68"/>
                                            </p:clrVal>
                                          </p:to>
                                        </p:set>
                                        <p:set>
                                          <p:cBhvr>
                                            <p:cTn id="94" dur="1000" fill="hold"/>
                                            <p:tgtEl>
                                              <p:spTgt spid="12"/>
                                            </p:tgtEl>
                                            <p:attrNameLst>
                                              <p:attrName>fillcolor</p:attrName>
                                            </p:attrNameLst>
                                          </p:cBhvr>
                                          <p:to>
                                            <p:clrVal>
                                              <a:srgbClr val="781C68"/>
                                            </p:clrVal>
                                          </p:to>
                                        </p:set>
                                        <p:set>
                                          <p:cBhvr>
                                            <p:cTn id="95" dur="10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132" grpId="1" animBg="1"/>
          <p:bldP spid="2" grpId="0" animBg="1"/>
          <p:bldP spid="2" grpId="1" animBg="1"/>
          <p:bldP spid="2" grpId="2" animBg="1"/>
          <p:bldP spid="12" grpId="0"/>
          <p:bldP spid="12" grpId="1"/>
          <p:bldP spid="135" grpId="0" animBg="1"/>
          <p:bldP spid="136" grpId="0" animBg="1"/>
          <p:bldP spid="138" grpId="0"/>
          <p:bldP spid="185" grpId="0" animBg="1"/>
          <p:bldP spid="186" grpId="0" animBg="1"/>
          <p:bldP spid="188" grpId="0"/>
          <p:bldP spid="144" grpId="0" animBg="1"/>
          <p:bldP spid="181" grpId="0" animBg="1"/>
          <p:bldP spid="18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0"/>
                                </p:stCondLst>
                                <p:childTnLst>
                                  <p:par>
                                    <p:cTn id="9" presetID="2" presetClass="entr" presetSubtype="8" fill="hold" grpId="0"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1000" fill="hold"/>
                                            <p:tgtEl>
                                              <p:spTgt spid="132"/>
                                            </p:tgtEl>
                                            <p:attrNameLst>
                                              <p:attrName>ppt_x</p:attrName>
                                            </p:attrNameLst>
                                          </p:cBhvr>
                                          <p:tavLst>
                                            <p:tav tm="0">
                                              <p:val>
                                                <p:strVal val="0-#ppt_w/2"/>
                                              </p:val>
                                            </p:tav>
                                            <p:tav tm="100000">
                                              <p:val>
                                                <p:strVal val="#ppt_x"/>
                                              </p:val>
                                            </p:tav>
                                          </p:tavLst>
                                        </p:anim>
                                        <p:anim calcmode="lin" valueType="num">
                                          <p:cBhvr additive="base">
                                            <p:cTn id="12" dur="100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type="lt">
                                        <p:tmPct val="0"/>
                                      </p:iterate>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0-#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2" fill="hold" grpId="0" nodeType="afterEffect">
                                      <p:stCondLst>
                                        <p:cond delay="0"/>
                                      </p:stCondLst>
                                      <p:childTnLst>
                                        <p:set>
                                          <p:cBhvr>
                                            <p:cTn id="27" dur="1" fill="hold">
                                              <p:stCondLst>
                                                <p:cond delay="0"/>
                                              </p:stCondLst>
                                            </p:cTn>
                                            <p:tgtEl>
                                              <p:spTgt spid="185"/>
                                            </p:tgtEl>
                                            <p:attrNameLst>
                                              <p:attrName>style.visibility</p:attrName>
                                            </p:attrNameLst>
                                          </p:cBhvr>
                                          <p:to>
                                            <p:strVal val="visible"/>
                                          </p:to>
                                        </p:set>
                                        <p:anim calcmode="lin" valueType="num">
                                          <p:cBhvr additive="base">
                                            <p:cTn id="28" dur="1000" fill="hold"/>
                                            <p:tgtEl>
                                              <p:spTgt spid="185"/>
                                            </p:tgtEl>
                                            <p:attrNameLst>
                                              <p:attrName>ppt_x</p:attrName>
                                            </p:attrNameLst>
                                          </p:cBhvr>
                                          <p:tavLst>
                                            <p:tav tm="0">
                                              <p:val>
                                                <p:strVal val="1+#ppt_w/2"/>
                                              </p:val>
                                            </p:tav>
                                            <p:tav tm="100000">
                                              <p:val>
                                                <p:strVal val="#ppt_x"/>
                                              </p:val>
                                            </p:tav>
                                          </p:tavLst>
                                        </p:anim>
                                        <p:anim calcmode="lin" valueType="num">
                                          <p:cBhvr additive="base">
                                            <p:cTn id="29" dur="1000" fill="hold"/>
                                            <p:tgtEl>
                                              <p:spTgt spid="18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86"/>
                                            </p:tgtEl>
                                            <p:attrNameLst>
                                              <p:attrName>style.visibility</p:attrName>
                                            </p:attrNameLst>
                                          </p:cBhvr>
                                          <p:to>
                                            <p:strVal val="visible"/>
                                          </p:to>
                                        </p:set>
                                        <p:anim calcmode="lin" valueType="num">
                                          <p:cBhvr additive="base">
                                            <p:cTn id="32" dur="1000" fill="hold"/>
                                            <p:tgtEl>
                                              <p:spTgt spid="186"/>
                                            </p:tgtEl>
                                            <p:attrNameLst>
                                              <p:attrName>ppt_x</p:attrName>
                                            </p:attrNameLst>
                                          </p:cBhvr>
                                          <p:tavLst>
                                            <p:tav tm="0">
                                              <p:val>
                                                <p:strVal val="1+#ppt_w/2"/>
                                              </p:val>
                                            </p:tav>
                                            <p:tav tm="100000">
                                              <p:val>
                                                <p:strVal val="#ppt_x"/>
                                              </p:val>
                                            </p:tav>
                                          </p:tavLst>
                                        </p:anim>
                                        <p:anim calcmode="lin" valueType="num">
                                          <p:cBhvr additive="base">
                                            <p:cTn id="33" dur="1000" fill="hold"/>
                                            <p:tgtEl>
                                              <p:spTgt spid="18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cBhvr additive="base">
                                            <p:cTn id="36" dur="1000" fill="hold"/>
                                            <p:tgtEl>
                                              <p:spTgt spid="188"/>
                                            </p:tgtEl>
                                            <p:attrNameLst>
                                              <p:attrName>ppt_x</p:attrName>
                                            </p:attrNameLst>
                                          </p:cBhvr>
                                          <p:tavLst>
                                            <p:tav tm="0">
                                              <p:val>
                                                <p:strVal val="1+#ppt_w/2"/>
                                              </p:val>
                                            </p:tav>
                                            <p:tav tm="100000">
                                              <p:val>
                                                <p:strVal val="#ppt_x"/>
                                              </p:val>
                                            </p:tav>
                                          </p:tavLst>
                                        </p:anim>
                                        <p:anim calcmode="lin" valueType="num">
                                          <p:cBhvr additive="base">
                                            <p:cTn id="37" dur="1000" fill="hold"/>
                                            <p:tgtEl>
                                              <p:spTgt spid="18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1+#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2" presetClass="entr" presetSubtype="8" fill="hold" grpId="0" nodeType="afterEffect">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cBhvr additive="base">
                                            <p:cTn id="45" dur="1000" fill="hold"/>
                                            <p:tgtEl>
                                              <p:spTgt spid="135"/>
                                            </p:tgtEl>
                                            <p:attrNameLst>
                                              <p:attrName>ppt_x</p:attrName>
                                            </p:attrNameLst>
                                          </p:cBhvr>
                                          <p:tavLst>
                                            <p:tav tm="0">
                                              <p:val>
                                                <p:strVal val="0-#ppt_w/2"/>
                                              </p:val>
                                            </p:tav>
                                            <p:tav tm="100000">
                                              <p:val>
                                                <p:strVal val="#ppt_x"/>
                                              </p:val>
                                            </p:tav>
                                          </p:tavLst>
                                        </p:anim>
                                        <p:anim calcmode="lin" valueType="num">
                                          <p:cBhvr additive="base">
                                            <p:cTn id="46" dur="1000" fill="hold"/>
                                            <p:tgtEl>
                                              <p:spTgt spid="13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additive="base">
                                            <p:cTn id="49" dur="1000" fill="hold"/>
                                            <p:tgtEl>
                                              <p:spTgt spid="136"/>
                                            </p:tgtEl>
                                            <p:attrNameLst>
                                              <p:attrName>ppt_x</p:attrName>
                                            </p:attrNameLst>
                                          </p:cBhvr>
                                          <p:tavLst>
                                            <p:tav tm="0">
                                              <p:val>
                                                <p:strVal val="0-#ppt_w/2"/>
                                              </p:val>
                                            </p:tav>
                                            <p:tav tm="100000">
                                              <p:val>
                                                <p:strVal val="#ppt_x"/>
                                              </p:val>
                                            </p:tav>
                                          </p:tavLst>
                                        </p:anim>
                                        <p:anim calcmode="lin" valueType="num">
                                          <p:cBhvr additive="base">
                                            <p:cTn id="50" dur="1000" fill="hold"/>
                                            <p:tgtEl>
                                              <p:spTgt spid="13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cBhvr additive="base">
                                            <p:cTn id="53" dur="1000" fill="hold"/>
                                            <p:tgtEl>
                                              <p:spTgt spid="138"/>
                                            </p:tgtEl>
                                            <p:attrNameLst>
                                              <p:attrName>ppt_x</p:attrName>
                                            </p:attrNameLst>
                                          </p:cBhvr>
                                          <p:tavLst>
                                            <p:tav tm="0">
                                              <p:val>
                                                <p:strVal val="0-#ppt_w/2"/>
                                              </p:val>
                                            </p:tav>
                                            <p:tav tm="100000">
                                              <p:val>
                                                <p:strVal val="#ppt_x"/>
                                              </p:val>
                                            </p:tav>
                                          </p:tavLst>
                                        </p:anim>
                                        <p:anim calcmode="lin" valueType="num">
                                          <p:cBhvr additive="base">
                                            <p:cTn id="54" dur="1000" fill="hold"/>
                                            <p:tgtEl>
                                              <p:spTgt spid="138"/>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000" fill="hold"/>
                                            <p:tgtEl>
                                              <p:spTgt spid="13"/>
                                            </p:tgtEl>
                                            <p:attrNameLst>
                                              <p:attrName>ppt_x</p:attrName>
                                            </p:attrNameLst>
                                          </p:cBhvr>
                                          <p:tavLst>
                                            <p:tav tm="0">
                                              <p:val>
                                                <p:strVal val="0-#ppt_w/2"/>
                                              </p:val>
                                            </p:tav>
                                            <p:tav tm="100000">
                                              <p:val>
                                                <p:strVal val="#ppt_x"/>
                                              </p:val>
                                            </p:tav>
                                          </p:tavLst>
                                        </p:anim>
                                        <p:anim calcmode="lin" valueType="num">
                                          <p:cBhvr additive="base">
                                            <p:cTn id="58" dur="10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 presetClass="entr" presetSubtype="2" fill="hold" grpId="0" nodeType="afterEffect">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cBhvr additive="base">
                                            <p:cTn id="62" dur="1000" fill="hold"/>
                                            <p:tgtEl>
                                              <p:spTgt spid="144"/>
                                            </p:tgtEl>
                                            <p:attrNameLst>
                                              <p:attrName>ppt_x</p:attrName>
                                            </p:attrNameLst>
                                          </p:cBhvr>
                                          <p:tavLst>
                                            <p:tav tm="0">
                                              <p:val>
                                                <p:strVal val="1+#ppt_w/2"/>
                                              </p:val>
                                            </p:tav>
                                            <p:tav tm="100000">
                                              <p:val>
                                                <p:strVal val="#ppt_x"/>
                                              </p:val>
                                            </p:tav>
                                          </p:tavLst>
                                        </p:anim>
                                        <p:anim calcmode="lin" valueType="num">
                                          <p:cBhvr additive="base">
                                            <p:cTn id="63" dur="1000" fill="hold"/>
                                            <p:tgtEl>
                                              <p:spTgt spid="1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81"/>
                                            </p:tgtEl>
                                            <p:attrNameLst>
                                              <p:attrName>style.visibility</p:attrName>
                                            </p:attrNameLst>
                                          </p:cBhvr>
                                          <p:to>
                                            <p:strVal val="visible"/>
                                          </p:to>
                                        </p:set>
                                        <p:anim calcmode="lin" valueType="num">
                                          <p:cBhvr additive="base">
                                            <p:cTn id="66" dur="1000" fill="hold"/>
                                            <p:tgtEl>
                                              <p:spTgt spid="181"/>
                                            </p:tgtEl>
                                            <p:attrNameLst>
                                              <p:attrName>ppt_x</p:attrName>
                                            </p:attrNameLst>
                                          </p:cBhvr>
                                          <p:tavLst>
                                            <p:tav tm="0">
                                              <p:val>
                                                <p:strVal val="1+#ppt_w/2"/>
                                              </p:val>
                                            </p:tav>
                                            <p:tav tm="100000">
                                              <p:val>
                                                <p:strVal val="#ppt_x"/>
                                              </p:val>
                                            </p:tav>
                                          </p:tavLst>
                                        </p:anim>
                                        <p:anim calcmode="lin" valueType="num">
                                          <p:cBhvr additive="base">
                                            <p:cTn id="67" dur="1000" fill="hold"/>
                                            <p:tgtEl>
                                              <p:spTgt spid="181"/>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183"/>
                                            </p:tgtEl>
                                            <p:attrNameLst>
                                              <p:attrName>style.visibility</p:attrName>
                                            </p:attrNameLst>
                                          </p:cBhvr>
                                          <p:to>
                                            <p:strVal val="visible"/>
                                          </p:to>
                                        </p:set>
                                        <p:anim calcmode="lin" valueType="num">
                                          <p:cBhvr additive="base">
                                            <p:cTn id="70" dur="1000" fill="hold"/>
                                            <p:tgtEl>
                                              <p:spTgt spid="183"/>
                                            </p:tgtEl>
                                            <p:attrNameLst>
                                              <p:attrName>ppt_x</p:attrName>
                                            </p:attrNameLst>
                                          </p:cBhvr>
                                          <p:tavLst>
                                            <p:tav tm="0">
                                              <p:val>
                                                <p:strVal val="1+#ppt_w/2"/>
                                              </p:val>
                                            </p:tav>
                                            <p:tav tm="100000">
                                              <p:val>
                                                <p:strVal val="#ppt_x"/>
                                              </p:val>
                                            </p:tav>
                                          </p:tavLst>
                                        </p:anim>
                                        <p:anim calcmode="lin" valueType="num">
                                          <p:cBhvr additive="base">
                                            <p:cTn id="71" dur="1000" fill="hold"/>
                                            <p:tgtEl>
                                              <p:spTgt spid="183"/>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1000" fill="hold"/>
                                            <p:tgtEl>
                                              <p:spTgt spid="11"/>
                                            </p:tgtEl>
                                            <p:attrNameLst>
                                              <p:attrName>ppt_x</p:attrName>
                                            </p:attrNameLst>
                                          </p:cBhvr>
                                          <p:tavLst>
                                            <p:tav tm="0">
                                              <p:val>
                                                <p:strVal val="1+#ppt_w/2"/>
                                              </p:val>
                                            </p:tav>
                                            <p:tav tm="100000">
                                              <p:val>
                                                <p:strVal val="#ppt_x"/>
                                              </p:val>
                                            </p:tav>
                                          </p:tavLst>
                                        </p:anim>
                                        <p:anim calcmode="lin" valueType="num">
                                          <p:cBhvr additive="base">
                                            <p:cTn id="75"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4000" fill="hold" grpId="1" nodeType="clickEffect">
                                      <p:stCondLst>
                                        <p:cond delay="0"/>
                                      </p:stCondLst>
                                      <p:childTnLst>
                                        <p:animEffect transition="out" filter="fade">
                                          <p:cBhvr>
                                            <p:cTn id="79" dur="1000" tmFilter="0, 0; .2, .5; .8, .5; 1, 0"/>
                                            <p:tgtEl>
                                              <p:spTgt spid="132"/>
                                            </p:tgtEl>
                                          </p:cBhvr>
                                        </p:animEffect>
                                        <p:animScale>
                                          <p:cBhvr>
                                            <p:cTn id="80" dur="500" autoRev="1" fill="hold"/>
                                            <p:tgtEl>
                                              <p:spTgt spid="132"/>
                                            </p:tgtEl>
                                          </p:cBhvr>
                                          <p:by x="105000" y="105000"/>
                                        </p:animScale>
                                      </p:childTnLst>
                                    </p:cTn>
                                  </p:par>
                                  <p:par>
                                    <p:cTn id="81" presetID="26" presetClass="emph" presetSubtype="0" repeatCount="4000" fill="hold" grpId="1" nodeType="withEffect">
                                      <p:stCondLst>
                                        <p:cond delay="0"/>
                                      </p:stCondLst>
                                      <p:childTnLst>
                                        <p:animEffect transition="out" filter="fade">
                                          <p:cBhvr>
                                            <p:cTn id="82" dur="1000" tmFilter="0, 0; .2, .5; .8, .5; 1, 0"/>
                                            <p:tgtEl>
                                              <p:spTgt spid="2"/>
                                            </p:tgtEl>
                                          </p:cBhvr>
                                        </p:animEffect>
                                        <p:animScale>
                                          <p:cBhvr>
                                            <p:cTn id="83" dur="500" autoRev="1" fill="hold"/>
                                            <p:tgtEl>
                                              <p:spTgt spid="2"/>
                                            </p:tgtEl>
                                          </p:cBhvr>
                                          <p:by x="105000" y="105000"/>
                                        </p:animScale>
                                      </p:childTnLst>
                                    </p:cTn>
                                  </p:par>
                                  <p:par>
                                    <p:cTn id="84" presetID="26" presetClass="emph" presetSubtype="0" repeatCount="4000" fill="hold" nodeType="withEffect">
                                      <p:stCondLst>
                                        <p:cond delay="0"/>
                                      </p:stCondLst>
                                      <p:childTnLst>
                                        <p:animEffect transition="out" filter="fade">
                                          <p:cBhvr>
                                            <p:cTn id="85" dur="1000" tmFilter="0, 0; .2, .5; .8, .5; 1, 0"/>
                                            <p:tgtEl>
                                              <p:spTgt spid="8"/>
                                            </p:tgtEl>
                                          </p:cBhvr>
                                        </p:animEffect>
                                        <p:animScale>
                                          <p:cBhvr>
                                            <p:cTn id="86" dur="500" autoRev="1" fill="hold"/>
                                            <p:tgtEl>
                                              <p:spTgt spid="8"/>
                                            </p:tgtEl>
                                          </p:cBhvr>
                                          <p:by x="105000" y="105000"/>
                                        </p:animScale>
                                      </p:childTnLst>
                                    </p:cTn>
                                  </p:par>
                                  <p:par>
                                    <p:cTn id="87" presetID="19" presetClass="emph" presetSubtype="0" fill="hold" grpId="2" nodeType="withEffect">
                                      <p:stCondLst>
                                        <p:cond delay="0"/>
                                      </p:stCondLst>
                                      <p:childTnLst>
                                        <p:animClr clrSpc="rgb" dir="cw">
                                          <p:cBhvr override="childStyle">
                                            <p:cTn id="88" dur="500" fill="hold"/>
                                            <p:tgtEl>
                                              <p:spTgt spid="2"/>
                                            </p:tgtEl>
                                            <p:attrNameLst>
                                              <p:attrName>style.color</p:attrName>
                                            </p:attrNameLst>
                                          </p:cBhvr>
                                          <p:to>
                                            <a:srgbClr val="FFB200"/>
                                          </p:to>
                                        </p:animClr>
                                        <p:animClr clrSpc="rgb" dir="cw">
                                          <p:cBhvr>
                                            <p:cTn id="89" dur="500" fill="hold"/>
                                            <p:tgtEl>
                                              <p:spTgt spid="2"/>
                                            </p:tgtEl>
                                            <p:attrNameLst>
                                              <p:attrName>fillcolor</p:attrName>
                                            </p:attrNameLst>
                                          </p:cBhvr>
                                          <p:to>
                                            <a:srgbClr val="FFB200"/>
                                          </p:to>
                                        </p:animClr>
                                        <p:set>
                                          <p:cBhvr>
                                            <p:cTn id="90" dur="500" fill="hold"/>
                                            <p:tgtEl>
                                              <p:spTgt spid="2"/>
                                            </p:tgtEl>
                                            <p:attrNameLst>
                                              <p:attrName>fill.type</p:attrName>
                                            </p:attrNameLst>
                                          </p:cBhvr>
                                          <p:to>
                                            <p:strVal val="solid"/>
                                          </p:to>
                                        </p:set>
                                        <p:set>
                                          <p:cBhvr>
                                            <p:cTn id="91" dur="500" fill="hold"/>
                                            <p:tgtEl>
                                              <p:spTgt spid="2"/>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6" name="chimes.wav"/>
                                            </p:tgtEl>
                                          </p:cMediaNode>
                                        </p:audio>
                                      </p:subTnLst>
                                    </p:cTn>
                                  </p:par>
                                  <p:par>
                                    <p:cTn id="92" presetID="16" presetClass="emph" presetSubtype="0" repeatCount="indefinite" fill="hold" grpId="1" nodeType="withEffect">
                                      <p:stCondLst>
                                        <p:cond delay="0"/>
                                      </p:stCondLst>
                                      <p:iterate type="lt">
                                        <p:tmPct val="4000"/>
                                      </p:iterate>
                                      <p:childTnLst>
                                        <p:set>
                                          <p:cBhvr override="childStyle">
                                            <p:cTn id="93" dur="1000" fill="hold"/>
                                            <p:tgtEl>
                                              <p:spTgt spid="12"/>
                                            </p:tgtEl>
                                            <p:attrNameLst>
                                              <p:attrName>style.color</p:attrName>
                                            </p:attrNameLst>
                                          </p:cBhvr>
                                          <p:to>
                                            <p:clrVal>
                                              <a:srgbClr val="781C68"/>
                                            </p:clrVal>
                                          </p:to>
                                        </p:set>
                                        <p:set>
                                          <p:cBhvr>
                                            <p:cTn id="94" dur="1000" fill="hold"/>
                                            <p:tgtEl>
                                              <p:spTgt spid="12"/>
                                            </p:tgtEl>
                                            <p:attrNameLst>
                                              <p:attrName>fillcolor</p:attrName>
                                            </p:attrNameLst>
                                          </p:cBhvr>
                                          <p:to>
                                            <p:clrVal>
                                              <a:srgbClr val="781C68"/>
                                            </p:clrVal>
                                          </p:to>
                                        </p:set>
                                        <p:set>
                                          <p:cBhvr>
                                            <p:cTn id="95" dur="10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132" grpId="1" animBg="1"/>
          <p:bldP spid="2" grpId="0" animBg="1"/>
          <p:bldP spid="2" grpId="1" animBg="1"/>
          <p:bldP spid="2" grpId="2" animBg="1"/>
          <p:bldP spid="12" grpId="0"/>
          <p:bldP spid="12" grpId="1"/>
          <p:bldP spid="135" grpId="0" animBg="1"/>
          <p:bldP spid="136" grpId="0" animBg="1"/>
          <p:bldP spid="138" grpId="0"/>
          <p:bldP spid="185" grpId="0" animBg="1"/>
          <p:bldP spid="186" grpId="0" animBg="1"/>
          <p:bldP spid="188" grpId="0"/>
          <p:bldP spid="144" grpId="0" animBg="1"/>
          <p:bldP spid="181" grpId="0" animBg="1"/>
          <p:bldP spid="183"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305392" y="1444732"/>
            <a:ext cx="11581216" cy="1231051"/>
          </a:xfrm>
          <a:prstGeom prst="roundRect">
            <a:avLst>
              <a:gd name="adj" fmla="val 50000"/>
            </a:avLst>
          </a:prstGeom>
          <a:solidFill>
            <a:schemeClr val="bg1"/>
          </a:solidFill>
          <a:ln w="19050">
            <a:gradFill flip="none" rotWithShape="1">
              <a:gsLst>
                <a:gs pos="0">
                  <a:srgbClr val="4285F4"/>
                </a:gs>
                <a:gs pos="41000">
                  <a:srgbClr val="EA4335"/>
                </a:gs>
                <a:gs pos="76000">
                  <a:srgbClr val="FBBC05"/>
                </a:gs>
                <a:gs pos="100000">
                  <a:srgbClr val="34A853"/>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gradFill>
                  <a:gsLst>
                    <a:gs pos="84000">
                      <a:srgbClr val="4285F4"/>
                    </a:gs>
                    <a:gs pos="3000">
                      <a:srgbClr val="3F74D8"/>
                    </a:gs>
                    <a:gs pos="67000">
                      <a:srgbClr val="34A853"/>
                    </a:gs>
                    <a:gs pos="44000">
                      <a:srgbClr val="FBBC05"/>
                    </a:gs>
                    <a:gs pos="23000">
                      <a:srgbClr val="EA4335"/>
                    </a:gs>
                    <a:gs pos="100000">
                      <a:srgbClr val="EA4335"/>
                    </a:gs>
                  </a:gsLst>
                  <a:lin ang="5400000" scaled="1"/>
                </a:grad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descr="Logo&#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6343" y="454984"/>
            <a:ext cx="2619313" cy="885109"/>
          </a:xfrm>
          <a:prstGeom prst="rect">
            <a:avLst/>
          </a:prstGeom>
        </p:spPr>
      </p:pic>
      <p:sp>
        <p:nvSpPr>
          <p:cNvPr id="29" name="TextBox 28"/>
          <p:cNvSpPr txBox="1"/>
          <p:nvPr/>
        </p:nvSpPr>
        <p:spPr>
          <a:xfrm>
            <a:off x="634245" y="1511011"/>
            <a:ext cx="10923510" cy="1200329"/>
          </a:xfrm>
          <a:prstGeom prst="rect">
            <a:avLst/>
          </a:prstGeom>
          <a:noFill/>
        </p:spPr>
        <p:txBody>
          <a:bodyPr wrap="square" rtlCol="0">
            <a:spAutoFit/>
          </a:bodyPr>
          <a:lstStyle/>
          <a:p>
            <a:pPr lvl="0" algn="ctr" defTabSz="914400">
              <a:defRPr/>
            </a:pP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Thắng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cấp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hữu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chủ</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kiến</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endParaRPr kumimoji="0" lang="vi-VN" sz="2400" b="0" i="0" u="none" strike="noStrike" kern="1200" cap="none" spc="0" normalizeH="0" baseline="0" noProof="0" dirty="0">
              <a:ln>
                <a:noFill/>
              </a:ln>
              <a:solidFill>
                <a:srgbClr val="7F00FF"/>
              </a:solidFill>
              <a:effectLst/>
              <a:uLnTx/>
              <a:uFillTx/>
              <a:latin typeface="Times New Roman" panose="02020603050405020304" pitchFamily="18" charset="0"/>
              <a:cs typeface="Times New Roman" panose="02020603050405020304" pitchFamily="18" charset="0"/>
            </a:endParaRPr>
          </a:p>
        </p:txBody>
      </p:sp>
      <p:sp>
        <p:nvSpPr>
          <p:cNvPr id="132" name="Freeform: Shape 131"/>
          <p:cNvSpPr/>
          <p:nvPr/>
        </p:nvSpPr>
        <p:spPr>
          <a:xfrm>
            <a:off x="305391" y="3437957"/>
            <a:ext cx="5580446"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333399"/>
              </a:gs>
              <a:gs pos="100000">
                <a:srgbClr val="FF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505385" y="3316670"/>
            <a:ext cx="5239325" cy="919430"/>
          </a:xfrm>
          <a:prstGeom prst="rect">
            <a:avLst/>
          </a:prstGeom>
          <a:solidFill>
            <a:schemeClr val="bg1"/>
          </a:solidFill>
          <a:ln>
            <a:solidFill>
              <a:srgbClr val="FF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1192514" y="3530624"/>
            <a:ext cx="449418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err="1">
                <a:ln>
                  <a:noFill/>
                </a:ln>
                <a:solidFill>
                  <a:srgbClr val="3F3F3F"/>
                </a:solidFill>
                <a:effectLst/>
                <a:uLnTx/>
                <a:uFillTx/>
                <a:latin typeface="Arial" panose="020B0604020202020204" pitchFamily="34" charset="0"/>
                <a:ea typeface="+mn-ea"/>
                <a:cs typeface="Arial" panose="020B0604020202020204" pitchFamily="34" charset="0"/>
              </a:rPr>
              <a:t>Cách</a:t>
            </a:r>
            <a:r>
              <a:rPr kumimoji="0" lang="en-US" sz="2600" b="0" i="0" u="none" strike="noStrike" kern="1200" cap="none" spc="0" normalizeH="0" noProof="0" dirty="0">
                <a:ln>
                  <a:noFill/>
                </a:ln>
                <a:solidFill>
                  <a:srgbClr val="3F3F3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3F3F3F"/>
                </a:solidFill>
                <a:effectLst/>
                <a:uLnTx/>
                <a:uFillTx/>
                <a:latin typeface="Arial" panose="020B0604020202020204" pitchFamily="34" charset="0"/>
                <a:ea typeface="+mn-ea"/>
                <a:cs typeface="Arial" panose="020B0604020202020204" pitchFamily="34" charset="0"/>
              </a:rPr>
              <a:t>mạng</a:t>
            </a:r>
            <a:r>
              <a:rPr kumimoji="0" lang="en-US" sz="2600" b="0" i="0" u="none" strike="noStrike" kern="1200" cap="none" spc="0" normalizeH="0" noProof="0" dirty="0">
                <a:ln>
                  <a:noFill/>
                </a:ln>
                <a:solidFill>
                  <a:srgbClr val="3F3F3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3F3F3F"/>
                </a:solidFill>
                <a:effectLst/>
                <a:uLnTx/>
                <a:uFillTx/>
                <a:latin typeface="Arial" panose="020B0604020202020204" pitchFamily="34" charset="0"/>
                <a:ea typeface="+mn-ea"/>
                <a:cs typeface="Arial" panose="020B0604020202020204" pitchFamily="34" charset="0"/>
              </a:rPr>
              <a:t>tư</a:t>
            </a:r>
            <a:r>
              <a:rPr kumimoji="0" lang="en-US" sz="2600" b="0" i="0" u="none" strike="noStrike" kern="1200" cap="none" spc="0" normalizeH="0" noProof="0" dirty="0">
                <a:ln>
                  <a:noFill/>
                </a:ln>
                <a:solidFill>
                  <a:srgbClr val="3F3F3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3F3F3F"/>
                </a:solidFill>
                <a:effectLst/>
                <a:uLnTx/>
                <a:uFillTx/>
                <a:latin typeface="Arial" panose="020B0604020202020204" pitchFamily="34" charset="0"/>
                <a:ea typeface="+mn-ea"/>
                <a:cs typeface="Arial" panose="020B0604020202020204" pitchFamily="34" charset="0"/>
              </a:rPr>
              <a:t>sản</a:t>
            </a:r>
            <a:r>
              <a:rPr kumimoji="0" lang="en-US" sz="2600" b="0" i="0" u="none" strike="noStrike" kern="1200" cap="none" spc="0" normalizeH="0" noProof="0" dirty="0">
                <a:ln>
                  <a:noFill/>
                </a:ln>
                <a:solidFill>
                  <a:srgbClr val="3F3F3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3F3F3F"/>
                </a:solidFill>
                <a:effectLst/>
                <a:uLnTx/>
                <a:uFillTx/>
                <a:latin typeface="Arial" panose="020B0604020202020204" pitchFamily="34" charset="0"/>
                <a:ea typeface="+mn-ea"/>
                <a:cs typeface="Arial" panose="020B0604020202020204" pitchFamily="34" charset="0"/>
              </a:rPr>
              <a:t>Pháp</a:t>
            </a:r>
            <a:endParaRPr kumimoji="0" lang="vi-VN" sz="26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grpSp>
        <p:nvGrpSpPr>
          <p:cNvPr id="3" name="Group 2"/>
          <p:cNvGrpSpPr/>
          <p:nvPr/>
        </p:nvGrpSpPr>
        <p:grpSpPr>
          <a:xfrm>
            <a:off x="305392" y="3233082"/>
            <a:ext cx="923334" cy="521520"/>
            <a:chOff x="305392" y="3233082"/>
            <a:chExt cx="923334" cy="521520"/>
          </a:xfrm>
        </p:grpSpPr>
        <p:sp>
          <p:nvSpPr>
            <p:cNvPr id="128" name="Freeform: Shape 127"/>
            <p:cNvSpPr/>
            <p:nvPr/>
          </p:nvSpPr>
          <p:spPr>
            <a:xfrm>
              <a:off x="305392"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333399"/>
                </a:gs>
                <a:gs pos="100000">
                  <a:srgbClr val="FF00CC"/>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Oval 20"/>
            <p:cNvSpPr/>
            <p:nvPr/>
          </p:nvSpPr>
          <p:spPr>
            <a:xfrm>
              <a:off x="54277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A</a:t>
              </a:r>
              <a:endParaRPr kumimoji="0" lang="vi-VN"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endParaRPr>
            </a:p>
          </p:txBody>
        </p:sp>
      </p:grpSp>
      <p:sp>
        <p:nvSpPr>
          <p:cNvPr id="135" name="Freeform: Shape 134"/>
          <p:cNvSpPr/>
          <p:nvPr/>
        </p:nvSpPr>
        <p:spPr>
          <a:xfrm>
            <a:off x="305391" y="4914685"/>
            <a:ext cx="554767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333399"/>
              </a:gs>
              <a:gs pos="100000">
                <a:srgbClr val="FF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6" name="Rectangle 135"/>
          <p:cNvSpPr/>
          <p:nvPr/>
        </p:nvSpPr>
        <p:spPr>
          <a:xfrm>
            <a:off x="505385" y="4793398"/>
            <a:ext cx="5221033" cy="919430"/>
          </a:xfrm>
          <a:prstGeom prst="rect">
            <a:avLst/>
          </a:prstGeom>
          <a:solidFill>
            <a:schemeClr val="bg1"/>
          </a:solidFill>
          <a:ln>
            <a:solidFill>
              <a:srgbClr val="FF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8" name="TextBox 137"/>
          <p:cNvSpPr txBox="1"/>
          <p:nvPr/>
        </p:nvSpPr>
        <p:spPr>
          <a:xfrm>
            <a:off x="1228725" y="5025464"/>
            <a:ext cx="447849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err="1">
                <a:ln>
                  <a:noFill/>
                </a:ln>
                <a:solidFill>
                  <a:srgbClr val="3F3F3F"/>
                </a:solidFill>
                <a:effectLst/>
                <a:uLnTx/>
                <a:uFillTx/>
                <a:latin typeface="Arial" panose="020B0604020202020204" pitchFamily="34" charset="0"/>
                <a:ea typeface="Times New Roman" panose="02020603050405020304" pitchFamily="18" charset="0"/>
                <a:cs typeface="Arial" panose="020B0604020202020204" pitchFamily="34" charset="0"/>
              </a:rPr>
              <a:t>Cách</a:t>
            </a:r>
            <a:r>
              <a:rPr kumimoji="0" lang="en-US" sz="2600" b="0" i="0" u="none" strike="noStrike" kern="1200" cap="none" spc="0" normalizeH="0" noProof="0" dirty="0">
                <a:ln>
                  <a:noFill/>
                </a:ln>
                <a:solidFill>
                  <a:srgbClr val="3F3F3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3F3F3F"/>
                </a:solidFill>
                <a:effectLst/>
                <a:uLnTx/>
                <a:uFillTx/>
                <a:latin typeface="Arial" panose="020B0604020202020204" pitchFamily="34" charset="0"/>
                <a:ea typeface="Times New Roman" panose="02020603050405020304" pitchFamily="18" charset="0"/>
                <a:cs typeface="Arial" panose="020B0604020202020204" pitchFamily="34" charset="0"/>
              </a:rPr>
              <a:t>mạng</a:t>
            </a:r>
            <a:r>
              <a:rPr kumimoji="0" lang="en-US" sz="2600" b="0" i="0" u="none" strike="noStrike" kern="1200" cap="none" spc="0" normalizeH="0" noProof="0" dirty="0">
                <a:ln>
                  <a:noFill/>
                </a:ln>
                <a:solidFill>
                  <a:srgbClr val="3F3F3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3F3F3F"/>
                </a:solidFill>
                <a:effectLst/>
                <a:uLnTx/>
                <a:uFillTx/>
                <a:latin typeface="Arial" panose="020B0604020202020204" pitchFamily="34" charset="0"/>
                <a:ea typeface="Times New Roman" panose="02020603050405020304" pitchFamily="18" charset="0"/>
                <a:cs typeface="Arial" panose="020B0604020202020204" pitchFamily="34" charset="0"/>
              </a:rPr>
              <a:t>Hà</a:t>
            </a:r>
            <a:r>
              <a:rPr kumimoji="0" lang="en-US" sz="2600" b="0" i="0" u="none" strike="noStrike" kern="1200" cap="none" spc="0" normalizeH="0" noProof="0" dirty="0">
                <a:ln>
                  <a:noFill/>
                </a:ln>
                <a:solidFill>
                  <a:srgbClr val="3F3F3F"/>
                </a:solidFill>
                <a:effectLst/>
                <a:uLnTx/>
                <a:uFillTx/>
                <a:latin typeface="Arial" panose="020B0604020202020204" pitchFamily="34" charset="0"/>
                <a:ea typeface="Times New Roman" panose="02020603050405020304" pitchFamily="18" charset="0"/>
                <a:cs typeface="Arial" panose="020B0604020202020204" pitchFamily="34" charset="0"/>
              </a:rPr>
              <a:t> Lan</a:t>
            </a:r>
            <a:endParaRPr kumimoji="0" lang="vi-VN" sz="26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grpSp>
        <p:nvGrpSpPr>
          <p:cNvPr id="11" name="Group 10"/>
          <p:cNvGrpSpPr/>
          <p:nvPr/>
        </p:nvGrpSpPr>
        <p:grpSpPr>
          <a:xfrm>
            <a:off x="305392" y="4709810"/>
            <a:ext cx="923334" cy="521520"/>
            <a:chOff x="305392" y="4709810"/>
            <a:chExt cx="923334" cy="521520"/>
          </a:xfrm>
        </p:grpSpPr>
        <p:sp>
          <p:nvSpPr>
            <p:cNvPr id="137" name="Freeform: Shape 136"/>
            <p:cNvSpPr/>
            <p:nvPr/>
          </p:nvSpPr>
          <p:spPr>
            <a:xfrm>
              <a:off x="305392"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333399"/>
                </a:gs>
                <a:gs pos="100000">
                  <a:srgbClr val="FF00CC"/>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9" name="Oval 138"/>
            <p:cNvSpPr/>
            <p:nvPr/>
          </p:nvSpPr>
          <p:spPr>
            <a:xfrm>
              <a:off x="54277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C</a:t>
              </a:r>
              <a:endParaRPr kumimoji="0" lang="vi-VN"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endParaRPr>
            </a:p>
          </p:txBody>
        </p:sp>
      </p:grpSp>
      <p:sp>
        <p:nvSpPr>
          <p:cNvPr id="185" name="Freeform: Shape 184"/>
          <p:cNvSpPr/>
          <p:nvPr/>
        </p:nvSpPr>
        <p:spPr>
          <a:xfrm flipH="1">
            <a:off x="6300912" y="3437957"/>
            <a:ext cx="5585694"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333399"/>
              </a:gs>
              <a:gs pos="100000">
                <a:srgbClr val="FF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6" name="Rectangle 185"/>
          <p:cNvSpPr/>
          <p:nvPr/>
        </p:nvSpPr>
        <p:spPr>
          <a:xfrm flipH="1">
            <a:off x="6447287" y="3316670"/>
            <a:ext cx="5239326" cy="919430"/>
          </a:xfrm>
          <a:prstGeom prst="rect">
            <a:avLst/>
          </a:prstGeom>
          <a:solidFill>
            <a:schemeClr val="bg1"/>
          </a:solidFill>
          <a:ln>
            <a:solidFill>
              <a:srgbClr val="FF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8" name="TextBox 187"/>
          <p:cNvSpPr txBox="1"/>
          <p:nvPr/>
        </p:nvSpPr>
        <p:spPr>
          <a:xfrm flipH="1">
            <a:off x="6469084" y="3557788"/>
            <a:ext cx="449418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0" i="0" u="none" strike="noStrike" kern="1200" cap="none" spc="0" normalizeH="0" baseline="0" noProof="0" dirty="0" err="1">
                <a:ln>
                  <a:noFill/>
                </a:ln>
                <a:solidFill>
                  <a:srgbClr val="3F3F3F"/>
                </a:solidFill>
                <a:effectLst/>
                <a:uLnTx/>
                <a:uFillTx/>
                <a:latin typeface="Arial" panose="020B0604020202020204" pitchFamily="34" charset="0"/>
                <a:ea typeface="+mn-ea"/>
                <a:cs typeface="Arial" panose="020B0604020202020204" pitchFamily="34" charset="0"/>
              </a:rPr>
              <a:t>Cách</a:t>
            </a:r>
            <a:r>
              <a:rPr kumimoji="0" lang="en-US" sz="2600" b="0" i="0" u="none" strike="noStrike" kern="1200" cap="none" spc="0" normalizeH="0" noProof="0" dirty="0">
                <a:ln>
                  <a:noFill/>
                </a:ln>
                <a:solidFill>
                  <a:srgbClr val="3F3F3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3F3F3F"/>
                </a:solidFill>
                <a:effectLst/>
                <a:uLnTx/>
                <a:uFillTx/>
                <a:latin typeface="Arial" panose="020B0604020202020204" pitchFamily="34" charset="0"/>
                <a:ea typeface="+mn-ea"/>
                <a:cs typeface="Arial" panose="020B0604020202020204" pitchFamily="34" charset="0"/>
              </a:rPr>
              <a:t>mạng</a:t>
            </a:r>
            <a:r>
              <a:rPr kumimoji="0" lang="en-US" sz="2600" b="0" i="0" u="none" strike="noStrike" kern="1200" cap="none" spc="0" normalizeH="0" noProof="0" dirty="0">
                <a:ln>
                  <a:noFill/>
                </a:ln>
                <a:solidFill>
                  <a:srgbClr val="3F3F3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3F3F3F"/>
                </a:solidFill>
                <a:effectLst/>
                <a:uLnTx/>
                <a:uFillTx/>
                <a:latin typeface="Arial" panose="020B0604020202020204" pitchFamily="34" charset="0"/>
                <a:ea typeface="+mn-ea"/>
                <a:cs typeface="Arial" panose="020B0604020202020204" pitchFamily="34" charset="0"/>
              </a:rPr>
              <a:t>tư</a:t>
            </a:r>
            <a:r>
              <a:rPr kumimoji="0" lang="en-US" sz="2600" b="0" i="0" u="none" strike="noStrike" kern="1200" cap="none" spc="0" normalizeH="0" noProof="0" dirty="0">
                <a:ln>
                  <a:noFill/>
                </a:ln>
                <a:solidFill>
                  <a:srgbClr val="3F3F3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3F3F3F"/>
                </a:solidFill>
                <a:effectLst/>
                <a:uLnTx/>
                <a:uFillTx/>
                <a:latin typeface="Arial" panose="020B0604020202020204" pitchFamily="34" charset="0"/>
                <a:ea typeface="+mn-ea"/>
                <a:cs typeface="Arial" panose="020B0604020202020204" pitchFamily="34" charset="0"/>
              </a:rPr>
              <a:t>sản</a:t>
            </a:r>
            <a:r>
              <a:rPr kumimoji="0" lang="en-US" sz="2600" b="0" i="0" u="none" strike="noStrike" kern="1200" cap="none" spc="0" normalizeH="0" noProof="0" dirty="0">
                <a:ln>
                  <a:noFill/>
                </a:ln>
                <a:solidFill>
                  <a:srgbClr val="3F3F3F"/>
                </a:solidFill>
                <a:effectLst/>
                <a:uLnTx/>
                <a:uFillTx/>
                <a:latin typeface="Arial" panose="020B0604020202020204" pitchFamily="34" charset="0"/>
                <a:ea typeface="+mn-ea"/>
                <a:cs typeface="Arial" panose="020B0604020202020204" pitchFamily="34" charset="0"/>
              </a:rPr>
              <a:t> Anh</a:t>
            </a:r>
            <a:endParaRPr kumimoji="0" lang="vi-VN" sz="2600" b="0" i="0" u="none" strike="noStrike" kern="1200" cap="none" spc="0" normalizeH="0" baseline="0" noProof="0" dirty="0" err="1">
              <a:ln>
                <a:noFill/>
              </a:ln>
              <a:solidFill>
                <a:srgbClr val="3F3F3F"/>
              </a:solidFill>
              <a:effectLst/>
              <a:uLnTx/>
              <a:uFillTx/>
              <a:latin typeface="Arial" panose="020B0604020202020204" pitchFamily="34" charset="0"/>
              <a:ea typeface="+mn-ea"/>
              <a:cs typeface="Arial" panose="020B0604020202020204" pitchFamily="34" charset="0"/>
            </a:endParaRPr>
          </a:p>
        </p:txBody>
      </p:sp>
      <p:grpSp>
        <p:nvGrpSpPr>
          <p:cNvPr id="10" name="Group 9"/>
          <p:cNvGrpSpPr/>
          <p:nvPr/>
        </p:nvGrpSpPr>
        <p:grpSpPr>
          <a:xfrm>
            <a:off x="10963273" y="3233082"/>
            <a:ext cx="923334" cy="521520"/>
            <a:chOff x="10963273" y="3233082"/>
            <a:chExt cx="923334" cy="521520"/>
          </a:xfrm>
        </p:grpSpPr>
        <p:sp>
          <p:nvSpPr>
            <p:cNvPr id="187" name="Freeform: Shape 186"/>
            <p:cNvSpPr/>
            <p:nvPr/>
          </p:nvSpPr>
          <p:spPr>
            <a:xfrm flipH="1">
              <a:off x="10963273"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333399"/>
                </a:gs>
                <a:gs pos="100000">
                  <a:srgbClr val="FF00CC"/>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9" name="Oval 188"/>
            <p:cNvSpPr/>
            <p:nvPr/>
          </p:nvSpPr>
          <p:spPr>
            <a:xfrm flipH="1">
              <a:off x="1120065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B</a:t>
              </a:r>
              <a:endParaRPr kumimoji="0" lang="vi-VN"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endParaRPr>
            </a:p>
          </p:txBody>
        </p:sp>
      </p:grpSp>
      <p:sp>
        <p:nvSpPr>
          <p:cNvPr id="144" name="Freeform: Shape 143"/>
          <p:cNvSpPr/>
          <p:nvPr/>
        </p:nvSpPr>
        <p:spPr>
          <a:xfrm flipH="1">
            <a:off x="6300911" y="4914685"/>
            <a:ext cx="558569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333399"/>
              </a:gs>
              <a:gs pos="100000">
                <a:srgbClr val="FF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1" name="Rectangle 180"/>
          <p:cNvSpPr/>
          <p:nvPr/>
        </p:nvSpPr>
        <p:spPr>
          <a:xfrm flipH="1">
            <a:off x="6467325" y="4793398"/>
            <a:ext cx="5219288" cy="919430"/>
          </a:xfrm>
          <a:prstGeom prst="rect">
            <a:avLst/>
          </a:prstGeom>
          <a:solidFill>
            <a:schemeClr val="bg1"/>
          </a:solidFill>
          <a:ln>
            <a:solidFill>
              <a:srgbClr val="FF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flipH="1">
            <a:off x="6486271" y="4842309"/>
            <a:ext cx="4477001" cy="954107"/>
          </a:xfrm>
          <a:prstGeom prst="rect">
            <a:avLst/>
          </a:prstGeom>
          <a:noFill/>
        </p:spPr>
        <p:txBody>
          <a:bodyPr wrap="square" rtlCol="0">
            <a:spAutoFit/>
          </a:bodyPr>
          <a:lstStyle/>
          <a:p>
            <a:pPr lvl="0" algn="ctr" defTabSz="914400">
              <a:defRPr/>
            </a:pP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Mĩ</a:t>
            </a:r>
            <a:r>
              <a:rPr lang="en-US" sz="2800" dirty="0">
                <a:latin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dirty="0">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3" name="Group 12"/>
          <p:cNvGrpSpPr/>
          <p:nvPr/>
        </p:nvGrpSpPr>
        <p:grpSpPr>
          <a:xfrm>
            <a:off x="10963273" y="4709810"/>
            <a:ext cx="923334" cy="521520"/>
            <a:chOff x="10963273" y="4709810"/>
            <a:chExt cx="923334" cy="521520"/>
          </a:xfrm>
        </p:grpSpPr>
        <p:sp>
          <p:nvSpPr>
            <p:cNvPr id="182" name="Freeform: Shape 181"/>
            <p:cNvSpPr/>
            <p:nvPr/>
          </p:nvSpPr>
          <p:spPr>
            <a:xfrm flipH="1">
              <a:off x="10963273"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333399"/>
                </a:gs>
                <a:gs pos="100000">
                  <a:srgbClr val="FF00CC"/>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4" name="Oval 183"/>
            <p:cNvSpPr/>
            <p:nvPr/>
          </p:nvSpPr>
          <p:spPr>
            <a:xfrm flipH="1">
              <a:off x="1120065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D</a:t>
              </a:r>
              <a:endParaRPr kumimoji="0" lang="vi-VN"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endParaRPr>
            </a:p>
          </p:txBody>
        </p:sp>
      </p:gr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0"/>
                                </p:stCondLst>
                                <p:childTnLst>
                                  <p:par>
                                    <p:cTn id="9" presetID="2" presetClass="entr" presetSubtype="8" fill="hold" grpId="0" nodeType="afterEffect" p14:presetBounceEnd="39000">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14:bounceEnd="39000">
                                          <p:cBhvr additive="base">
                                            <p:cTn id="11" dur="1250" fill="hold"/>
                                            <p:tgtEl>
                                              <p:spTgt spid="132"/>
                                            </p:tgtEl>
                                            <p:attrNameLst>
                                              <p:attrName>ppt_x</p:attrName>
                                            </p:attrNameLst>
                                          </p:cBhvr>
                                          <p:tavLst>
                                            <p:tav tm="0">
                                              <p:val>
                                                <p:strVal val="0-#ppt_w/2"/>
                                              </p:val>
                                            </p:tav>
                                            <p:tav tm="100000">
                                              <p:val>
                                                <p:strVal val="#ppt_x"/>
                                              </p:val>
                                            </p:tav>
                                          </p:tavLst>
                                        </p:anim>
                                        <p:anim calcmode="lin" valueType="num" p14:bounceEnd="39000">
                                          <p:cBhvr additive="base">
                                            <p:cTn id="12" dur="125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39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39000">
                                          <p:cBhvr additive="base">
                                            <p:cTn id="15" dur="1250" fill="hold"/>
                                            <p:tgtEl>
                                              <p:spTgt spid="2"/>
                                            </p:tgtEl>
                                            <p:attrNameLst>
                                              <p:attrName>ppt_x</p:attrName>
                                            </p:attrNameLst>
                                          </p:cBhvr>
                                          <p:tavLst>
                                            <p:tav tm="0">
                                              <p:val>
                                                <p:strVal val="0-#ppt_w/2"/>
                                              </p:val>
                                            </p:tav>
                                            <p:tav tm="100000">
                                              <p:val>
                                                <p:strVal val="#ppt_x"/>
                                              </p:val>
                                            </p:tav>
                                          </p:tavLst>
                                        </p:anim>
                                        <p:anim calcmode="lin" valueType="num" p14:bounceEnd="39000">
                                          <p:cBhvr additive="base">
                                            <p:cTn id="16" dur="12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39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39000">
                                          <p:cBhvr additive="base">
                                            <p:cTn id="19" dur="1250" fill="hold"/>
                                            <p:tgtEl>
                                              <p:spTgt spid="12"/>
                                            </p:tgtEl>
                                            <p:attrNameLst>
                                              <p:attrName>ppt_x</p:attrName>
                                            </p:attrNameLst>
                                          </p:cBhvr>
                                          <p:tavLst>
                                            <p:tav tm="0">
                                              <p:val>
                                                <p:strVal val="0-#ppt_w/2"/>
                                              </p:val>
                                            </p:tav>
                                            <p:tav tm="100000">
                                              <p:val>
                                                <p:strVal val="#ppt_x"/>
                                              </p:val>
                                            </p:tav>
                                          </p:tavLst>
                                        </p:anim>
                                        <p:anim calcmode="lin" valueType="num" p14:bounceEnd="39000">
                                          <p:cBhvr additive="base">
                                            <p:cTn id="20" dur="12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39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39000">
                                          <p:cBhvr additive="base">
                                            <p:cTn id="23" dur="1250" fill="hold"/>
                                            <p:tgtEl>
                                              <p:spTgt spid="3"/>
                                            </p:tgtEl>
                                            <p:attrNameLst>
                                              <p:attrName>ppt_x</p:attrName>
                                            </p:attrNameLst>
                                          </p:cBhvr>
                                          <p:tavLst>
                                            <p:tav tm="0">
                                              <p:val>
                                                <p:strVal val="0-#ppt_w/2"/>
                                              </p:val>
                                            </p:tav>
                                            <p:tav tm="100000">
                                              <p:val>
                                                <p:strVal val="#ppt_x"/>
                                              </p:val>
                                            </p:tav>
                                          </p:tavLst>
                                        </p:anim>
                                        <p:anim calcmode="lin" valueType="num" p14:bounceEnd="39000">
                                          <p:cBhvr additive="base">
                                            <p:cTn id="24" dur="125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14:presetBounceEnd="40000">
                                      <p:stCondLst>
                                        <p:cond delay="0"/>
                                      </p:stCondLst>
                                      <p:childTnLst>
                                        <p:set>
                                          <p:cBhvr>
                                            <p:cTn id="27" dur="1" fill="hold">
                                              <p:stCondLst>
                                                <p:cond delay="0"/>
                                              </p:stCondLst>
                                            </p:cTn>
                                            <p:tgtEl>
                                              <p:spTgt spid="185"/>
                                            </p:tgtEl>
                                            <p:attrNameLst>
                                              <p:attrName>style.visibility</p:attrName>
                                            </p:attrNameLst>
                                          </p:cBhvr>
                                          <p:to>
                                            <p:strVal val="visible"/>
                                          </p:to>
                                        </p:set>
                                        <p:anim calcmode="lin" valueType="num" p14:bounceEnd="40000">
                                          <p:cBhvr additive="base">
                                            <p:cTn id="28" dur="1000" fill="hold"/>
                                            <p:tgtEl>
                                              <p:spTgt spid="185"/>
                                            </p:tgtEl>
                                            <p:attrNameLst>
                                              <p:attrName>ppt_x</p:attrName>
                                            </p:attrNameLst>
                                          </p:cBhvr>
                                          <p:tavLst>
                                            <p:tav tm="0">
                                              <p:val>
                                                <p:strVal val="1+#ppt_w/2"/>
                                              </p:val>
                                            </p:tav>
                                            <p:tav tm="100000">
                                              <p:val>
                                                <p:strVal val="#ppt_x"/>
                                              </p:val>
                                            </p:tav>
                                          </p:tavLst>
                                        </p:anim>
                                        <p:anim calcmode="lin" valueType="num" p14:bounceEnd="40000">
                                          <p:cBhvr additive="base">
                                            <p:cTn id="29" dur="1000" fill="hold"/>
                                            <p:tgtEl>
                                              <p:spTgt spid="18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14:presetBounceEnd="40000">
                                      <p:stCondLst>
                                        <p:cond delay="0"/>
                                      </p:stCondLst>
                                      <p:childTnLst>
                                        <p:set>
                                          <p:cBhvr>
                                            <p:cTn id="31" dur="1" fill="hold">
                                              <p:stCondLst>
                                                <p:cond delay="0"/>
                                              </p:stCondLst>
                                            </p:cTn>
                                            <p:tgtEl>
                                              <p:spTgt spid="186"/>
                                            </p:tgtEl>
                                            <p:attrNameLst>
                                              <p:attrName>style.visibility</p:attrName>
                                            </p:attrNameLst>
                                          </p:cBhvr>
                                          <p:to>
                                            <p:strVal val="visible"/>
                                          </p:to>
                                        </p:set>
                                        <p:anim calcmode="lin" valueType="num" p14:bounceEnd="40000">
                                          <p:cBhvr additive="base">
                                            <p:cTn id="32" dur="1000" fill="hold"/>
                                            <p:tgtEl>
                                              <p:spTgt spid="186"/>
                                            </p:tgtEl>
                                            <p:attrNameLst>
                                              <p:attrName>ppt_x</p:attrName>
                                            </p:attrNameLst>
                                          </p:cBhvr>
                                          <p:tavLst>
                                            <p:tav tm="0">
                                              <p:val>
                                                <p:strVal val="1+#ppt_w/2"/>
                                              </p:val>
                                            </p:tav>
                                            <p:tav tm="100000">
                                              <p:val>
                                                <p:strVal val="#ppt_x"/>
                                              </p:val>
                                            </p:tav>
                                          </p:tavLst>
                                        </p:anim>
                                        <p:anim calcmode="lin" valueType="num" p14:bounceEnd="40000">
                                          <p:cBhvr additive="base">
                                            <p:cTn id="33" dur="1000" fill="hold"/>
                                            <p:tgtEl>
                                              <p:spTgt spid="18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40000">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14:bounceEnd="40000">
                                          <p:cBhvr additive="base">
                                            <p:cTn id="36" dur="1000" fill="hold"/>
                                            <p:tgtEl>
                                              <p:spTgt spid="188"/>
                                            </p:tgtEl>
                                            <p:attrNameLst>
                                              <p:attrName>ppt_x</p:attrName>
                                            </p:attrNameLst>
                                          </p:cBhvr>
                                          <p:tavLst>
                                            <p:tav tm="0">
                                              <p:val>
                                                <p:strVal val="1+#ppt_w/2"/>
                                              </p:val>
                                            </p:tav>
                                            <p:tav tm="100000">
                                              <p:val>
                                                <p:strVal val="#ppt_x"/>
                                              </p:val>
                                            </p:tav>
                                          </p:tavLst>
                                        </p:anim>
                                        <p:anim calcmode="lin" valueType="num" p14:bounceEnd="40000">
                                          <p:cBhvr additive="base">
                                            <p:cTn id="37" dur="1000" fill="hold"/>
                                            <p:tgtEl>
                                              <p:spTgt spid="18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14:presetBounceEnd="40000">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14:bounceEnd="40000">
                                          <p:cBhvr additive="base">
                                            <p:cTn id="40" dur="10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2" presetClass="entr" presetSubtype="8" fill="hold" grpId="0" nodeType="afterEffect" p14:presetBounceEnd="55000">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14:bounceEnd="55000">
                                          <p:cBhvr additive="base">
                                            <p:cTn id="45" dur="1000" fill="hold"/>
                                            <p:tgtEl>
                                              <p:spTgt spid="135"/>
                                            </p:tgtEl>
                                            <p:attrNameLst>
                                              <p:attrName>ppt_x</p:attrName>
                                            </p:attrNameLst>
                                          </p:cBhvr>
                                          <p:tavLst>
                                            <p:tav tm="0">
                                              <p:val>
                                                <p:strVal val="0-#ppt_w/2"/>
                                              </p:val>
                                            </p:tav>
                                            <p:tav tm="100000">
                                              <p:val>
                                                <p:strVal val="#ppt_x"/>
                                              </p:val>
                                            </p:tav>
                                          </p:tavLst>
                                        </p:anim>
                                        <p:anim calcmode="lin" valueType="num" p14:bounceEnd="55000">
                                          <p:cBhvr additive="base">
                                            <p:cTn id="46" dur="1000" fill="hold"/>
                                            <p:tgtEl>
                                              <p:spTgt spid="13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14:presetBounceEnd="55000">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14:bounceEnd="55000">
                                          <p:cBhvr additive="base">
                                            <p:cTn id="49" dur="1000" fill="hold"/>
                                            <p:tgtEl>
                                              <p:spTgt spid="136"/>
                                            </p:tgtEl>
                                            <p:attrNameLst>
                                              <p:attrName>ppt_x</p:attrName>
                                            </p:attrNameLst>
                                          </p:cBhvr>
                                          <p:tavLst>
                                            <p:tav tm="0">
                                              <p:val>
                                                <p:strVal val="0-#ppt_w/2"/>
                                              </p:val>
                                            </p:tav>
                                            <p:tav tm="100000">
                                              <p:val>
                                                <p:strVal val="#ppt_x"/>
                                              </p:val>
                                            </p:tav>
                                          </p:tavLst>
                                        </p:anim>
                                        <p:anim calcmode="lin" valueType="num" p14:bounceEnd="55000">
                                          <p:cBhvr additive="base">
                                            <p:cTn id="50" dur="1000" fill="hold"/>
                                            <p:tgtEl>
                                              <p:spTgt spid="13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14:presetBounceEnd="55000">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14:bounceEnd="55000">
                                          <p:cBhvr additive="base">
                                            <p:cTn id="53" dur="1000" fill="hold"/>
                                            <p:tgtEl>
                                              <p:spTgt spid="138"/>
                                            </p:tgtEl>
                                            <p:attrNameLst>
                                              <p:attrName>ppt_x</p:attrName>
                                            </p:attrNameLst>
                                          </p:cBhvr>
                                          <p:tavLst>
                                            <p:tav tm="0">
                                              <p:val>
                                                <p:strVal val="0-#ppt_w/2"/>
                                              </p:val>
                                            </p:tav>
                                            <p:tav tm="100000">
                                              <p:val>
                                                <p:strVal val="#ppt_x"/>
                                              </p:val>
                                            </p:tav>
                                          </p:tavLst>
                                        </p:anim>
                                        <p:anim calcmode="lin" valueType="num" p14:bounceEnd="55000">
                                          <p:cBhvr additive="base">
                                            <p:cTn id="54" dur="1000" fill="hold"/>
                                            <p:tgtEl>
                                              <p:spTgt spid="138"/>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14:presetBounceEnd="55000">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14:bounceEnd="55000">
                                          <p:cBhvr additive="base">
                                            <p:cTn id="57" dur="1000" fill="hold"/>
                                            <p:tgtEl>
                                              <p:spTgt spid="11"/>
                                            </p:tgtEl>
                                            <p:attrNameLst>
                                              <p:attrName>ppt_x</p:attrName>
                                            </p:attrNameLst>
                                          </p:cBhvr>
                                          <p:tavLst>
                                            <p:tav tm="0">
                                              <p:val>
                                                <p:strVal val="0-#ppt_w/2"/>
                                              </p:val>
                                            </p:tav>
                                            <p:tav tm="100000">
                                              <p:val>
                                                <p:strVal val="#ppt_x"/>
                                              </p:val>
                                            </p:tav>
                                          </p:tavLst>
                                        </p:anim>
                                        <p:anim calcmode="lin" valueType="num" p14:bounceEnd="55000">
                                          <p:cBhvr additive="base">
                                            <p:cTn id="58" dur="1000" fill="hold"/>
                                            <p:tgtEl>
                                              <p:spTgt spid="11"/>
                                            </p:tgtEl>
                                            <p:attrNameLst>
                                              <p:attrName>ppt_y</p:attrName>
                                            </p:attrNameLst>
                                          </p:cBhvr>
                                          <p:tavLst>
                                            <p:tav tm="0">
                                              <p:val>
                                                <p:strVal val="#ppt_y"/>
                                              </p:val>
                                            </p:tav>
                                            <p:tav tm="100000">
                                              <p:val>
                                                <p:strVal val="#ppt_y"/>
                                              </p:val>
                                            </p:tav>
                                          </p:tavLst>
                                        </p:anim>
                                      </p:childTnLst>
                                    </p:cTn>
                                  </p:par>
                                </p:childTnLst>
                              </p:cTn>
                            </p:par>
                            <p:par>
                              <p:cTn id="59" fill="hold">
                                <p:stCondLst>
                                  <p:cond delay="3500"/>
                                </p:stCondLst>
                                <p:childTnLst>
                                  <p:par>
                                    <p:cTn id="60" presetID="2" presetClass="entr" presetSubtype="2" fill="hold" grpId="0" nodeType="afterEffect" p14:presetBounceEnd="50000">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14:bounceEnd="50000">
                                          <p:cBhvr additive="base">
                                            <p:cTn id="62" dur="1000" fill="hold"/>
                                            <p:tgtEl>
                                              <p:spTgt spid="144"/>
                                            </p:tgtEl>
                                            <p:attrNameLst>
                                              <p:attrName>ppt_x</p:attrName>
                                            </p:attrNameLst>
                                          </p:cBhvr>
                                          <p:tavLst>
                                            <p:tav tm="0">
                                              <p:val>
                                                <p:strVal val="1+#ppt_w/2"/>
                                              </p:val>
                                            </p:tav>
                                            <p:tav tm="100000">
                                              <p:val>
                                                <p:strVal val="#ppt_x"/>
                                              </p:val>
                                            </p:tav>
                                          </p:tavLst>
                                        </p:anim>
                                        <p:anim calcmode="lin" valueType="num" p14:bounceEnd="50000">
                                          <p:cBhvr additive="base">
                                            <p:cTn id="63" dur="1000" fill="hold"/>
                                            <p:tgtEl>
                                              <p:spTgt spid="1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14:presetBounceEnd="50000">
                                      <p:stCondLst>
                                        <p:cond delay="0"/>
                                      </p:stCondLst>
                                      <p:childTnLst>
                                        <p:set>
                                          <p:cBhvr>
                                            <p:cTn id="65" dur="1" fill="hold">
                                              <p:stCondLst>
                                                <p:cond delay="0"/>
                                              </p:stCondLst>
                                            </p:cTn>
                                            <p:tgtEl>
                                              <p:spTgt spid="181"/>
                                            </p:tgtEl>
                                            <p:attrNameLst>
                                              <p:attrName>style.visibility</p:attrName>
                                            </p:attrNameLst>
                                          </p:cBhvr>
                                          <p:to>
                                            <p:strVal val="visible"/>
                                          </p:to>
                                        </p:set>
                                        <p:anim calcmode="lin" valueType="num" p14:bounceEnd="50000">
                                          <p:cBhvr additive="base">
                                            <p:cTn id="66" dur="1000" fill="hold"/>
                                            <p:tgtEl>
                                              <p:spTgt spid="181"/>
                                            </p:tgtEl>
                                            <p:attrNameLst>
                                              <p:attrName>ppt_x</p:attrName>
                                            </p:attrNameLst>
                                          </p:cBhvr>
                                          <p:tavLst>
                                            <p:tav tm="0">
                                              <p:val>
                                                <p:strVal val="1+#ppt_w/2"/>
                                              </p:val>
                                            </p:tav>
                                            <p:tav tm="100000">
                                              <p:val>
                                                <p:strVal val="#ppt_x"/>
                                              </p:val>
                                            </p:tav>
                                          </p:tavLst>
                                        </p:anim>
                                        <p:anim calcmode="lin" valueType="num" p14:bounceEnd="50000">
                                          <p:cBhvr additive="base">
                                            <p:cTn id="67" dur="1000" fill="hold"/>
                                            <p:tgtEl>
                                              <p:spTgt spid="181"/>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14:presetBounceEnd="50000">
                                      <p:stCondLst>
                                        <p:cond delay="0"/>
                                      </p:stCondLst>
                                      <p:childTnLst>
                                        <p:set>
                                          <p:cBhvr>
                                            <p:cTn id="69" dur="1" fill="hold">
                                              <p:stCondLst>
                                                <p:cond delay="0"/>
                                              </p:stCondLst>
                                            </p:cTn>
                                            <p:tgtEl>
                                              <p:spTgt spid="183"/>
                                            </p:tgtEl>
                                            <p:attrNameLst>
                                              <p:attrName>style.visibility</p:attrName>
                                            </p:attrNameLst>
                                          </p:cBhvr>
                                          <p:to>
                                            <p:strVal val="visible"/>
                                          </p:to>
                                        </p:set>
                                        <p:anim calcmode="lin" valueType="num" p14:bounceEnd="50000">
                                          <p:cBhvr additive="base">
                                            <p:cTn id="70" dur="1000" fill="hold"/>
                                            <p:tgtEl>
                                              <p:spTgt spid="183"/>
                                            </p:tgtEl>
                                            <p:attrNameLst>
                                              <p:attrName>ppt_x</p:attrName>
                                            </p:attrNameLst>
                                          </p:cBhvr>
                                          <p:tavLst>
                                            <p:tav tm="0">
                                              <p:val>
                                                <p:strVal val="1+#ppt_w/2"/>
                                              </p:val>
                                            </p:tav>
                                            <p:tav tm="100000">
                                              <p:val>
                                                <p:strVal val="#ppt_x"/>
                                              </p:val>
                                            </p:tav>
                                          </p:tavLst>
                                        </p:anim>
                                        <p:anim calcmode="lin" valueType="num" p14:bounceEnd="50000">
                                          <p:cBhvr additive="base">
                                            <p:cTn id="71" dur="1000" fill="hold"/>
                                            <p:tgtEl>
                                              <p:spTgt spid="183"/>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14:presetBounceEnd="50000">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14:bounceEnd="50000">
                                          <p:cBhvr additive="base">
                                            <p:cTn id="74" dur="10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75"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4000" fill="hold" grpId="1" nodeType="clickEffect">
                                      <p:stCondLst>
                                        <p:cond delay="0"/>
                                      </p:stCondLst>
                                      <p:childTnLst>
                                        <p:animEffect transition="out" filter="fade">
                                          <p:cBhvr>
                                            <p:cTn id="79" dur="1000" tmFilter="0, 0; .2, .5; .8, .5; 1, 0"/>
                                            <p:tgtEl>
                                              <p:spTgt spid="185"/>
                                            </p:tgtEl>
                                          </p:cBhvr>
                                        </p:animEffect>
                                        <p:animScale>
                                          <p:cBhvr>
                                            <p:cTn id="80" dur="500" autoRev="1" fill="hold"/>
                                            <p:tgtEl>
                                              <p:spTgt spid="185"/>
                                            </p:tgtEl>
                                          </p:cBhvr>
                                          <p:by x="105000" y="105000"/>
                                        </p:animScale>
                                      </p:childTnLst>
                                    </p:cTn>
                                  </p:par>
                                  <p:par>
                                    <p:cTn id="81" presetID="26" presetClass="emph" presetSubtype="0" repeatCount="4000" fill="hold" grpId="2" nodeType="withEffect">
                                      <p:stCondLst>
                                        <p:cond delay="0"/>
                                      </p:stCondLst>
                                      <p:childTnLst>
                                        <p:animEffect transition="out" filter="fade">
                                          <p:cBhvr>
                                            <p:cTn id="82" dur="1000" tmFilter="0, 0; .2, .5; .8, .5; 1, 0"/>
                                            <p:tgtEl>
                                              <p:spTgt spid="186"/>
                                            </p:tgtEl>
                                          </p:cBhvr>
                                        </p:animEffect>
                                        <p:animScale>
                                          <p:cBhvr>
                                            <p:cTn id="83" dur="500" autoRev="1" fill="hold"/>
                                            <p:tgtEl>
                                              <p:spTgt spid="186"/>
                                            </p:tgtEl>
                                          </p:cBhvr>
                                          <p:by x="105000" y="105000"/>
                                        </p:animScale>
                                      </p:childTnLst>
                                    </p:cTn>
                                  </p:par>
                                  <p:par>
                                    <p:cTn id="84" presetID="26" presetClass="emph" presetSubtype="0" repeatCount="4000" fill="hold" grpId="1" nodeType="withEffect">
                                      <p:stCondLst>
                                        <p:cond delay="0"/>
                                      </p:stCondLst>
                                      <p:childTnLst>
                                        <p:animEffect transition="out" filter="fade">
                                          <p:cBhvr>
                                            <p:cTn id="85" dur="1000" tmFilter="0, 0; .2, .5; .8, .5; 1, 0"/>
                                            <p:tgtEl>
                                              <p:spTgt spid="188"/>
                                            </p:tgtEl>
                                          </p:cBhvr>
                                        </p:animEffect>
                                        <p:animScale>
                                          <p:cBhvr>
                                            <p:cTn id="86" dur="500" autoRev="1" fill="hold"/>
                                            <p:tgtEl>
                                              <p:spTgt spid="188"/>
                                            </p:tgtEl>
                                          </p:cBhvr>
                                          <p:by x="105000" y="105000"/>
                                        </p:animScale>
                                      </p:childTnLst>
                                      <p:subTnLst>
                                        <p:audio>
                                          <p:cMediaNode>
                                            <p:cTn display="0" masterRel="sameClick">
                                              <p:stCondLst>
                                                <p:cond evt="begin" delay="0">
                                                  <p:tn val="84"/>
                                                </p:cond>
                                              </p:stCondLst>
                                              <p:endCondLst>
                                                <p:cond evt="onStopAudio" delay="0">
                                                  <p:tgtEl>
                                                    <p:sldTgt/>
                                                  </p:tgtEl>
                                                </p:cond>
                                              </p:endCondLst>
                                            </p:cTn>
                                            <p:tgtEl>
                                              <p:sndTgt r:embed="rId4" name="chimes.wav"/>
                                            </p:tgtEl>
                                          </p:cMediaNode>
                                        </p:audio>
                                      </p:subTnLst>
                                    </p:cTn>
                                  </p:par>
                                  <p:par>
                                    <p:cTn id="87" presetID="26" presetClass="emph" presetSubtype="0" repeatCount="4000" fill="hold" nodeType="withEffect">
                                      <p:stCondLst>
                                        <p:cond delay="0"/>
                                      </p:stCondLst>
                                      <p:childTnLst>
                                        <p:animEffect transition="out" filter="fade">
                                          <p:cBhvr>
                                            <p:cTn id="88" dur="1000" tmFilter="0, 0; .2, .5; .8, .5; 1, 0"/>
                                            <p:tgtEl>
                                              <p:spTgt spid="10"/>
                                            </p:tgtEl>
                                          </p:cBhvr>
                                        </p:animEffect>
                                        <p:animScale>
                                          <p:cBhvr>
                                            <p:cTn id="89" dur="500" autoRev="1" fill="hold"/>
                                            <p:tgtEl>
                                              <p:spTgt spid="10"/>
                                            </p:tgtEl>
                                          </p:cBhvr>
                                          <p:by x="105000" y="105000"/>
                                        </p:animScale>
                                      </p:childTnLst>
                                    </p:cTn>
                                  </p:par>
                                  <p:par>
                                    <p:cTn id="90" presetID="19" presetClass="emph" presetSubtype="0" fill="hold" grpId="1" nodeType="withEffect">
                                      <p:stCondLst>
                                        <p:cond delay="0"/>
                                      </p:stCondLst>
                                      <p:childTnLst>
                                        <p:animClr clrSpc="rgb" dir="cw">
                                          <p:cBhvr override="childStyle">
                                            <p:cTn id="91" dur="500" fill="hold"/>
                                            <p:tgtEl>
                                              <p:spTgt spid="186"/>
                                            </p:tgtEl>
                                            <p:attrNameLst>
                                              <p:attrName>style.color</p:attrName>
                                            </p:attrNameLst>
                                          </p:cBhvr>
                                          <p:to>
                                            <a:srgbClr val="FFCB42"/>
                                          </p:to>
                                        </p:animClr>
                                        <p:animClr clrSpc="rgb" dir="cw">
                                          <p:cBhvr>
                                            <p:cTn id="92" dur="500" fill="hold"/>
                                            <p:tgtEl>
                                              <p:spTgt spid="186"/>
                                            </p:tgtEl>
                                            <p:attrNameLst>
                                              <p:attrName>fillcolor</p:attrName>
                                            </p:attrNameLst>
                                          </p:cBhvr>
                                          <p:to>
                                            <a:srgbClr val="FFCB42"/>
                                          </p:to>
                                        </p:animClr>
                                        <p:set>
                                          <p:cBhvr>
                                            <p:cTn id="93" dur="500" fill="hold"/>
                                            <p:tgtEl>
                                              <p:spTgt spid="186"/>
                                            </p:tgtEl>
                                            <p:attrNameLst>
                                              <p:attrName>fill.type</p:attrName>
                                            </p:attrNameLst>
                                          </p:cBhvr>
                                          <p:to>
                                            <p:strVal val="solid"/>
                                          </p:to>
                                        </p:set>
                                        <p:set>
                                          <p:cBhvr>
                                            <p:cTn id="94" dur="500" fill="hold"/>
                                            <p:tgtEl>
                                              <p:spTgt spid="18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2" grpId="0" animBg="1"/>
          <p:bldP spid="12" grpId="0"/>
          <p:bldP spid="135" grpId="0" animBg="1"/>
          <p:bldP spid="136" grpId="0" animBg="1"/>
          <p:bldP spid="138" grpId="0"/>
          <p:bldP spid="185" grpId="0" animBg="1"/>
          <p:bldP spid="185" grpId="1" animBg="1"/>
          <p:bldP spid="186" grpId="0" animBg="1"/>
          <p:bldP spid="186" grpId="1" animBg="1"/>
          <p:bldP spid="186" grpId="2" animBg="1"/>
          <p:bldP spid="188" grpId="0"/>
          <p:bldP spid="188" grpId="1"/>
          <p:bldP spid="144" grpId="0" animBg="1"/>
          <p:bldP spid="181" grpId="0" animBg="1"/>
          <p:bldP spid="18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0"/>
                                </p:stCondLst>
                                <p:childTnLst>
                                  <p:par>
                                    <p:cTn id="9" presetID="2" presetClass="entr" presetSubtype="8" fill="hold" grpId="0"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1250" fill="hold"/>
                                            <p:tgtEl>
                                              <p:spTgt spid="132"/>
                                            </p:tgtEl>
                                            <p:attrNameLst>
                                              <p:attrName>ppt_x</p:attrName>
                                            </p:attrNameLst>
                                          </p:cBhvr>
                                          <p:tavLst>
                                            <p:tav tm="0">
                                              <p:val>
                                                <p:strVal val="0-#ppt_w/2"/>
                                              </p:val>
                                            </p:tav>
                                            <p:tav tm="100000">
                                              <p:val>
                                                <p:strVal val="#ppt_x"/>
                                              </p:val>
                                            </p:tav>
                                          </p:tavLst>
                                        </p:anim>
                                        <p:anim calcmode="lin" valueType="num">
                                          <p:cBhvr additive="base">
                                            <p:cTn id="12" dur="125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250" fill="hold"/>
                                            <p:tgtEl>
                                              <p:spTgt spid="2"/>
                                            </p:tgtEl>
                                            <p:attrNameLst>
                                              <p:attrName>ppt_x</p:attrName>
                                            </p:attrNameLst>
                                          </p:cBhvr>
                                          <p:tavLst>
                                            <p:tav tm="0">
                                              <p:val>
                                                <p:strVal val="0-#ppt_w/2"/>
                                              </p:val>
                                            </p:tav>
                                            <p:tav tm="100000">
                                              <p:val>
                                                <p:strVal val="#ppt_x"/>
                                              </p:val>
                                            </p:tav>
                                          </p:tavLst>
                                        </p:anim>
                                        <p:anim calcmode="lin" valueType="num">
                                          <p:cBhvr additive="base">
                                            <p:cTn id="16" dur="12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250" fill="hold"/>
                                            <p:tgtEl>
                                              <p:spTgt spid="12"/>
                                            </p:tgtEl>
                                            <p:attrNameLst>
                                              <p:attrName>ppt_x</p:attrName>
                                            </p:attrNameLst>
                                          </p:cBhvr>
                                          <p:tavLst>
                                            <p:tav tm="0">
                                              <p:val>
                                                <p:strVal val="0-#ppt_w/2"/>
                                              </p:val>
                                            </p:tav>
                                            <p:tav tm="100000">
                                              <p:val>
                                                <p:strVal val="#ppt_x"/>
                                              </p:val>
                                            </p:tav>
                                          </p:tavLst>
                                        </p:anim>
                                        <p:anim calcmode="lin" valueType="num">
                                          <p:cBhvr additive="base">
                                            <p:cTn id="20" dur="12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250" fill="hold"/>
                                            <p:tgtEl>
                                              <p:spTgt spid="3"/>
                                            </p:tgtEl>
                                            <p:attrNameLst>
                                              <p:attrName>ppt_x</p:attrName>
                                            </p:attrNameLst>
                                          </p:cBhvr>
                                          <p:tavLst>
                                            <p:tav tm="0">
                                              <p:val>
                                                <p:strVal val="0-#ppt_w/2"/>
                                              </p:val>
                                            </p:tav>
                                            <p:tav tm="100000">
                                              <p:val>
                                                <p:strVal val="#ppt_x"/>
                                              </p:val>
                                            </p:tav>
                                          </p:tavLst>
                                        </p:anim>
                                        <p:anim calcmode="lin" valueType="num">
                                          <p:cBhvr additive="base">
                                            <p:cTn id="24" dur="125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185"/>
                                            </p:tgtEl>
                                            <p:attrNameLst>
                                              <p:attrName>style.visibility</p:attrName>
                                            </p:attrNameLst>
                                          </p:cBhvr>
                                          <p:to>
                                            <p:strVal val="visible"/>
                                          </p:to>
                                        </p:set>
                                        <p:anim calcmode="lin" valueType="num">
                                          <p:cBhvr additive="base">
                                            <p:cTn id="28" dur="1000" fill="hold"/>
                                            <p:tgtEl>
                                              <p:spTgt spid="185"/>
                                            </p:tgtEl>
                                            <p:attrNameLst>
                                              <p:attrName>ppt_x</p:attrName>
                                            </p:attrNameLst>
                                          </p:cBhvr>
                                          <p:tavLst>
                                            <p:tav tm="0">
                                              <p:val>
                                                <p:strVal val="1+#ppt_w/2"/>
                                              </p:val>
                                            </p:tav>
                                            <p:tav tm="100000">
                                              <p:val>
                                                <p:strVal val="#ppt_x"/>
                                              </p:val>
                                            </p:tav>
                                          </p:tavLst>
                                        </p:anim>
                                        <p:anim calcmode="lin" valueType="num">
                                          <p:cBhvr additive="base">
                                            <p:cTn id="29" dur="1000" fill="hold"/>
                                            <p:tgtEl>
                                              <p:spTgt spid="18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86"/>
                                            </p:tgtEl>
                                            <p:attrNameLst>
                                              <p:attrName>style.visibility</p:attrName>
                                            </p:attrNameLst>
                                          </p:cBhvr>
                                          <p:to>
                                            <p:strVal val="visible"/>
                                          </p:to>
                                        </p:set>
                                        <p:anim calcmode="lin" valueType="num">
                                          <p:cBhvr additive="base">
                                            <p:cTn id="32" dur="1000" fill="hold"/>
                                            <p:tgtEl>
                                              <p:spTgt spid="186"/>
                                            </p:tgtEl>
                                            <p:attrNameLst>
                                              <p:attrName>ppt_x</p:attrName>
                                            </p:attrNameLst>
                                          </p:cBhvr>
                                          <p:tavLst>
                                            <p:tav tm="0">
                                              <p:val>
                                                <p:strVal val="1+#ppt_w/2"/>
                                              </p:val>
                                            </p:tav>
                                            <p:tav tm="100000">
                                              <p:val>
                                                <p:strVal val="#ppt_x"/>
                                              </p:val>
                                            </p:tav>
                                          </p:tavLst>
                                        </p:anim>
                                        <p:anim calcmode="lin" valueType="num">
                                          <p:cBhvr additive="base">
                                            <p:cTn id="33" dur="1000" fill="hold"/>
                                            <p:tgtEl>
                                              <p:spTgt spid="18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cBhvr additive="base">
                                            <p:cTn id="36" dur="1000" fill="hold"/>
                                            <p:tgtEl>
                                              <p:spTgt spid="188"/>
                                            </p:tgtEl>
                                            <p:attrNameLst>
                                              <p:attrName>ppt_x</p:attrName>
                                            </p:attrNameLst>
                                          </p:cBhvr>
                                          <p:tavLst>
                                            <p:tav tm="0">
                                              <p:val>
                                                <p:strVal val="1+#ppt_w/2"/>
                                              </p:val>
                                            </p:tav>
                                            <p:tav tm="100000">
                                              <p:val>
                                                <p:strVal val="#ppt_x"/>
                                              </p:val>
                                            </p:tav>
                                          </p:tavLst>
                                        </p:anim>
                                        <p:anim calcmode="lin" valueType="num">
                                          <p:cBhvr additive="base">
                                            <p:cTn id="37" dur="1000" fill="hold"/>
                                            <p:tgtEl>
                                              <p:spTgt spid="18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1+#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2" presetClass="entr" presetSubtype="8" fill="hold" grpId="0" nodeType="afterEffect">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cBhvr additive="base">
                                            <p:cTn id="45" dur="1000" fill="hold"/>
                                            <p:tgtEl>
                                              <p:spTgt spid="135"/>
                                            </p:tgtEl>
                                            <p:attrNameLst>
                                              <p:attrName>ppt_x</p:attrName>
                                            </p:attrNameLst>
                                          </p:cBhvr>
                                          <p:tavLst>
                                            <p:tav tm="0">
                                              <p:val>
                                                <p:strVal val="0-#ppt_w/2"/>
                                              </p:val>
                                            </p:tav>
                                            <p:tav tm="100000">
                                              <p:val>
                                                <p:strVal val="#ppt_x"/>
                                              </p:val>
                                            </p:tav>
                                          </p:tavLst>
                                        </p:anim>
                                        <p:anim calcmode="lin" valueType="num">
                                          <p:cBhvr additive="base">
                                            <p:cTn id="46" dur="1000" fill="hold"/>
                                            <p:tgtEl>
                                              <p:spTgt spid="13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additive="base">
                                            <p:cTn id="49" dur="1000" fill="hold"/>
                                            <p:tgtEl>
                                              <p:spTgt spid="136"/>
                                            </p:tgtEl>
                                            <p:attrNameLst>
                                              <p:attrName>ppt_x</p:attrName>
                                            </p:attrNameLst>
                                          </p:cBhvr>
                                          <p:tavLst>
                                            <p:tav tm="0">
                                              <p:val>
                                                <p:strVal val="0-#ppt_w/2"/>
                                              </p:val>
                                            </p:tav>
                                            <p:tav tm="100000">
                                              <p:val>
                                                <p:strVal val="#ppt_x"/>
                                              </p:val>
                                            </p:tav>
                                          </p:tavLst>
                                        </p:anim>
                                        <p:anim calcmode="lin" valueType="num">
                                          <p:cBhvr additive="base">
                                            <p:cTn id="50" dur="1000" fill="hold"/>
                                            <p:tgtEl>
                                              <p:spTgt spid="13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cBhvr additive="base">
                                            <p:cTn id="53" dur="1000" fill="hold"/>
                                            <p:tgtEl>
                                              <p:spTgt spid="138"/>
                                            </p:tgtEl>
                                            <p:attrNameLst>
                                              <p:attrName>ppt_x</p:attrName>
                                            </p:attrNameLst>
                                          </p:cBhvr>
                                          <p:tavLst>
                                            <p:tav tm="0">
                                              <p:val>
                                                <p:strVal val="0-#ppt_w/2"/>
                                              </p:val>
                                            </p:tav>
                                            <p:tav tm="100000">
                                              <p:val>
                                                <p:strVal val="#ppt_x"/>
                                              </p:val>
                                            </p:tav>
                                          </p:tavLst>
                                        </p:anim>
                                        <p:anim calcmode="lin" valueType="num">
                                          <p:cBhvr additive="base">
                                            <p:cTn id="54" dur="1000" fill="hold"/>
                                            <p:tgtEl>
                                              <p:spTgt spid="138"/>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1000" fill="hold"/>
                                            <p:tgtEl>
                                              <p:spTgt spid="11"/>
                                            </p:tgtEl>
                                            <p:attrNameLst>
                                              <p:attrName>ppt_x</p:attrName>
                                            </p:attrNameLst>
                                          </p:cBhvr>
                                          <p:tavLst>
                                            <p:tav tm="0">
                                              <p:val>
                                                <p:strVal val="0-#ppt_w/2"/>
                                              </p:val>
                                            </p:tav>
                                            <p:tav tm="100000">
                                              <p:val>
                                                <p:strVal val="#ppt_x"/>
                                              </p:val>
                                            </p:tav>
                                          </p:tavLst>
                                        </p:anim>
                                        <p:anim calcmode="lin" valueType="num">
                                          <p:cBhvr additive="base">
                                            <p:cTn id="58" dur="1000" fill="hold"/>
                                            <p:tgtEl>
                                              <p:spTgt spid="11"/>
                                            </p:tgtEl>
                                            <p:attrNameLst>
                                              <p:attrName>ppt_y</p:attrName>
                                            </p:attrNameLst>
                                          </p:cBhvr>
                                          <p:tavLst>
                                            <p:tav tm="0">
                                              <p:val>
                                                <p:strVal val="#ppt_y"/>
                                              </p:val>
                                            </p:tav>
                                            <p:tav tm="100000">
                                              <p:val>
                                                <p:strVal val="#ppt_y"/>
                                              </p:val>
                                            </p:tav>
                                          </p:tavLst>
                                        </p:anim>
                                      </p:childTnLst>
                                    </p:cTn>
                                  </p:par>
                                </p:childTnLst>
                              </p:cTn>
                            </p:par>
                            <p:par>
                              <p:cTn id="59" fill="hold">
                                <p:stCondLst>
                                  <p:cond delay="3500"/>
                                </p:stCondLst>
                                <p:childTnLst>
                                  <p:par>
                                    <p:cTn id="60" presetID="2" presetClass="entr" presetSubtype="2" fill="hold" grpId="0" nodeType="afterEffect">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cBhvr additive="base">
                                            <p:cTn id="62" dur="1000" fill="hold"/>
                                            <p:tgtEl>
                                              <p:spTgt spid="144"/>
                                            </p:tgtEl>
                                            <p:attrNameLst>
                                              <p:attrName>ppt_x</p:attrName>
                                            </p:attrNameLst>
                                          </p:cBhvr>
                                          <p:tavLst>
                                            <p:tav tm="0">
                                              <p:val>
                                                <p:strVal val="1+#ppt_w/2"/>
                                              </p:val>
                                            </p:tav>
                                            <p:tav tm="100000">
                                              <p:val>
                                                <p:strVal val="#ppt_x"/>
                                              </p:val>
                                            </p:tav>
                                          </p:tavLst>
                                        </p:anim>
                                        <p:anim calcmode="lin" valueType="num">
                                          <p:cBhvr additive="base">
                                            <p:cTn id="63" dur="1000" fill="hold"/>
                                            <p:tgtEl>
                                              <p:spTgt spid="1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81"/>
                                            </p:tgtEl>
                                            <p:attrNameLst>
                                              <p:attrName>style.visibility</p:attrName>
                                            </p:attrNameLst>
                                          </p:cBhvr>
                                          <p:to>
                                            <p:strVal val="visible"/>
                                          </p:to>
                                        </p:set>
                                        <p:anim calcmode="lin" valueType="num">
                                          <p:cBhvr additive="base">
                                            <p:cTn id="66" dur="1000" fill="hold"/>
                                            <p:tgtEl>
                                              <p:spTgt spid="181"/>
                                            </p:tgtEl>
                                            <p:attrNameLst>
                                              <p:attrName>ppt_x</p:attrName>
                                            </p:attrNameLst>
                                          </p:cBhvr>
                                          <p:tavLst>
                                            <p:tav tm="0">
                                              <p:val>
                                                <p:strVal val="1+#ppt_w/2"/>
                                              </p:val>
                                            </p:tav>
                                            <p:tav tm="100000">
                                              <p:val>
                                                <p:strVal val="#ppt_x"/>
                                              </p:val>
                                            </p:tav>
                                          </p:tavLst>
                                        </p:anim>
                                        <p:anim calcmode="lin" valueType="num">
                                          <p:cBhvr additive="base">
                                            <p:cTn id="67" dur="1000" fill="hold"/>
                                            <p:tgtEl>
                                              <p:spTgt spid="181"/>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183"/>
                                            </p:tgtEl>
                                            <p:attrNameLst>
                                              <p:attrName>style.visibility</p:attrName>
                                            </p:attrNameLst>
                                          </p:cBhvr>
                                          <p:to>
                                            <p:strVal val="visible"/>
                                          </p:to>
                                        </p:set>
                                        <p:anim calcmode="lin" valueType="num">
                                          <p:cBhvr additive="base">
                                            <p:cTn id="70" dur="1000" fill="hold"/>
                                            <p:tgtEl>
                                              <p:spTgt spid="183"/>
                                            </p:tgtEl>
                                            <p:attrNameLst>
                                              <p:attrName>ppt_x</p:attrName>
                                            </p:attrNameLst>
                                          </p:cBhvr>
                                          <p:tavLst>
                                            <p:tav tm="0">
                                              <p:val>
                                                <p:strVal val="1+#ppt_w/2"/>
                                              </p:val>
                                            </p:tav>
                                            <p:tav tm="100000">
                                              <p:val>
                                                <p:strVal val="#ppt_x"/>
                                              </p:val>
                                            </p:tav>
                                          </p:tavLst>
                                        </p:anim>
                                        <p:anim calcmode="lin" valueType="num">
                                          <p:cBhvr additive="base">
                                            <p:cTn id="71" dur="1000" fill="hold"/>
                                            <p:tgtEl>
                                              <p:spTgt spid="183"/>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1000" fill="hold"/>
                                            <p:tgtEl>
                                              <p:spTgt spid="13"/>
                                            </p:tgtEl>
                                            <p:attrNameLst>
                                              <p:attrName>ppt_x</p:attrName>
                                            </p:attrNameLst>
                                          </p:cBhvr>
                                          <p:tavLst>
                                            <p:tav tm="0">
                                              <p:val>
                                                <p:strVal val="1+#ppt_w/2"/>
                                              </p:val>
                                            </p:tav>
                                            <p:tav tm="100000">
                                              <p:val>
                                                <p:strVal val="#ppt_x"/>
                                              </p:val>
                                            </p:tav>
                                          </p:tavLst>
                                        </p:anim>
                                        <p:anim calcmode="lin" valueType="num">
                                          <p:cBhvr additive="base">
                                            <p:cTn id="75"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4000" fill="hold" grpId="1" nodeType="clickEffect">
                                      <p:stCondLst>
                                        <p:cond delay="0"/>
                                      </p:stCondLst>
                                      <p:childTnLst>
                                        <p:animEffect transition="out" filter="fade">
                                          <p:cBhvr>
                                            <p:cTn id="79" dur="1000" tmFilter="0, 0; .2, .5; .8, .5; 1, 0"/>
                                            <p:tgtEl>
                                              <p:spTgt spid="185"/>
                                            </p:tgtEl>
                                          </p:cBhvr>
                                        </p:animEffect>
                                        <p:animScale>
                                          <p:cBhvr>
                                            <p:cTn id="80" dur="500" autoRev="1" fill="hold"/>
                                            <p:tgtEl>
                                              <p:spTgt spid="185"/>
                                            </p:tgtEl>
                                          </p:cBhvr>
                                          <p:by x="105000" y="105000"/>
                                        </p:animScale>
                                      </p:childTnLst>
                                    </p:cTn>
                                  </p:par>
                                  <p:par>
                                    <p:cTn id="81" presetID="26" presetClass="emph" presetSubtype="0" repeatCount="4000" fill="hold" grpId="2" nodeType="withEffect">
                                      <p:stCondLst>
                                        <p:cond delay="0"/>
                                      </p:stCondLst>
                                      <p:childTnLst>
                                        <p:animEffect transition="out" filter="fade">
                                          <p:cBhvr>
                                            <p:cTn id="82" dur="1000" tmFilter="0, 0; .2, .5; .8, .5; 1, 0"/>
                                            <p:tgtEl>
                                              <p:spTgt spid="186"/>
                                            </p:tgtEl>
                                          </p:cBhvr>
                                        </p:animEffect>
                                        <p:animScale>
                                          <p:cBhvr>
                                            <p:cTn id="83" dur="500" autoRev="1" fill="hold"/>
                                            <p:tgtEl>
                                              <p:spTgt spid="186"/>
                                            </p:tgtEl>
                                          </p:cBhvr>
                                          <p:by x="105000" y="105000"/>
                                        </p:animScale>
                                      </p:childTnLst>
                                    </p:cTn>
                                  </p:par>
                                  <p:par>
                                    <p:cTn id="84" presetID="26" presetClass="emph" presetSubtype="0" repeatCount="4000" fill="hold" grpId="1" nodeType="withEffect">
                                      <p:stCondLst>
                                        <p:cond delay="0"/>
                                      </p:stCondLst>
                                      <p:childTnLst>
                                        <p:animEffect transition="out" filter="fade">
                                          <p:cBhvr>
                                            <p:cTn id="85" dur="1000" tmFilter="0, 0; .2, .5; .8, .5; 1, 0"/>
                                            <p:tgtEl>
                                              <p:spTgt spid="188"/>
                                            </p:tgtEl>
                                          </p:cBhvr>
                                        </p:animEffect>
                                        <p:animScale>
                                          <p:cBhvr>
                                            <p:cTn id="86" dur="500" autoRev="1" fill="hold"/>
                                            <p:tgtEl>
                                              <p:spTgt spid="188"/>
                                            </p:tgtEl>
                                          </p:cBhvr>
                                          <p:by x="105000" y="105000"/>
                                        </p:animScale>
                                      </p:childTnLst>
                                      <p:subTnLst>
                                        <p:audio>
                                          <p:cMediaNode>
                                            <p:cTn display="0" masterRel="sameClick">
                                              <p:stCondLst>
                                                <p:cond evt="begin" delay="0">
                                                  <p:tn val="84"/>
                                                </p:cond>
                                              </p:stCondLst>
                                              <p:endCondLst>
                                                <p:cond evt="onStopAudio" delay="0">
                                                  <p:tgtEl>
                                                    <p:sldTgt/>
                                                  </p:tgtEl>
                                                </p:cond>
                                              </p:endCondLst>
                                            </p:cTn>
                                            <p:tgtEl>
                                              <p:sndTgt r:embed="rId6" name="chimes.wav"/>
                                            </p:tgtEl>
                                          </p:cMediaNode>
                                        </p:audio>
                                      </p:subTnLst>
                                    </p:cTn>
                                  </p:par>
                                  <p:par>
                                    <p:cTn id="87" presetID="26" presetClass="emph" presetSubtype="0" repeatCount="4000" fill="hold" nodeType="withEffect">
                                      <p:stCondLst>
                                        <p:cond delay="0"/>
                                      </p:stCondLst>
                                      <p:childTnLst>
                                        <p:animEffect transition="out" filter="fade">
                                          <p:cBhvr>
                                            <p:cTn id="88" dur="1000" tmFilter="0, 0; .2, .5; .8, .5; 1, 0"/>
                                            <p:tgtEl>
                                              <p:spTgt spid="10"/>
                                            </p:tgtEl>
                                          </p:cBhvr>
                                        </p:animEffect>
                                        <p:animScale>
                                          <p:cBhvr>
                                            <p:cTn id="89" dur="500" autoRev="1" fill="hold"/>
                                            <p:tgtEl>
                                              <p:spTgt spid="10"/>
                                            </p:tgtEl>
                                          </p:cBhvr>
                                          <p:by x="105000" y="105000"/>
                                        </p:animScale>
                                      </p:childTnLst>
                                    </p:cTn>
                                  </p:par>
                                  <p:par>
                                    <p:cTn id="90" presetID="19" presetClass="emph" presetSubtype="0" fill="hold" grpId="1" nodeType="withEffect">
                                      <p:stCondLst>
                                        <p:cond delay="0"/>
                                      </p:stCondLst>
                                      <p:childTnLst>
                                        <p:animClr clrSpc="rgb" dir="cw">
                                          <p:cBhvr override="childStyle">
                                            <p:cTn id="91" dur="500" fill="hold"/>
                                            <p:tgtEl>
                                              <p:spTgt spid="186"/>
                                            </p:tgtEl>
                                            <p:attrNameLst>
                                              <p:attrName>style.color</p:attrName>
                                            </p:attrNameLst>
                                          </p:cBhvr>
                                          <p:to>
                                            <a:srgbClr val="FFCB42"/>
                                          </p:to>
                                        </p:animClr>
                                        <p:animClr clrSpc="rgb" dir="cw">
                                          <p:cBhvr>
                                            <p:cTn id="92" dur="500" fill="hold"/>
                                            <p:tgtEl>
                                              <p:spTgt spid="186"/>
                                            </p:tgtEl>
                                            <p:attrNameLst>
                                              <p:attrName>fillcolor</p:attrName>
                                            </p:attrNameLst>
                                          </p:cBhvr>
                                          <p:to>
                                            <a:srgbClr val="FFCB42"/>
                                          </p:to>
                                        </p:animClr>
                                        <p:set>
                                          <p:cBhvr>
                                            <p:cTn id="93" dur="500" fill="hold"/>
                                            <p:tgtEl>
                                              <p:spTgt spid="186"/>
                                            </p:tgtEl>
                                            <p:attrNameLst>
                                              <p:attrName>fill.type</p:attrName>
                                            </p:attrNameLst>
                                          </p:cBhvr>
                                          <p:to>
                                            <p:strVal val="solid"/>
                                          </p:to>
                                        </p:set>
                                        <p:set>
                                          <p:cBhvr>
                                            <p:cTn id="94" dur="500" fill="hold"/>
                                            <p:tgtEl>
                                              <p:spTgt spid="18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2" grpId="0" animBg="1"/>
          <p:bldP spid="12" grpId="0"/>
          <p:bldP spid="135" grpId="0" animBg="1"/>
          <p:bldP spid="136" grpId="0" animBg="1"/>
          <p:bldP spid="138" grpId="0"/>
          <p:bldP spid="185" grpId="0" animBg="1"/>
          <p:bldP spid="185" grpId="1" animBg="1"/>
          <p:bldP spid="186" grpId="0" animBg="1"/>
          <p:bldP spid="186" grpId="1" animBg="1"/>
          <p:bldP spid="186" grpId="2" animBg="1"/>
          <p:bldP spid="188" grpId="0"/>
          <p:bldP spid="188" grpId="1"/>
          <p:bldP spid="144" grpId="0" animBg="1"/>
          <p:bldP spid="181" grpId="0" animBg="1"/>
          <p:bldP spid="183"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575735" y="3619500"/>
            <a:ext cx="5410200" cy="1151467"/>
          </a:xfrm>
          <a:prstGeom prst="roundRect">
            <a:avLst>
              <a:gd name="adj" fmla="val 50000"/>
            </a:avLst>
          </a:prstGeom>
          <a:solidFill>
            <a:schemeClr val="accent4">
              <a:lumMod val="20000"/>
              <a:lumOff val="80000"/>
            </a:schemeClr>
          </a:solidFill>
          <a:ln w="38100">
            <a:gradFill>
              <a:gsLst>
                <a:gs pos="37000">
                  <a:srgbClr val="EC7100"/>
                </a:gs>
                <a:gs pos="0">
                  <a:srgbClr val="FFAD4C"/>
                </a:gs>
                <a:gs pos="73000">
                  <a:srgbClr val="FFAD4C"/>
                </a:gs>
                <a:gs pos="100000">
                  <a:srgbClr val="EC7100"/>
                </a:gs>
              </a:gsLst>
              <a:lin ang="5400000" scaled="1"/>
            </a:gra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Oval 3"/>
          <p:cNvSpPr/>
          <p:nvPr/>
        </p:nvSpPr>
        <p:spPr>
          <a:xfrm>
            <a:off x="254001" y="3509433"/>
            <a:ext cx="1371600" cy="1371600"/>
          </a:xfrm>
          <a:prstGeom prst="ellipse">
            <a:avLst/>
          </a:prstGeom>
          <a:blipFill>
            <a:blip r:embed="rId5"/>
            <a:stretch>
              <a:fillRect l="-38271" t="-317813" r="-392592" b="-139615"/>
            </a:stretch>
          </a:blipFill>
          <a:ln w="38100" cap="rnd">
            <a:gradFill>
              <a:gsLst>
                <a:gs pos="0">
                  <a:srgbClr val="FFAD4C"/>
                </a:gs>
                <a:gs pos="60128">
                  <a:srgbClr val="F4891E"/>
                </a:gs>
                <a:gs pos="33100">
                  <a:srgbClr val="EC7100"/>
                </a:gs>
                <a:gs pos="100000">
                  <a:srgbClr val="EC7100"/>
                </a:gs>
              </a:gsLst>
              <a:lin ang="5400000" scaled="1"/>
            </a:gradFill>
            <a:round/>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8095" y="3663527"/>
            <a:ext cx="1063413" cy="1063413"/>
          </a:xfrm>
          <a:prstGeom prst="ellipse">
            <a:avLst/>
          </a:prstGeom>
          <a:solidFill>
            <a:schemeClr val="accent4">
              <a:lumMod val="20000"/>
              <a:lumOff val="80000"/>
            </a:schemeClr>
          </a:solidFill>
          <a:ln w="12700" cap="rnd">
            <a:gradFill>
              <a:gsLst>
                <a:gs pos="0">
                  <a:srgbClr val="FFAD4C"/>
                </a:gs>
                <a:gs pos="60128">
                  <a:srgbClr val="F4891E"/>
                </a:gs>
                <a:gs pos="33100">
                  <a:srgbClr val="EC7100"/>
                </a:gs>
                <a:gs pos="100000">
                  <a:srgbClr val="EC71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575735" y="5145194"/>
            <a:ext cx="5410200" cy="1151467"/>
          </a:xfrm>
          <a:prstGeom prst="roundRect">
            <a:avLst>
              <a:gd name="adj" fmla="val 50000"/>
            </a:avLst>
          </a:prstGeom>
          <a:solidFill>
            <a:schemeClr val="accent4">
              <a:lumMod val="20000"/>
              <a:lumOff val="80000"/>
            </a:schemeClr>
          </a:solidFill>
          <a:ln w="38100">
            <a:gradFill>
              <a:gsLst>
                <a:gs pos="37000">
                  <a:srgbClr val="EC7100"/>
                </a:gs>
                <a:gs pos="0">
                  <a:srgbClr val="FFAD4C"/>
                </a:gs>
                <a:gs pos="73000">
                  <a:srgbClr val="FFAD4C"/>
                </a:gs>
                <a:gs pos="100000">
                  <a:srgbClr val="EC7100"/>
                </a:gs>
              </a:gsLst>
              <a:lin ang="5400000" scaled="1"/>
            </a:gra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254001" y="5035127"/>
            <a:ext cx="1371600" cy="1371600"/>
          </a:xfrm>
          <a:prstGeom prst="ellipse">
            <a:avLst/>
          </a:prstGeom>
          <a:blipFill>
            <a:blip r:embed="rId5"/>
            <a:stretch>
              <a:fillRect l="-38271" t="-317813" r="-392592" b="-139615"/>
            </a:stretch>
          </a:blipFill>
          <a:ln w="38100" cap="rnd">
            <a:gradFill>
              <a:gsLst>
                <a:gs pos="0">
                  <a:srgbClr val="FFAD4C"/>
                </a:gs>
                <a:gs pos="60128">
                  <a:srgbClr val="F4891E"/>
                </a:gs>
                <a:gs pos="33100">
                  <a:srgbClr val="EC7100"/>
                </a:gs>
                <a:gs pos="100000">
                  <a:srgbClr val="EC7100"/>
                </a:gs>
              </a:gsLst>
              <a:lin ang="5400000" scaled="1"/>
            </a:gradFill>
            <a:round/>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8095" y="5189221"/>
            <a:ext cx="1063413" cy="1063413"/>
          </a:xfrm>
          <a:prstGeom prst="ellipse">
            <a:avLst/>
          </a:prstGeom>
          <a:solidFill>
            <a:schemeClr val="accent4">
              <a:lumMod val="20000"/>
              <a:lumOff val="80000"/>
            </a:schemeClr>
          </a:solidFill>
          <a:ln w="12700" cap="rnd">
            <a:gradFill>
              <a:gsLst>
                <a:gs pos="0">
                  <a:srgbClr val="FFAD4C"/>
                </a:gs>
                <a:gs pos="60128">
                  <a:srgbClr val="F4891E"/>
                </a:gs>
                <a:gs pos="33100">
                  <a:srgbClr val="EC7100"/>
                </a:gs>
                <a:gs pos="100000">
                  <a:srgbClr val="EC71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99190" y="3902846"/>
            <a:ext cx="481222" cy="584775"/>
          </a:xfrm>
          <a:prstGeom prst="rect">
            <a:avLst/>
          </a:prstGeom>
          <a:noFill/>
        </p:spPr>
        <p:txBody>
          <a:bodyPr wrap="none" rtlCol="0">
            <a:spAutoFit/>
          </a:bodyPr>
          <a:lstStyle/>
          <a:p>
            <a:pPr algn="ctr"/>
            <a:r>
              <a:rPr lang="en-US" sz="3200" b="1" dirty="0">
                <a:gradFill>
                  <a:gsLst>
                    <a:gs pos="37000">
                      <a:srgbClr val="EC7100"/>
                    </a:gs>
                    <a:gs pos="0">
                      <a:srgbClr val="FFAD4C"/>
                    </a:gs>
                    <a:gs pos="73000">
                      <a:srgbClr val="FFAD4C"/>
                    </a:gs>
                    <a:gs pos="100000">
                      <a:srgbClr val="EC7100"/>
                    </a:gs>
                  </a:gsLst>
                  <a:lin ang="5400000" scaled="1"/>
                </a:gradFill>
                <a:effectLst>
                  <a:outerShdw blurRad="241300" sx="103000" sy="103000" algn="ctr" rotWithShape="0">
                    <a:srgbClr val="FFAD4C">
                      <a:alpha val="40000"/>
                    </a:srgbClr>
                  </a:outerShdw>
                </a:effectLst>
                <a:latin typeface="Arial" panose="020B0604020202020204" pitchFamily="34" charset="0"/>
                <a:cs typeface="Arial" panose="020B0604020202020204" pitchFamily="34" charset="0"/>
              </a:rPr>
              <a:t>A</a:t>
            </a:r>
          </a:p>
        </p:txBody>
      </p:sp>
      <p:sp>
        <p:nvSpPr>
          <p:cNvPr id="28" name="TextBox 27"/>
          <p:cNvSpPr txBox="1"/>
          <p:nvPr/>
        </p:nvSpPr>
        <p:spPr>
          <a:xfrm>
            <a:off x="699190" y="5428540"/>
            <a:ext cx="481222" cy="584775"/>
          </a:xfrm>
          <a:prstGeom prst="rect">
            <a:avLst/>
          </a:prstGeom>
          <a:noFill/>
        </p:spPr>
        <p:txBody>
          <a:bodyPr wrap="none" rtlCol="0">
            <a:spAutoFit/>
          </a:bodyPr>
          <a:lstStyle/>
          <a:p>
            <a:pPr algn="ctr"/>
            <a:r>
              <a:rPr lang="en-US" sz="3200" b="1" dirty="0">
                <a:gradFill>
                  <a:gsLst>
                    <a:gs pos="37000">
                      <a:srgbClr val="EC7100"/>
                    </a:gs>
                    <a:gs pos="0">
                      <a:srgbClr val="FFAD4C"/>
                    </a:gs>
                    <a:gs pos="73000">
                      <a:srgbClr val="FFAD4C"/>
                    </a:gs>
                    <a:gs pos="100000">
                      <a:srgbClr val="EC7100"/>
                    </a:gs>
                  </a:gsLst>
                  <a:lin ang="5400000" scaled="1"/>
                </a:gradFill>
                <a:effectLst>
                  <a:outerShdw blurRad="241300" sx="103000" sy="103000" algn="ctr" rotWithShape="0">
                    <a:srgbClr val="FFAD4C">
                      <a:alpha val="40000"/>
                    </a:srgbClr>
                  </a:outerShdw>
                </a:effectLst>
                <a:latin typeface="Arial" panose="020B0604020202020204" pitchFamily="34" charset="0"/>
                <a:cs typeface="Arial" panose="020B0604020202020204" pitchFamily="34" charset="0"/>
              </a:rPr>
              <a:t>C</a:t>
            </a:r>
          </a:p>
        </p:txBody>
      </p:sp>
      <p:sp>
        <p:nvSpPr>
          <p:cNvPr id="31" name="Rectangle: Rounded Corners 30"/>
          <p:cNvSpPr/>
          <p:nvPr/>
        </p:nvSpPr>
        <p:spPr>
          <a:xfrm flipH="1">
            <a:off x="6206067" y="3619500"/>
            <a:ext cx="5410200" cy="1151467"/>
          </a:xfrm>
          <a:prstGeom prst="roundRect">
            <a:avLst>
              <a:gd name="adj" fmla="val 50000"/>
            </a:avLst>
          </a:prstGeom>
          <a:solidFill>
            <a:schemeClr val="accent4">
              <a:lumMod val="20000"/>
              <a:lumOff val="80000"/>
            </a:schemeClr>
          </a:solidFill>
          <a:ln w="38100">
            <a:gradFill>
              <a:gsLst>
                <a:gs pos="37000">
                  <a:srgbClr val="EC7100"/>
                </a:gs>
                <a:gs pos="0">
                  <a:srgbClr val="FFAD4C"/>
                </a:gs>
                <a:gs pos="73000">
                  <a:srgbClr val="FFAD4C"/>
                </a:gs>
                <a:gs pos="100000">
                  <a:srgbClr val="EC7100"/>
                </a:gs>
              </a:gsLst>
              <a:lin ang="5400000" scaled="1"/>
            </a:gra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p:cNvSpPr/>
          <p:nvPr/>
        </p:nvSpPr>
        <p:spPr>
          <a:xfrm flipH="1">
            <a:off x="10566401" y="3509433"/>
            <a:ext cx="1371600" cy="1371600"/>
          </a:xfrm>
          <a:prstGeom prst="ellipse">
            <a:avLst/>
          </a:prstGeom>
          <a:blipFill>
            <a:blip r:embed="rId5"/>
            <a:stretch>
              <a:fillRect l="-38271" t="-317813" r="-392592" b="-139615"/>
            </a:stretch>
          </a:blipFill>
          <a:ln w="38100" cap="rnd">
            <a:gradFill>
              <a:gsLst>
                <a:gs pos="0">
                  <a:srgbClr val="FFAD4C"/>
                </a:gs>
                <a:gs pos="60128">
                  <a:srgbClr val="F4891E"/>
                </a:gs>
                <a:gs pos="33100">
                  <a:srgbClr val="EC7100"/>
                </a:gs>
                <a:gs pos="100000">
                  <a:srgbClr val="EC7100"/>
                </a:gs>
              </a:gsLst>
              <a:lin ang="5400000" scaled="1"/>
            </a:gradFill>
            <a:round/>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flipH="1">
            <a:off x="10720494" y="3663527"/>
            <a:ext cx="1063413" cy="1063413"/>
          </a:xfrm>
          <a:prstGeom prst="ellipse">
            <a:avLst/>
          </a:prstGeom>
          <a:solidFill>
            <a:schemeClr val="accent4">
              <a:lumMod val="20000"/>
              <a:lumOff val="80000"/>
            </a:schemeClr>
          </a:solidFill>
          <a:ln w="12700" cap="rnd">
            <a:gradFill>
              <a:gsLst>
                <a:gs pos="0">
                  <a:srgbClr val="FFAD4C"/>
                </a:gs>
                <a:gs pos="60128">
                  <a:srgbClr val="F4891E"/>
                </a:gs>
                <a:gs pos="33100">
                  <a:srgbClr val="EC7100"/>
                </a:gs>
                <a:gs pos="100000">
                  <a:srgbClr val="EC71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p:cNvSpPr/>
          <p:nvPr/>
        </p:nvSpPr>
        <p:spPr>
          <a:xfrm flipH="1">
            <a:off x="6206067" y="5145194"/>
            <a:ext cx="5410200" cy="1151467"/>
          </a:xfrm>
          <a:prstGeom prst="roundRect">
            <a:avLst>
              <a:gd name="adj" fmla="val 50000"/>
            </a:avLst>
          </a:prstGeom>
          <a:solidFill>
            <a:schemeClr val="accent4">
              <a:lumMod val="20000"/>
              <a:lumOff val="80000"/>
            </a:schemeClr>
          </a:solidFill>
          <a:ln w="38100">
            <a:gradFill>
              <a:gsLst>
                <a:gs pos="37000">
                  <a:srgbClr val="EC7100"/>
                </a:gs>
                <a:gs pos="0">
                  <a:srgbClr val="FFAD4C"/>
                </a:gs>
                <a:gs pos="73000">
                  <a:srgbClr val="FFAD4C"/>
                </a:gs>
                <a:gs pos="100000">
                  <a:srgbClr val="EC7100"/>
                </a:gs>
              </a:gsLst>
              <a:lin ang="5400000" scaled="1"/>
            </a:gra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Oval 34"/>
          <p:cNvSpPr/>
          <p:nvPr/>
        </p:nvSpPr>
        <p:spPr>
          <a:xfrm flipH="1">
            <a:off x="10566401" y="5035127"/>
            <a:ext cx="1371600" cy="1371600"/>
          </a:xfrm>
          <a:prstGeom prst="ellipse">
            <a:avLst/>
          </a:prstGeom>
          <a:blipFill>
            <a:blip r:embed="rId5"/>
            <a:stretch>
              <a:fillRect l="-38271" t="-317813" r="-392592" b="-139615"/>
            </a:stretch>
          </a:blipFill>
          <a:ln w="38100" cap="rnd">
            <a:gradFill>
              <a:gsLst>
                <a:gs pos="0">
                  <a:srgbClr val="FFAD4C"/>
                </a:gs>
                <a:gs pos="60128">
                  <a:srgbClr val="F4891E"/>
                </a:gs>
                <a:gs pos="33100">
                  <a:srgbClr val="EC7100"/>
                </a:gs>
                <a:gs pos="100000">
                  <a:srgbClr val="EC7100"/>
                </a:gs>
              </a:gsLst>
              <a:lin ang="5400000" scaled="1"/>
            </a:gradFill>
            <a:round/>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flipH="1">
            <a:off x="10720494" y="5189221"/>
            <a:ext cx="1063413" cy="1063413"/>
          </a:xfrm>
          <a:prstGeom prst="ellipse">
            <a:avLst/>
          </a:prstGeom>
          <a:solidFill>
            <a:schemeClr val="accent4">
              <a:lumMod val="20000"/>
              <a:lumOff val="80000"/>
            </a:schemeClr>
          </a:solidFill>
          <a:ln w="12700" cap="rnd">
            <a:gradFill>
              <a:gsLst>
                <a:gs pos="0">
                  <a:srgbClr val="FFAD4C"/>
                </a:gs>
                <a:gs pos="60128">
                  <a:srgbClr val="F4891E"/>
                </a:gs>
                <a:gs pos="33100">
                  <a:srgbClr val="EC7100"/>
                </a:gs>
                <a:gs pos="100000">
                  <a:srgbClr val="EC71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flipH="1">
            <a:off x="11011590" y="3902846"/>
            <a:ext cx="481222" cy="584775"/>
          </a:xfrm>
          <a:prstGeom prst="rect">
            <a:avLst/>
          </a:prstGeom>
          <a:noFill/>
        </p:spPr>
        <p:txBody>
          <a:bodyPr wrap="none" rtlCol="0">
            <a:spAutoFit/>
          </a:bodyPr>
          <a:lstStyle/>
          <a:p>
            <a:pPr algn="ctr"/>
            <a:r>
              <a:rPr lang="en-US" sz="3200" b="1" dirty="0">
                <a:gradFill>
                  <a:gsLst>
                    <a:gs pos="37000">
                      <a:srgbClr val="EC7100"/>
                    </a:gs>
                    <a:gs pos="0">
                      <a:srgbClr val="FFAD4C"/>
                    </a:gs>
                    <a:gs pos="73000">
                      <a:srgbClr val="FFAD4C"/>
                    </a:gs>
                    <a:gs pos="100000">
                      <a:srgbClr val="EC7100"/>
                    </a:gs>
                  </a:gsLst>
                  <a:lin ang="5400000" scaled="1"/>
                </a:gradFill>
                <a:effectLst>
                  <a:outerShdw blurRad="241300" sx="103000" sy="103000" algn="ctr" rotWithShape="0">
                    <a:srgbClr val="FFAD4C">
                      <a:alpha val="40000"/>
                    </a:srgbClr>
                  </a:outerShdw>
                </a:effectLst>
                <a:latin typeface="Arial" panose="020B0604020202020204" pitchFamily="34" charset="0"/>
                <a:cs typeface="Arial" panose="020B0604020202020204" pitchFamily="34" charset="0"/>
              </a:rPr>
              <a:t>B</a:t>
            </a:r>
          </a:p>
        </p:txBody>
      </p:sp>
      <p:sp>
        <p:nvSpPr>
          <p:cNvPr id="38" name="TextBox 37"/>
          <p:cNvSpPr txBox="1"/>
          <p:nvPr/>
        </p:nvSpPr>
        <p:spPr>
          <a:xfrm flipH="1">
            <a:off x="11011590" y="5428540"/>
            <a:ext cx="481222" cy="584775"/>
          </a:xfrm>
          <a:prstGeom prst="rect">
            <a:avLst/>
          </a:prstGeom>
          <a:noFill/>
        </p:spPr>
        <p:txBody>
          <a:bodyPr wrap="none" rtlCol="0">
            <a:spAutoFit/>
          </a:bodyPr>
          <a:lstStyle/>
          <a:p>
            <a:pPr algn="ctr"/>
            <a:r>
              <a:rPr lang="en-US" sz="3200" b="1" dirty="0">
                <a:gradFill>
                  <a:gsLst>
                    <a:gs pos="37000">
                      <a:srgbClr val="EC7100"/>
                    </a:gs>
                    <a:gs pos="0">
                      <a:srgbClr val="FFAD4C"/>
                    </a:gs>
                    <a:gs pos="73000">
                      <a:srgbClr val="FFAD4C"/>
                    </a:gs>
                    <a:gs pos="100000">
                      <a:srgbClr val="EC7100"/>
                    </a:gs>
                  </a:gsLst>
                  <a:lin ang="5400000" scaled="1"/>
                </a:gradFill>
                <a:effectLst>
                  <a:outerShdw blurRad="241300" sx="103000" sy="103000" algn="ctr" rotWithShape="0">
                    <a:srgbClr val="FFAD4C">
                      <a:alpha val="40000"/>
                    </a:srgbClr>
                  </a:outerShdw>
                </a:effectLst>
                <a:latin typeface="Arial" panose="020B0604020202020204" pitchFamily="34" charset="0"/>
                <a:cs typeface="Arial" panose="020B0604020202020204" pitchFamily="34" charset="0"/>
              </a:rPr>
              <a:t>D</a:t>
            </a:r>
          </a:p>
        </p:txBody>
      </p:sp>
      <p:sp>
        <p:nvSpPr>
          <p:cNvPr id="39" name="Rectangle: Rounded Corners 38"/>
          <p:cNvSpPr/>
          <p:nvPr/>
        </p:nvSpPr>
        <p:spPr>
          <a:xfrm>
            <a:off x="347982" y="1364405"/>
            <a:ext cx="11275905" cy="1452032"/>
          </a:xfrm>
          <a:prstGeom prst="roundRect">
            <a:avLst>
              <a:gd name="adj" fmla="val 13592"/>
            </a:avLst>
          </a:prstGeom>
          <a:solidFill>
            <a:schemeClr val="accent4">
              <a:lumMod val="20000"/>
              <a:lumOff val="80000"/>
            </a:schemeClr>
          </a:solidFill>
          <a:ln w="28575">
            <a:gradFill>
              <a:gsLst>
                <a:gs pos="0">
                  <a:srgbClr val="EC7100"/>
                </a:gs>
                <a:gs pos="40478">
                  <a:srgbClr val="FFAD4C"/>
                </a:gs>
                <a:gs pos="74000">
                  <a:srgbClr val="EC7100"/>
                </a:gs>
                <a:gs pos="100000">
                  <a:srgbClr val="FFAD4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p:cNvSpPr txBox="1"/>
          <p:nvPr/>
        </p:nvSpPr>
        <p:spPr>
          <a:xfrm>
            <a:off x="1531664" y="1685531"/>
            <a:ext cx="9034737"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Hình thức nhà nước trong đó quyền lực tối cao thuộc về một người </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vi-VN"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vua hay hoàng đế</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vi-VN"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gọi</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nhà</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nước</a:t>
            </a:r>
            <a:r>
              <a:rPr kumimoji="0" lang="vi-VN"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p>
        </p:txBody>
      </p:sp>
      <p:sp>
        <p:nvSpPr>
          <p:cNvPr id="42" name="TextBox 41"/>
          <p:cNvSpPr txBox="1"/>
          <p:nvPr/>
        </p:nvSpPr>
        <p:spPr>
          <a:xfrm>
            <a:off x="1177603" y="3928897"/>
            <a:ext cx="449418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q</a:t>
            </a:r>
            <a:r>
              <a:rPr kumimoji="0" lang="vi-VN" sz="2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uân chủ chuyên chế </a:t>
            </a:r>
          </a:p>
        </p:txBody>
      </p:sp>
      <p:sp>
        <p:nvSpPr>
          <p:cNvPr id="43" name="TextBox 42"/>
          <p:cNvSpPr txBox="1"/>
          <p:nvPr/>
        </p:nvSpPr>
        <p:spPr>
          <a:xfrm>
            <a:off x="1213814" y="5423737"/>
            <a:ext cx="447849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d</a:t>
            </a:r>
            <a:r>
              <a:rPr kumimoji="0" lang="vi-VN" sz="2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ân chủ </a:t>
            </a:r>
            <a:r>
              <a:rPr kumimoji="0" lang="en-US" sz="26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tư</a:t>
            </a:r>
            <a:r>
              <a:rPr kumimoji="0" lang="vi-VN" sz="2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sản </a:t>
            </a:r>
          </a:p>
        </p:txBody>
      </p:sp>
      <p:sp>
        <p:nvSpPr>
          <p:cNvPr id="44" name="TextBox 43"/>
          <p:cNvSpPr txBox="1"/>
          <p:nvPr/>
        </p:nvSpPr>
        <p:spPr>
          <a:xfrm flipH="1">
            <a:off x="6454173" y="3956061"/>
            <a:ext cx="449418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q</a:t>
            </a:r>
            <a:r>
              <a:rPr kumimoji="0" lang="vi-VN" sz="2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uân chủ lập hiến </a:t>
            </a:r>
          </a:p>
        </p:txBody>
      </p:sp>
      <p:sp>
        <p:nvSpPr>
          <p:cNvPr id="45" name="TextBox 44"/>
          <p:cNvSpPr txBox="1"/>
          <p:nvPr/>
        </p:nvSpPr>
        <p:spPr>
          <a:xfrm flipH="1">
            <a:off x="6471361" y="5450793"/>
            <a:ext cx="4477001"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p</a:t>
            </a:r>
            <a:r>
              <a:rPr kumimoji="0" lang="en-US" sz="26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hong</a:t>
            </a:r>
            <a:r>
              <a:rPr kumimoji="0" lang="en-US" sz="26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vi-VN" sz="26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phân quyền </a:t>
            </a:r>
          </a:p>
        </p:txBody>
      </p:sp>
      <p:pic>
        <p:nvPicPr>
          <p:cNvPr id="2" name="Picture 1" descr="Logo&#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6343" y="454984"/>
            <a:ext cx="2619313" cy="88510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38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38000">
                                          <p:cBhvr additive="base">
                                            <p:cTn id="7" dur="1000" fill="hold"/>
                                            <p:tgtEl>
                                              <p:spTgt spid="41"/>
                                            </p:tgtEl>
                                            <p:attrNameLst>
                                              <p:attrName>ppt_x</p:attrName>
                                            </p:attrNameLst>
                                          </p:cBhvr>
                                          <p:tavLst>
                                            <p:tav tm="0">
                                              <p:val>
                                                <p:strVal val="#ppt_x"/>
                                              </p:val>
                                            </p:tav>
                                            <p:tav tm="100000">
                                              <p:val>
                                                <p:strVal val="#ppt_x"/>
                                              </p:val>
                                            </p:tav>
                                          </p:tavLst>
                                        </p:anim>
                                        <p:anim calcmode="lin" valueType="num" p14:bounceEnd="38000">
                                          <p:cBhvr additive="base">
                                            <p:cTn id="8" dur="1000" fill="hold"/>
                                            <p:tgtEl>
                                              <p:spTgt spid="4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38000">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14:bounceEnd="38000">
                                          <p:cBhvr additive="base">
                                            <p:cTn id="11" dur="1000" fill="hold"/>
                                            <p:tgtEl>
                                              <p:spTgt spid="39"/>
                                            </p:tgtEl>
                                            <p:attrNameLst>
                                              <p:attrName>ppt_x</p:attrName>
                                            </p:attrNameLst>
                                          </p:cBhvr>
                                          <p:tavLst>
                                            <p:tav tm="0">
                                              <p:val>
                                                <p:strVal val="#ppt_x"/>
                                              </p:val>
                                            </p:tav>
                                            <p:tav tm="100000">
                                              <p:val>
                                                <p:strVal val="#ppt_x"/>
                                              </p:val>
                                            </p:tav>
                                          </p:tavLst>
                                        </p:anim>
                                        <p:anim calcmode="lin" valueType="num" p14:bounceEnd="38000">
                                          <p:cBhvr additive="base">
                                            <p:cTn id="12"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14:presetBounceEnd="44000">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14:bounceEnd="44000">
                                          <p:cBhvr additive="base">
                                            <p:cTn id="17" dur="125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18" dur="125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14:presetBounceEnd="44000">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14:bounceEnd="44000">
                                          <p:cBhvr additive="base">
                                            <p:cTn id="21" dur="125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22" dur="125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14:presetBounceEnd="44000">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14:bounceEnd="44000">
                                          <p:cBhvr additive="base">
                                            <p:cTn id="25" dur="125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26" dur="125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14:presetBounceEnd="44000">
                                      <p:stCondLst>
                                        <p:cond delay="0"/>
                                      </p:stCondLst>
                                      <p:iterate type="lt">
                                        <p:tmPct val="0"/>
                                      </p:iterate>
                                      <p:childTnLst>
                                        <p:set>
                                          <p:cBhvr>
                                            <p:cTn id="28" dur="1" fill="hold">
                                              <p:stCondLst>
                                                <p:cond delay="0"/>
                                              </p:stCondLst>
                                            </p:cTn>
                                            <p:tgtEl>
                                              <p:spTgt spid="27"/>
                                            </p:tgtEl>
                                            <p:attrNameLst>
                                              <p:attrName>style.visibility</p:attrName>
                                            </p:attrNameLst>
                                          </p:cBhvr>
                                          <p:to>
                                            <p:strVal val="visible"/>
                                          </p:to>
                                        </p:set>
                                        <p:anim calcmode="lin" valueType="num" p14:bounceEnd="44000">
                                          <p:cBhvr additive="base">
                                            <p:cTn id="29" dur="1250" fill="hold"/>
                                            <p:tgtEl>
                                              <p:spTgt spid="27"/>
                                            </p:tgtEl>
                                            <p:attrNameLst>
                                              <p:attrName>ppt_x</p:attrName>
                                            </p:attrNameLst>
                                          </p:cBhvr>
                                          <p:tavLst>
                                            <p:tav tm="0">
                                              <p:val>
                                                <p:strVal val="0-#ppt_w/2"/>
                                              </p:val>
                                            </p:tav>
                                            <p:tav tm="100000">
                                              <p:val>
                                                <p:strVal val="#ppt_x"/>
                                              </p:val>
                                            </p:tav>
                                          </p:tavLst>
                                        </p:anim>
                                        <p:anim calcmode="lin" valueType="num" p14:bounceEnd="44000">
                                          <p:cBhvr additive="base">
                                            <p:cTn id="30" dur="1250" fill="hold"/>
                                            <p:tgtEl>
                                              <p:spTgt spid="2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14:presetBounceEnd="44000">
                                      <p:stCondLst>
                                        <p:cond delay="0"/>
                                      </p:stCondLst>
                                      <p:iterate type="lt">
                                        <p:tmPct val="0"/>
                                      </p:iterate>
                                      <p:childTnLst>
                                        <p:set>
                                          <p:cBhvr>
                                            <p:cTn id="32" dur="1" fill="hold">
                                              <p:stCondLst>
                                                <p:cond delay="0"/>
                                              </p:stCondLst>
                                            </p:cTn>
                                            <p:tgtEl>
                                              <p:spTgt spid="42"/>
                                            </p:tgtEl>
                                            <p:attrNameLst>
                                              <p:attrName>style.visibility</p:attrName>
                                            </p:attrNameLst>
                                          </p:cBhvr>
                                          <p:to>
                                            <p:strVal val="visible"/>
                                          </p:to>
                                        </p:set>
                                        <p:anim calcmode="lin" valueType="num" p14:bounceEnd="44000">
                                          <p:cBhvr additive="base">
                                            <p:cTn id="33" dur="1250" fill="hold"/>
                                            <p:tgtEl>
                                              <p:spTgt spid="42"/>
                                            </p:tgtEl>
                                            <p:attrNameLst>
                                              <p:attrName>ppt_x</p:attrName>
                                            </p:attrNameLst>
                                          </p:cBhvr>
                                          <p:tavLst>
                                            <p:tav tm="0">
                                              <p:val>
                                                <p:strVal val="0-#ppt_w/2"/>
                                              </p:val>
                                            </p:tav>
                                            <p:tav tm="100000">
                                              <p:val>
                                                <p:strVal val="#ppt_x"/>
                                              </p:val>
                                            </p:tav>
                                          </p:tavLst>
                                        </p:anim>
                                        <p:anim calcmode="lin" valueType="num" p14:bounceEnd="44000">
                                          <p:cBhvr additive="base">
                                            <p:cTn id="34" dur="125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14:presetBounceEnd="37000">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14:bounceEnd="37000">
                                          <p:cBhvr additive="base">
                                            <p:cTn id="39" dur="1250" fill="hold"/>
                                            <p:tgtEl>
                                              <p:spTgt spid="31"/>
                                            </p:tgtEl>
                                            <p:attrNameLst>
                                              <p:attrName>ppt_x</p:attrName>
                                            </p:attrNameLst>
                                          </p:cBhvr>
                                          <p:tavLst>
                                            <p:tav tm="0">
                                              <p:val>
                                                <p:strVal val="1+#ppt_w/2"/>
                                              </p:val>
                                            </p:tav>
                                            <p:tav tm="100000">
                                              <p:val>
                                                <p:strVal val="#ppt_x"/>
                                              </p:val>
                                            </p:tav>
                                          </p:tavLst>
                                        </p:anim>
                                        <p:anim calcmode="lin" valueType="num" p14:bounceEnd="37000">
                                          <p:cBhvr additive="base">
                                            <p:cTn id="40" dur="1250" fill="hold"/>
                                            <p:tgtEl>
                                              <p:spTgt spid="3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14:presetBounceEnd="37000">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14:bounceEnd="37000">
                                          <p:cBhvr additive="base">
                                            <p:cTn id="43" dur="1250" fill="hold"/>
                                            <p:tgtEl>
                                              <p:spTgt spid="32"/>
                                            </p:tgtEl>
                                            <p:attrNameLst>
                                              <p:attrName>ppt_x</p:attrName>
                                            </p:attrNameLst>
                                          </p:cBhvr>
                                          <p:tavLst>
                                            <p:tav tm="0">
                                              <p:val>
                                                <p:strVal val="1+#ppt_w/2"/>
                                              </p:val>
                                            </p:tav>
                                            <p:tav tm="100000">
                                              <p:val>
                                                <p:strVal val="#ppt_x"/>
                                              </p:val>
                                            </p:tav>
                                          </p:tavLst>
                                        </p:anim>
                                        <p:anim calcmode="lin" valueType="num" p14:bounceEnd="37000">
                                          <p:cBhvr additive="base">
                                            <p:cTn id="44" dur="125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14:presetBounceEnd="37000">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14:bounceEnd="37000">
                                          <p:cBhvr additive="base">
                                            <p:cTn id="47" dur="1250" fill="hold"/>
                                            <p:tgtEl>
                                              <p:spTgt spid="33"/>
                                            </p:tgtEl>
                                            <p:attrNameLst>
                                              <p:attrName>ppt_x</p:attrName>
                                            </p:attrNameLst>
                                          </p:cBhvr>
                                          <p:tavLst>
                                            <p:tav tm="0">
                                              <p:val>
                                                <p:strVal val="1+#ppt_w/2"/>
                                              </p:val>
                                            </p:tav>
                                            <p:tav tm="100000">
                                              <p:val>
                                                <p:strVal val="#ppt_x"/>
                                              </p:val>
                                            </p:tav>
                                          </p:tavLst>
                                        </p:anim>
                                        <p:anim calcmode="lin" valueType="num" p14:bounceEnd="37000">
                                          <p:cBhvr additive="base">
                                            <p:cTn id="48" dur="1250" fill="hold"/>
                                            <p:tgtEl>
                                              <p:spTgt spid="3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14:presetBounceEnd="37000">
                                      <p:stCondLst>
                                        <p:cond delay="0"/>
                                      </p:stCondLst>
                                      <p:iterate type="lt">
                                        <p:tmPct val="0"/>
                                      </p:iterate>
                                      <p:childTnLst>
                                        <p:set>
                                          <p:cBhvr>
                                            <p:cTn id="50" dur="1" fill="hold">
                                              <p:stCondLst>
                                                <p:cond delay="0"/>
                                              </p:stCondLst>
                                            </p:cTn>
                                            <p:tgtEl>
                                              <p:spTgt spid="37"/>
                                            </p:tgtEl>
                                            <p:attrNameLst>
                                              <p:attrName>style.visibility</p:attrName>
                                            </p:attrNameLst>
                                          </p:cBhvr>
                                          <p:to>
                                            <p:strVal val="visible"/>
                                          </p:to>
                                        </p:set>
                                        <p:anim calcmode="lin" valueType="num" p14:bounceEnd="37000">
                                          <p:cBhvr additive="base">
                                            <p:cTn id="51" dur="1250" fill="hold"/>
                                            <p:tgtEl>
                                              <p:spTgt spid="37"/>
                                            </p:tgtEl>
                                            <p:attrNameLst>
                                              <p:attrName>ppt_x</p:attrName>
                                            </p:attrNameLst>
                                          </p:cBhvr>
                                          <p:tavLst>
                                            <p:tav tm="0">
                                              <p:val>
                                                <p:strVal val="1+#ppt_w/2"/>
                                              </p:val>
                                            </p:tav>
                                            <p:tav tm="100000">
                                              <p:val>
                                                <p:strVal val="#ppt_x"/>
                                              </p:val>
                                            </p:tav>
                                          </p:tavLst>
                                        </p:anim>
                                        <p:anim calcmode="lin" valueType="num" p14:bounceEnd="37000">
                                          <p:cBhvr additive="base">
                                            <p:cTn id="52" dur="1250" fill="hold"/>
                                            <p:tgtEl>
                                              <p:spTgt spid="3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37000">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14:bounceEnd="37000">
                                          <p:cBhvr additive="base">
                                            <p:cTn id="55" dur="1250" fill="hold"/>
                                            <p:tgtEl>
                                              <p:spTgt spid="44"/>
                                            </p:tgtEl>
                                            <p:attrNameLst>
                                              <p:attrName>ppt_x</p:attrName>
                                            </p:attrNameLst>
                                          </p:cBhvr>
                                          <p:tavLst>
                                            <p:tav tm="0">
                                              <p:val>
                                                <p:strVal val="1+#ppt_w/2"/>
                                              </p:val>
                                            </p:tav>
                                            <p:tav tm="100000">
                                              <p:val>
                                                <p:strVal val="#ppt_x"/>
                                              </p:val>
                                            </p:tav>
                                          </p:tavLst>
                                        </p:anim>
                                        <p:anim calcmode="lin" valueType="num" p14:bounceEnd="37000">
                                          <p:cBhvr additive="base">
                                            <p:cTn id="56" dur="125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14:presetBounceEnd="34000">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14:bounceEnd="34000">
                                          <p:cBhvr additive="base">
                                            <p:cTn id="61" dur="1250" fill="hold"/>
                                            <p:tgtEl>
                                              <p:spTgt spid="8"/>
                                            </p:tgtEl>
                                            <p:attrNameLst>
                                              <p:attrName>ppt_x</p:attrName>
                                            </p:attrNameLst>
                                          </p:cBhvr>
                                          <p:tavLst>
                                            <p:tav tm="0">
                                              <p:val>
                                                <p:strVal val="0-#ppt_w/2"/>
                                              </p:val>
                                            </p:tav>
                                            <p:tav tm="100000">
                                              <p:val>
                                                <p:strVal val="#ppt_x"/>
                                              </p:val>
                                            </p:tav>
                                          </p:tavLst>
                                        </p:anim>
                                        <p:anim calcmode="lin" valueType="num" p14:bounceEnd="34000">
                                          <p:cBhvr additive="base">
                                            <p:cTn id="62" dur="125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14:presetBounceEnd="34000">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14:bounceEnd="34000">
                                          <p:cBhvr additive="base">
                                            <p:cTn id="65" dur="1250" fill="hold"/>
                                            <p:tgtEl>
                                              <p:spTgt spid="9"/>
                                            </p:tgtEl>
                                            <p:attrNameLst>
                                              <p:attrName>ppt_x</p:attrName>
                                            </p:attrNameLst>
                                          </p:cBhvr>
                                          <p:tavLst>
                                            <p:tav tm="0">
                                              <p:val>
                                                <p:strVal val="0-#ppt_w/2"/>
                                              </p:val>
                                            </p:tav>
                                            <p:tav tm="100000">
                                              <p:val>
                                                <p:strVal val="#ppt_x"/>
                                              </p:val>
                                            </p:tav>
                                          </p:tavLst>
                                        </p:anim>
                                        <p:anim calcmode="lin" valueType="num" p14:bounceEnd="34000">
                                          <p:cBhvr additive="base">
                                            <p:cTn id="66" dur="1250" fill="hold"/>
                                            <p:tgtEl>
                                              <p:spTgt spid="9"/>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14:presetBounceEnd="34000">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14:bounceEnd="34000">
                                          <p:cBhvr additive="base">
                                            <p:cTn id="69" dur="1250" fill="hold"/>
                                            <p:tgtEl>
                                              <p:spTgt spid="10"/>
                                            </p:tgtEl>
                                            <p:attrNameLst>
                                              <p:attrName>ppt_x</p:attrName>
                                            </p:attrNameLst>
                                          </p:cBhvr>
                                          <p:tavLst>
                                            <p:tav tm="0">
                                              <p:val>
                                                <p:strVal val="0-#ppt_w/2"/>
                                              </p:val>
                                            </p:tav>
                                            <p:tav tm="100000">
                                              <p:val>
                                                <p:strVal val="#ppt_x"/>
                                              </p:val>
                                            </p:tav>
                                          </p:tavLst>
                                        </p:anim>
                                        <p:anim calcmode="lin" valueType="num" p14:bounceEnd="34000">
                                          <p:cBhvr additive="base">
                                            <p:cTn id="70" dur="1250" fill="hold"/>
                                            <p:tgtEl>
                                              <p:spTgt spid="10"/>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14:presetBounceEnd="34000">
                                      <p:stCondLst>
                                        <p:cond delay="0"/>
                                      </p:stCondLst>
                                      <p:iterate type="lt">
                                        <p:tmPct val="0"/>
                                      </p:iterate>
                                      <p:childTnLst>
                                        <p:set>
                                          <p:cBhvr>
                                            <p:cTn id="72" dur="1" fill="hold">
                                              <p:stCondLst>
                                                <p:cond delay="0"/>
                                              </p:stCondLst>
                                            </p:cTn>
                                            <p:tgtEl>
                                              <p:spTgt spid="28"/>
                                            </p:tgtEl>
                                            <p:attrNameLst>
                                              <p:attrName>style.visibility</p:attrName>
                                            </p:attrNameLst>
                                          </p:cBhvr>
                                          <p:to>
                                            <p:strVal val="visible"/>
                                          </p:to>
                                        </p:set>
                                        <p:anim calcmode="lin" valueType="num" p14:bounceEnd="34000">
                                          <p:cBhvr additive="base">
                                            <p:cTn id="73" dur="1250" fill="hold"/>
                                            <p:tgtEl>
                                              <p:spTgt spid="28"/>
                                            </p:tgtEl>
                                            <p:attrNameLst>
                                              <p:attrName>ppt_x</p:attrName>
                                            </p:attrNameLst>
                                          </p:cBhvr>
                                          <p:tavLst>
                                            <p:tav tm="0">
                                              <p:val>
                                                <p:strVal val="0-#ppt_w/2"/>
                                              </p:val>
                                            </p:tav>
                                            <p:tav tm="100000">
                                              <p:val>
                                                <p:strVal val="#ppt_x"/>
                                              </p:val>
                                            </p:tav>
                                          </p:tavLst>
                                        </p:anim>
                                        <p:anim calcmode="lin" valueType="num" p14:bounceEnd="34000">
                                          <p:cBhvr additive="base">
                                            <p:cTn id="74" dur="1250" fill="hold"/>
                                            <p:tgtEl>
                                              <p:spTgt spid="28"/>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14:presetBounceEnd="34000">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14:bounceEnd="34000">
                                          <p:cBhvr additive="base">
                                            <p:cTn id="77" dur="1250" fill="hold"/>
                                            <p:tgtEl>
                                              <p:spTgt spid="43"/>
                                            </p:tgtEl>
                                            <p:attrNameLst>
                                              <p:attrName>ppt_x</p:attrName>
                                            </p:attrNameLst>
                                          </p:cBhvr>
                                          <p:tavLst>
                                            <p:tav tm="0">
                                              <p:val>
                                                <p:strVal val="0-#ppt_w/2"/>
                                              </p:val>
                                            </p:tav>
                                            <p:tav tm="100000">
                                              <p:val>
                                                <p:strVal val="#ppt_x"/>
                                              </p:val>
                                            </p:tav>
                                          </p:tavLst>
                                        </p:anim>
                                        <p:anim calcmode="lin" valueType="num" p14:bounceEnd="34000">
                                          <p:cBhvr additive="base">
                                            <p:cTn id="78" dur="125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14:presetBounceEnd="27000">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14:bounceEnd="27000">
                                          <p:cBhvr additive="base">
                                            <p:cTn id="83" dur="1250" fill="hold"/>
                                            <p:tgtEl>
                                              <p:spTgt spid="34"/>
                                            </p:tgtEl>
                                            <p:attrNameLst>
                                              <p:attrName>ppt_x</p:attrName>
                                            </p:attrNameLst>
                                          </p:cBhvr>
                                          <p:tavLst>
                                            <p:tav tm="0">
                                              <p:val>
                                                <p:strVal val="1+#ppt_w/2"/>
                                              </p:val>
                                            </p:tav>
                                            <p:tav tm="100000">
                                              <p:val>
                                                <p:strVal val="#ppt_x"/>
                                              </p:val>
                                            </p:tav>
                                          </p:tavLst>
                                        </p:anim>
                                        <p:anim calcmode="lin" valueType="num" p14:bounceEnd="27000">
                                          <p:cBhvr additive="base">
                                            <p:cTn id="84" dur="1250" fill="hold"/>
                                            <p:tgtEl>
                                              <p:spTgt spid="34"/>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14:presetBounceEnd="27000">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14:bounceEnd="27000">
                                          <p:cBhvr additive="base">
                                            <p:cTn id="87" dur="1250" fill="hold"/>
                                            <p:tgtEl>
                                              <p:spTgt spid="35"/>
                                            </p:tgtEl>
                                            <p:attrNameLst>
                                              <p:attrName>ppt_x</p:attrName>
                                            </p:attrNameLst>
                                          </p:cBhvr>
                                          <p:tavLst>
                                            <p:tav tm="0">
                                              <p:val>
                                                <p:strVal val="1+#ppt_w/2"/>
                                              </p:val>
                                            </p:tav>
                                            <p:tav tm="100000">
                                              <p:val>
                                                <p:strVal val="#ppt_x"/>
                                              </p:val>
                                            </p:tav>
                                          </p:tavLst>
                                        </p:anim>
                                        <p:anim calcmode="lin" valueType="num" p14:bounceEnd="27000">
                                          <p:cBhvr additive="base">
                                            <p:cTn id="88" dur="1250" fill="hold"/>
                                            <p:tgtEl>
                                              <p:spTgt spid="35"/>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14:presetBounceEnd="27000">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14:bounceEnd="27000">
                                          <p:cBhvr additive="base">
                                            <p:cTn id="91" dur="1250" fill="hold"/>
                                            <p:tgtEl>
                                              <p:spTgt spid="36"/>
                                            </p:tgtEl>
                                            <p:attrNameLst>
                                              <p:attrName>ppt_x</p:attrName>
                                            </p:attrNameLst>
                                          </p:cBhvr>
                                          <p:tavLst>
                                            <p:tav tm="0">
                                              <p:val>
                                                <p:strVal val="1+#ppt_w/2"/>
                                              </p:val>
                                            </p:tav>
                                            <p:tav tm="100000">
                                              <p:val>
                                                <p:strVal val="#ppt_x"/>
                                              </p:val>
                                            </p:tav>
                                          </p:tavLst>
                                        </p:anim>
                                        <p:anim calcmode="lin" valueType="num" p14:bounceEnd="27000">
                                          <p:cBhvr additive="base">
                                            <p:cTn id="92" dur="1250" fill="hold"/>
                                            <p:tgtEl>
                                              <p:spTgt spid="36"/>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14:presetBounceEnd="27000">
                                      <p:stCondLst>
                                        <p:cond delay="0"/>
                                      </p:stCondLst>
                                      <p:iterate type="lt">
                                        <p:tmPct val="0"/>
                                      </p:iterate>
                                      <p:childTnLst>
                                        <p:set>
                                          <p:cBhvr>
                                            <p:cTn id="94" dur="1" fill="hold">
                                              <p:stCondLst>
                                                <p:cond delay="0"/>
                                              </p:stCondLst>
                                            </p:cTn>
                                            <p:tgtEl>
                                              <p:spTgt spid="38"/>
                                            </p:tgtEl>
                                            <p:attrNameLst>
                                              <p:attrName>style.visibility</p:attrName>
                                            </p:attrNameLst>
                                          </p:cBhvr>
                                          <p:to>
                                            <p:strVal val="visible"/>
                                          </p:to>
                                        </p:set>
                                        <p:anim calcmode="lin" valueType="num" p14:bounceEnd="27000">
                                          <p:cBhvr additive="base">
                                            <p:cTn id="95" dur="1250" fill="hold"/>
                                            <p:tgtEl>
                                              <p:spTgt spid="38"/>
                                            </p:tgtEl>
                                            <p:attrNameLst>
                                              <p:attrName>ppt_x</p:attrName>
                                            </p:attrNameLst>
                                          </p:cBhvr>
                                          <p:tavLst>
                                            <p:tav tm="0">
                                              <p:val>
                                                <p:strVal val="1+#ppt_w/2"/>
                                              </p:val>
                                            </p:tav>
                                            <p:tav tm="100000">
                                              <p:val>
                                                <p:strVal val="#ppt_x"/>
                                              </p:val>
                                            </p:tav>
                                          </p:tavLst>
                                        </p:anim>
                                        <p:anim calcmode="lin" valueType="num" p14:bounceEnd="27000">
                                          <p:cBhvr additive="base">
                                            <p:cTn id="96" dur="1250" fill="hold"/>
                                            <p:tgtEl>
                                              <p:spTgt spid="3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14:presetBounceEnd="27000">
                                      <p:stCondLst>
                                        <p:cond delay="0"/>
                                      </p:stCondLst>
                                      <p:childTnLst>
                                        <p:set>
                                          <p:cBhvr>
                                            <p:cTn id="98" dur="1" fill="hold">
                                              <p:stCondLst>
                                                <p:cond delay="0"/>
                                              </p:stCondLst>
                                            </p:cTn>
                                            <p:tgtEl>
                                              <p:spTgt spid="45"/>
                                            </p:tgtEl>
                                            <p:attrNameLst>
                                              <p:attrName>style.visibility</p:attrName>
                                            </p:attrNameLst>
                                          </p:cBhvr>
                                          <p:to>
                                            <p:strVal val="visible"/>
                                          </p:to>
                                        </p:set>
                                        <p:anim calcmode="lin" valueType="num" p14:bounceEnd="27000">
                                          <p:cBhvr additive="base">
                                            <p:cTn id="99" dur="1250" fill="hold"/>
                                            <p:tgtEl>
                                              <p:spTgt spid="45"/>
                                            </p:tgtEl>
                                            <p:attrNameLst>
                                              <p:attrName>ppt_x</p:attrName>
                                            </p:attrNameLst>
                                          </p:cBhvr>
                                          <p:tavLst>
                                            <p:tav tm="0">
                                              <p:val>
                                                <p:strVal val="1+#ppt_w/2"/>
                                              </p:val>
                                            </p:tav>
                                            <p:tav tm="100000">
                                              <p:val>
                                                <p:strVal val="#ppt_x"/>
                                              </p:val>
                                            </p:tav>
                                          </p:tavLst>
                                        </p:anim>
                                        <p:anim calcmode="lin" valueType="num" p14:bounceEnd="27000">
                                          <p:cBhvr additive="base">
                                            <p:cTn id="100" dur="125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1" restart="whenNotActive" fill="hold" evtFilter="cancelBubble" nodeType="interactiveSeq">
                    <p:stCondLst>
                      <p:cond evt="onClick" delay="0">
                        <p:tgtEl>
                          <p:spTgt spid="27"/>
                        </p:tgtEl>
                      </p:cond>
                    </p:stCondLst>
                    <p:endSync evt="end" delay="0">
                      <p:rtn val="all"/>
                    </p:endSync>
                    <p:childTnLst>
                      <p:par>
                        <p:cTn id="102" fill="hold">
                          <p:stCondLst>
                            <p:cond delay="0"/>
                          </p:stCondLst>
                          <p:childTnLst>
                            <p:par>
                              <p:cTn id="103" fill="hold">
                                <p:stCondLst>
                                  <p:cond delay="0"/>
                                </p:stCondLst>
                                <p:childTnLst>
                                  <p:par>
                                    <p:cTn id="104" presetID="19" presetClass="emph" presetSubtype="0" fill="hold" grpId="1" nodeType="withEffect">
                                      <p:stCondLst>
                                        <p:cond delay="0"/>
                                      </p:stCondLst>
                                      <p:childTnLst>
                                        <p:animClr clrSpc="rgb" dir="cw">
                                          <p:cBhvr override="childStyle">
                                            <p:cTn id="105" dur="500" fill="hold"/>
                                            <p:tgtEl>
                                              <p:spTgt spid="5"/>
                                            </p:tgtEl>
                                            <p:attrNameLst>
                                              <p:attrName>style.color</p:attrName>
                                            </p:attrNameLst>
                                          </p:cBhvr>
                                          <p:to>
                                            <a:schemeClr val="bg1"/>
                                          </p:to>
                                        </p:animClr>
                                        <p:animClr clrSpc="rgb" dir="cw">
                                          <p:cBhvr>
                                            <p:cTn id="106" dur="500" fill="hold"/>
                                            <p:tgtEl>
                                              <p:spTgt spid="5"/>
                                            </p:tgtEl>
                                            <p:attrNameLst>
                                              <p:attrName>fillcolor</p:attrName>
                                            </p:attrNameLst>
                                          </p:cBhvr>
                                          <p:to>
                                            <a:schemeClr val="bg1"/>
                                          </p:to>
                                        </p:animClr>
                                        <p:set>
                                          <p:cBhvr>
                                            <p:cTn id="107" dur="500" fill="hold"/>
                                            <p:tgtEl>
                                              <p:spTgt spid="5"/>
                                            </p:tgtEl>
                                            <p:attrNameLst>
                                              <p:attrName>fill.type</p:attrName>
                                            </p:attrNameLst>
                                          </p:cBhvr>
                                          <p:to>
                                            <p:strVal val="solid"/>
                                          </p:to>
                                        </p:set>
                                        <p:set>
                                          <p:cBhvr>
                                            <p:cTn id="108" dur="500" fill="hold"/>
                                            <p:tgtEl>
                                              <p:spTgt spid="5"/>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applause.wav"/>
                                            </p:tgtEl>
                                          </p:cMediaNode>
                                        </p:audio>
                                      </p:subTnLst>
                                    </p:cTn>
                                  </p:par>
                                </p:childTnLst>
                              </p:cTn>
                            </p:par>
                            <p:par>
                              <p:cTn id="109" fill="hold">
                                <p:stCondLst>
                                  <p:cond delay="500"/>
                                </p:stCondLst>
                                <p:childTnLst>
                                  <p:par>
                                    <p:cTn id="11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111" dur="500" accel="50000" decel="50000" autoRev="1" fill="hold">
                                              <p:stCondLst>
                                                <p:cond delay="0"/>
                                              </p:stCondLst>
                                            </p:cTn>
                                            <p:tgtEl>
                                              <p:spTgt spid="27"/>
                                            </p:tgtEl>
                                            <p:attrNameLst>
                                              <p:attrName>ppt_x</p:attrName>
                                              <p:attrName>ppt_y</p:attrName>
                                            </p:attrNameLst>
                                          </p:cBhvr>
                                        </p:animMotion>
                                        <p:animRot by="1500000">
                                          <p:cBhvr>
                                            <p:cTn id="112" dur="250" fill="hold">
                                              <p:stCondLst>
                                                <p:cond delay="0"/>
                                              </p:stCondLst>
                                            </p:cTn>
                                            <p:tgtEl>
                                              <p:spTgt spid="27"/>
                                            </p:tgtEl>
                                            <p:attrNameLst>
                                              <p:attrName>r</p:attrName>
                                            </p:attrNameLst>
                                          </p:cBhvr>
                                        </p:animRot>
                                        <p:animRot by="-1500000">
                                          <p:cBhvr>
                                            <p:cTn id="113" dur="250" fill="hold">
                                              <p:stCondLst>
                                                <p:cond delay="250"/>
                                              </p:stCondLst>
                                            </p:cTn>
                                            <p:tgtEl>
                                              <p:spTgt spid="27"/>
                                            </p:tgtEl>
                                            <p:attrNameLst>
                                              <p:attrName>r</p:attrName>
                                            </p:attrNameLst>
                                          </p:cBhvr>
                                        </p:animRot>
                                        <p:animRot by="-1500000">
                                          <p:cBhvr>
                                            <p:cTn id="114" dur="250" fill="hold">
                                              <p:stCondLst>
                                                <p:cond delay="500"/>
                                              </p:stCondLst>
                                            </p:cTn>
                                            <p:tgtEl>
                                              <p:spTgt spid="27"/>
                                            </p:tgtEl>
                                            <p:attrNameLst>
                                              <p:attrName>r</p:attrName>
                                            </p:attrNameLst>
                                          </p:cBhvr>
                                        </p:animRot>
                                        <p:animRot by="1500000">
                                          <p:cBhvr>
                                            <p:cTn id="115" dur="250" fill="hold">
                                              <p:stCondLst>
                                                <p:cond delay="750"/>
                                              </p:stCondLst>
                                            </p:cTn>
                                            <p:tgtEl>
                                              <p:spTgt spid="27"/>
                                            </p:tgtEl>
                                            <p:attrNameLst>
                                              <p:attrName>r</p:attrName>
                                            </p:attrNameLst>
                                          </p:cBhvr>
                                        </p:animRot>
                                      </p:childTnLst>
                                    </p:cTn>
                                  </p:par>
                                  <p:par>
                                    <p:cTn id="116" presetID="26" presetClass="emph" presetSubtype="0" repeatCount="indefinite" fill="hold" grpId="2" nodeType="withEffect">
                                      <p:stCondLst>
                                        <p:cond delay="0"/>
                                      </p:stCondLst>
                                      <p:childTnLst>
                                        <p:animEffect transition="out" filter="fade">
                                          <p:cBhvr>
                                            <p:cTn id="117" dur="1000" tmFilter="0, 0; .2, .5; .8, .5; 1, 0"/>
                                            <p:tgtEl>
                                              <p:spTgt spid="5"/>
                                            </p:tgtEl>
                                          </p:cBhvr>
                                        </p:animEffect>
                                        <p:animScale>
                                          <p:cBhvr>
                                            <p:cTn id="118" dur="500" autoRev="1" fill="hold"/>
                                            <p:tgtEl>
                                              <p:spTgt spid="5"/>
                                            </p:tgtEl>
                                          </p:cBhvr>
                                          <p:by x="105000" y="105000"/>
                                        </p:animScale>
                                      </p:childTnLst>
                                    </p:cTn>
                                  </p:par>
                                  <p:par>
                                    <p:cTn id="119" presetID="16" presetClass="emph" presetSubtype="0" repeatCount="indefinite" fill="hold" grpId="1" nodeType="withEffect">
                                      <p:stCondLst>
                                        <p:cond delay="0"/>
                                      </p:stCondLst>
                                      <p:iterate type="lt">
                                        <p:tmPct val="4000"/>
                                      </p:iterate>
                                      <p:childTnLst>
                                        <p:set>
                                          <p:cBhvr override="childStyle">
                                            <p:cTn id="120" dur="1000" fill="hold"/>
                                            <p:tgtEl>
                                              <p:spTgt spid="42"/>
                                            </p:tgtEl>
                                            <p:attrNameLst>
                                              <p:attrName>style.color</p:attrName>
                                            </p:attrNameLst>
                                          </p:cBhvr>
                                          <p:to>
                                            <p:clrVal>
                                              <a:schemeClr val="bg1"/>
                                            </p:clrVal>
                                          </p:to>
                                        </p:set>
                                        <p:set>
                                          <p:cBhvr>
                                            <p:cTn id="121" dur="1000" fill="hold"/>
                                            <p:tgtEl>
                                              <p:spTgt spid="42"/>
                                            </p:tgtEl>
                                            <p:attrNameLst>
                                              <p:attrName>fillcolor</p:attrName>
                                            </p:attrNameLst>
                                          </p:cBhvr>
                                          <p:to>
                                            <p:clrVal>
                                              <a:schemeClr val="bg1"/>
                                            </p:clrVal>
                                          </p:to>
                                        </p:set>
                                        <p:set>
                                          <p:cBhvr>
                                            <p:cTn id="122" dur="1000" fill="hold"/>
                                            <p:tgtEl>
                                              <p:spTgt spid="42"/>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23" restart="whenNotActive" fill="hold" evtFilter="cancelBubble" nodeType="interactiveSeq">
                    <p:stCondLst>
                      <p:cond evt="onClick" delay="0">
                        <p:tgtEl>
                          <p:spTgt spid="37"/>
                        </p:tgtEl>
                      </p:cond>
                    </p:stCondLst>
                    <p:endSync evt="end" delay="0">
                      <p:rtn val="all"/>
                    </p:endSync>
                    <p:childTnLst>
                      <p:par>
                        <p:cTn id="124" fill="hold">
                          <p:stCondLst>
                            <p:cond delay="0"/>
                          </p:stCondLst>
                          <p:childTnLst>
                            <p:par>
                              <p:cTn id="125" fill="hold">
                                <p:stCondLst>
                                  <p:cond delay="0"/>
                                </p:stCondLst>
                                <p:childTnLst>
                                  <p:par>
                                    <p:cTn id="126" presetID="19" presetClass="emph" presetSubtype="0" fill="hold" grpId="1" nodeType="withEffect">
                                      <p:stCondLst>
                                        <p:cond delay="0"/>
                                      </p:stCondLst>
                                      <p:childTnLst>
                                        <p:animClr clrSpc="rgb" dir="cw">
                                          <p:cBhvr override="childStyle">
                                            <p:cTn id="127" dur="500" fill="hold"/>
                                            <p:tgtEl>
                                              <p:spTgt spid="33"/>
                                            </p:tgtEl>
                                            <p:attrNameLst>
                                              <p:attrName>style.color</p:attrName>
                                            </p:attrNameLst>
                                          </p:cBhvr>
                                          <p:to>
                                            <a:schemeClr val="folHlink"/>
                                          </p:to>
                                        </p:animClr>
                                        <p:animClr clrSpc="rgb" dir="cw">
                                          <p:cBhvr>
                                            <p:cTn id="128" dur="500" fill="hold"/>
                                            <p:tgtEl>
                                              <p:spTgt spid="33"/>
                                            </p:tgtEl>
                                            <p:attrNameLst>
                                              <p:attrName>fillcolor</p:attrName>
                                            </p:attrNameLst>
                                          </p:cBhvr>
                                          <p:to>
                                            <a:schemeClr val="folHlink"/>
                                          </p:to>
                                        </p:animClr>
                                        <p:set>
                                          <p:cBhvr>
                                            <p:cTn id="129" dur="500" fill="hold"/>
                                            <p:tgtEl>
                                              <p:spTgt spid="33"/>
                                            </p:tgtEl>
                                            <p:attrNameLst>
                                              <p:attrName>fill.type</p:attrName>
                                            </p:attrNameLst>
                                          </p:cBhvr>
                                          <p:to>
                                            <p:strVal val="solid"/>
                                          </p:to>
                                        </p:set>
                                        <p:set>
                                          <p:cBhvr>
                                            <p:cTn id="130" dur="500" fill="hold"/>
                                            <p:tgtEl>
                                              <p:spTgt spid="33"/>
                                            </p:tgtEl>
                                            <p:attrNameLst>
                                              <p:attrName>fill.on</p:attrName>
                                            </p:attrNameLst>
                                          </p:cBhvr>
                                          <p:to>
                                            <p:strVal val="true"/>
                                          </p:to>
                                        </p:set>
                                      </p:childTnLst>
                                      <p:subTnLst>
                                        <p:audio>
                                          <p:cMediaNode>
                                            <p:cTn display="0" masterRel="sameClick">
                                              <p:stCondLst>
                                                <p:cond evt="begin" delay="0">
                                                  <p:tn val="126"/>
                                                </p:cond>
                                              </p:stCondLst>
                                              <p:endCondLst>
                                                <p:cond evt="onStopAudio" delay="0">
                                                  <p:tgtEl>
                                                    <p:sldTgt/>
                                                  </p:tgtEl>
                                                </p:cond>
                                              </p:endCondLst>
                                            </p:cTn>
                                            <p:tgtEl>
                                              <p:sndTgt r:embed="rId4" name="push.wav"/>
                                            </p:tgtEl>
                                          </p:cMediaNode>
                                        </p:audio>
                                      </p:subTnLst>
                                    </p:cTn>
                                  </p:par>
                                </p:childTnLst>
                              </p:cTn>
                            </p:par>
                          </p:childTnLst>
                        </p:cTn>
                      </p:par>
                    </p:childTnLst>
                  </p:cTn>
                  <p:nextCondLst>
                    <p:cond evt="onClick" delay="0">
                      <p:tgtEl>
                        <p:spTgt spid="37"/>
                      </p:tgtEl>
                    </p:cond>
                  </p:nextCondLst>
                </p:seq>
                <p:seq concurrent="1" nextAc="seek">
                  <p:cTn id="131" restart="whenNotActive" fill="hold" evtFilter="cancelBubble" nodeType="interactiveSeq">
                    <p:stCondLst>
                      <p:cond evt="onClick" delay="0">
                        <p:tgtEl>
                          <p:spTgt spid="38"/>
                        </p:tgtEl>
                      </p:cond>
                    </p:stCondLst>
                    <p:endSync evt="end" delay="0">
                      <p:rtn val="all"/>
                    </p:endSync>
                    <p:childTnLst>
                      <p:par>
                        <p:cTn id="132" fill="hold">
                          <p:stCondLst>
                            <p:cond delay="0"/>
                          </p:stCondLst>
                          <p:childTnLst>
                            <p:par>
                              <p:cTn id="133" fill="hold">
                                <p:stCondLst>
                                  <p:cond delay="0"/>
                                </p:stCondLst>
                                <p:childTnLst>
                                  <p:par>
                                    <p:cTn id="134" presetID="19" presetClass="emph" presetSubtype="0" fill="hold" grpId="1" nodeType="withEffect">
                                      <p:stCondLst>
                                        <p:cond delay="0"/>
                                      </p:stCondLst>
                                      <p:childTnLst>
                                        <p:animClr clrSpc="rgb" dir="cw">
                                          <p:cBhvr override="childStyle">
                                            <p:cTn id="135" dur="500" fill="hold"/>
                                            <p:tgtEl>
                                              <p:spTgt spid="36"/>
                                            </p:tgtEl>
                                            <p:attrNameLst>
                                              <p:attrName>style.color</p:attrName>
                                            </p:attrNameLst>
                                          </p:cBhvr>
                                          <p:to>
                                            <a:schemeClr val="folHlink"/>
                                          </p:to>
                                        </p:animClr>
                                        <p:animClr clrSpc="rgb" dir="cw">
                                          <p:cBhvr>
                                            <p:cTn id="136" dur="500" fill="hold"/>
                                            <p:tgtEl>
                                              <p:spTgt spid="36"/>
                                            </p:tgtEl>
                                            <p:attrNameLst>
                                              <p:attrName>fillcolor</p:attrName>
                                            </p:attrNameLst>
                                          </p:cBhvr>
                                          <p:to>
                                            <a:schemeClr val="folHlink"/>
                                          </p:to>
                                        </p:animClr>
                                        <p:set>
                                          <p:cBhvr>
                                            <p:cTn id="137" dur="500" fill="hold"/>
                                            <p:tgtEl>
                                              <p:spTgt spid="36"/>
                                            </p:tgtEl>
                                            <p:attrNameLst>
                                              <p:attrName>fill.type</p:attrName>
                                            </p:attrNameLst>
                                          </p:cBhvr>
                                          <p:to>
                                            <p:strVal val="solid"/>
                                          </p:to>
                                        </p:set>
                                        <p:set>
                                          <p:cBhvr>
                                            <p:cTn id="138" dur="500" fill="hold"/>
                                            <p:tgtEl>
                                              <p:spTgt spid="36"/>
                                            </p:tgtEl>
                                            <p:attrNameLst>
                                              <p:attrName>fill.on</p:attrName>
                                            </p:attrNameLst>
                                          </p:cBhvr>
                                          <p:to>
                                            <p:strVal val="true"/>
                                          </p:to>
                                        </p:set>
                                      </p:childTnLst>
                                      <p:subTnLst>
                                        <p:audio>
                                          <p:cMediaNode>
                                            <p:cTn display="0" masterRel="sameClick">
                                              <p:stCondLst>
                                                <p:cond evt="begin" delay="0">
                                                  <p:tn val="134"/>
                                                </p:cond>
                                              </p:stCondLst>
                                              <p:endCondLst>
                                                <p:cond evt="onStopAudio" delay="0">
                                                  <p:tgtEl>
                                                    <p:sldTgt/>
                                                  </p:tgtEl>
                                                </p:cond>
                                              </p:endCondLst>
                                            </p:cTn>
                                            <p:tgtEl>
                                              <p:sndTgt r:embed="rId4" name="push.wav"/>
                                            </p:tgtEl>
                                          </p:cMediaNode>
                                        </p:audio>
                                      </p:subTnLst>
                                    </p:cTn>
                                  </p:par>
                                </p:childTnLst>
                              </p:cTn>
                            </p:par>
                          </p:childTnLst>
                        </p:cTn>
                      </p:par>
                    </p:childTnLst>
                  </p:cTn>
                  <p:nextCondLst>
                    <p:cond evt="onClick" delay="0">
                      <p:tgtEl>
                        <p:spTgt spid="38"/>
                      </p:tgtEl>
                    </p:cond>
                  </p:nextCondLst>
                </p:seq>
                <p:seq concurrent="1" nextAc="seek">
                  <p:cTn id="139" restart="whenNotActive" fill="hold" evtFilter="cancelBubble" nodeType="interactiveSeq">
                    <p:stCondLst>
                      <p:cond evt="onClick" delay="0">
                        <p:tgtEl>
                          <p:spTgt spid="28"/>
                        </p:tgtEl>
                      </p:cond>
                    </p:stCondLst>
                    <p:endSync evt="end" delay="0">
                      <p:rtn val="all"/>
                    </p:endSync>
                    <p:childTnLst>
                      <p:par>
                        <p:cTn id="140" fill="hold">
                          <p:stCondLst>
                            <p:cond delay="0"/>
                          </p:stCondLst>
                          <p:childTnLst>
                            <p:par>
                              <p:cTn id="141" fill="hold">
                                <p:stCondLst>
                                  <p:cond delay="0"/>
                                </p:stCondLst>
                                <p:childTnLst>
                                  <p:par>
                                    <p:cTn id="142" presetID="19" presetClass="emph" presetSubtype="0" fill="hold" grpId="1" nodeType="withEffect">
                                      <p:stCondLst>
                                        <p:cond delay="0"/>
                                      </p:stCondLst>
                                      <p:childTnLst>
                                        <p:animClr clrSpc="rgb" dir="cw">
                                          <p:cBhvr override="childStyle">
                                            <p:cTn id="143" dur="500" fill="hold"/>
                                            <p:tgtEl>
                                              <p:spTgt spid="10"/>
                                            </p:tgtEl>
                                            <p:attrNameLst>
                                              <p:attrName>style.color</p:attrName>
                                            </p:attrNameLst>
                                          </p:cBhvr>
                                          <p:to>
                                            <a:schemeClr val="folHlink"/>
                                          </p:to>
                                        </p:animClr>
                                        <p:animClr clrSpc="rgb" dir="cw">
                                          <p:cBhvr>
                                            <p:cTn id="144" dur="500" fill="hold"/>
                                            <p:tgtEl>
                                              <p:spTgt spid="10"/>
                                            </p:tgtEl>
                                            <p:attrNameLst>
                                              <p:attrName>fillcolor</p:attrName>
                                            </p:attrNameLst>
                                          </p:cBhvr>
                                          <p:to>
                                            <a:schemeClr val="folHlink"/>
                                          </p:to>
                                        </p:animClr>
                                        <p:set>
                                          <p:cBhvr>
                                            <p:cTn id="145" dur="500" fill="hold"/>
                                            <p:tgtEl>
                                              <p:spTgt spid="10"/>
                                            </p:tgtEl>
                                            <p:attrNameLst>
                                              <p:attrName>fill.type</p:attrName>
                                            </p:attrNameLst>
                                          </p:cBhvr>
                                          <p:to>
                                            <p:strVal val="solid"/>
                                          </p:to>
                                        </p:set>
                                        <p:set>
                                          <p:cBhvr>
                                            <p:cTn id="146" dur="500" fill="hold"/>
                                            <p:tgtEl>
                                              <p:spTgt spid="10"/>
                                            </p:tgtEl>
                                            <p:attrNameLst>
                                              <p:attrName>fill.on</p:attrName>
                                            </p:attrNameLst>
                                          </p:cBhvr>
                                          <p:to>
                                            <p:strVal val="true"/>
                                          </p:to>
                                        </p:set>
                                      </p:childTnLst>
                                      <p:subTnLst>
                                        <p:audio>
                                          <p:cMediaNode>
                                            <p:cTn display="0" masterRel="sameClick">
                                              <p:stCondLst>
                                                <p:cond evt="begin" delay="0">
                                                  <p:tn val="142"/>
                                                </p:cond>
                                              </p:stCondLst>
                                              <p:endCondLst>
                                                <p:cond evt="onStopAudio" delay="0">
                                                  <p:tgtEl>
                                                    <p:sldTgt/>
                                                  </p:tgtEl>
                                                </p:cond>
                                              </p:endCondLst>
                                            </p:cTn>
                                            <p:tgtEl>
                                              <p:sndTgt r:embed="rId4" name="push.wav"/>
                                            </p:tgtEl>
                                          </p:cMediaNode>
                                        </p:audio>
                                      </p:subTnLst>
                                    </p:cTn>
                                  </p:par>
                                </p:childTnLst>
                              </p:cTn>
                            </p:par>
                          </p:childTnLst>
                        </p:cTn>
                      </p:par>
                    </p:childTnLst>
                  </p:cTn>
                  <p:nextCondLst>
                    <p:cond evt="onClick" delay="0">
                      <p:tgtEl>
                        <p:spTgt spid="28"/>
                      </p:tgtEl>
                    </p:cond>
                  </p:nextCondLst>
                </p:seq>
              </p:childTnLst>
            </p:cTn>
          </p:par>
        </p:tnLst>
        <p:bldLst>
          <p:bldP spid="3" grpId="0" animBg="1"/>
          <p:bldP spid="4" grpId="0" animBg="1"/>
          <p:bldP spid="5" grpId="0" animBg="1"/>
          <p:bldP spid="5" grpId="1" animBg="1"/>
          <p:bldP spid="5" grpId="2" animBg="1"/>
          <p:bldP spid="8" grpId="0" animBg="1"/>
          <p:bldP spid="9" grpId="0" animBg="1"/>
          <p:bldP spid="10" grpId="0" animBg="1"/>
          <p:bldP spid="10" grpId="1" animBg="1"/>
          <p:bldP spid="27" grpId="0"/>
          <p:bldP spid="27" grpId="1"/>
          <p:bldP spid="28" grpId="0"/>
          <p:bldP spid="31" grpId="0" animBg="1"/>
          <p:bldP spid="32" grpId="0" animBg="1"/>
          <p:bldP spid="33" grpId="0" animBg="1"/>
          <p:bldP spid="33" grpId="1" animBg="1"/>
          <p:bldP spid="34" grpId="0" animBg="1"/>
          <p:bldP spid="35" grpId="0" animBg="1"/>
          <p:bldP spid="36" grpId="0" animBg="1"/>
          <p:bldP spid="36" grpId="1" animBg="1"/>
          <p:bldP spid="37" grpId="0"/>
          <p:bldP spid="38" grpId="0"/>
          <p:bldP spid="39" grpId="0" animBg="1"/>
          <p:bldP spid="41" grpId="0"/>
          <p:bldP spid="42" grpId="0"/>
          <p:bldP spid="42" grpId="1"/>
          <p:bldP spid="43" grpId="0"/>
          <p:bldP spid="44" grpId="0"/>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ppt_x"/>
                                              </p:val>
                                            </p:tav>
                                            <p:tav tm="100000">
                                              <p:val>
                                                <p:strVal val="#ppt_x"/>
                                              </p:val>
                                            </p:tav>
                                          </p:tavLst>
                                        </p:anim>
                                        <p:anim calcmode="lin" valueType="num">
                                          <p:cBhvr additive="base">
                                            <p:cTn id="8" dur="1000" fill="hold"/>
                                            <p:tgtEl>
                                              <p:spTgt spid="4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000" fill="hold"/>
                                            <p:tgtEl>
                                              <p:spTgt spid="39"/>
                                            </p:tgtEl>
                                            <p:attrNameLst>
                                              <p:attrName>ppt_x</p:attrName>
                                            </p:attrNameLst>
                                          </p:cBhvr>
                                          <p:tavLst>
                                            <p:tav tm="0">
                                              <p:val>
                                                <p:strVal val="#ppt_x"/>
                                              </p:val>
                                            </p:tav>
                                            <p:tav tm="100000">
                                              <p:val>
                                                <p:strVal val="#ppt_x"/>
                                              </p:val>
                                            </p:tav>
                                          </p:tavLst>
                                        </p:anim>
                                        <p:anim calcmode="lin" valueType="num">
                                          <p:cBhvr additive="base">
                                            <p:cTn id="12"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250" fill="hold"/>
                                            <p:tgtEl>
                                              <p:spTgt spid="3"/>
                                            </p:tgtEl>
                                            <p:attrNameLst>
                                              <p:attrName>ppt_x</p:attrName>
                                            </p:attrNameLst>
                                          </p:cBhvr>
                                          <p:tavLst>
                                            <p:tav tm="0">
                                              <p:val>
                                                <p:strVal val="0-#ppt_w/2"/>
                                              </p:val>
                                            </p:tav>
                                            <p:tav tm="100000">
                                              <p:val>
                                                <p:strVal val="#ppt_x"/>
                                              </p:val>
                                            </p:tav>
                                          </p:tavLst>
                                        </p:anim>
                                        <p:anim calcmode="lin" valueType="num">
                                          <p:cBhvr additive="base">
                                            <p:cTn id="18" dur="125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250" fill="hold"/>
                                            <p:tgtEl>
                                              <p:spTgt spid="4"/>
                                            </p:tgtEl>
                                            <p:attrNameLst>
                                              <p:attrName>ppt_x</p:attrName>
                                            </p:attrNameLst>
                                          </p:cBhvr>
                                          <p:tavLst>
                                            <p:tav tm="0">
                                              <p:val>
                                                <p:strVal val="0-#ppt_w/2"/>
                                              </p:val>
                                            </p:tav>
                                            <p:tav tm="100000">
                                              <p:val>
                                                <p:strVal val="#ppt_x"/>
                                              </p:val>
                                            </p:tav>
                                          </p:tavLst>
                                        </p:anim>
                                        <p:anim calcmode="lin" valueType="num">
                                          <p:cBhvr additive="base">
                                            <p:cTn id="22" dur="125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250" fill="hold"/>
                                            <p:tgtEl>
                                              <p:spTgt spid="5"/>
                                            </p:tgtEl>
                                            <p:attrNameLst>
                                              <p:attrName>ppt_x</p:attrName>
                                            </p:attrNameLst>
                                          </p:cBhvr>
                                          <p:tavLst>
                                            <p:tav tm="0">
                                              <p:val>
                                                <p:strVal val="0-#ppt_w/2"/>
                                              </p:val>
                                            </p:tav>
                                            <p:tav tm="100000">
                                              <p:val>
                                                <p:strVal val="#ppt_x"/>
                                              </p:val>
                                            </p:tav>
                                          </p:tavLst>
                                        </p:anim>
                                        <p:anim calcmode="lin" valueType="num">
                                          <p:cBhvr additive="base">
                                            <p:cTn id="26" dur="125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iterate type="lt">
                                        <p:tmPct val="0"/>
                                      </p:iterate>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250" fill="hold"/>
                                            <p:tgtEl>
                                              <p:spTgt spid="27"/>
                                            </p:tgtEl>
                                            <p:attrNameLst>
                                              <p:attrName>ppt_x</p:attrName>
                                            </p:attrNameLst>
                                          </p:cBhvr>
                                          <p:tavLst>
                                            <p:tav tm="0">
                                              <p:val>
                                                <p:strVal val="0-#ppt_w/2"/>
                                              </p:val>
                                            </p:tav>
                                            <p:tav tm="100000">
                                              <p:val>
                                                <p:strVal val="#ppt_x"/>
                                              </p:val>
                                            </p:tav>
                                          </p:tavLst>
                                        </p:anim>
                                        <p:anim calcmode="lin" valueType="num">
                                          <p:cBhvr additive="base">
                                            <p:cTn id="30" dur="1250" fill="hold"/>
                                            <p:tgtEl>
                                              <p:spTgt spid="2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iterate type="lt">
                                        <p:tmPct val="0"/>
                                      </p:iterate>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1250" fill="hold"/>
                                            <p:tgtEl>
                                              <p:spTgt spid="42"/>
                                            </p:tgtEl>
                                            <p:attrNameLst>
                                              <p:attrName>ppt_x</p:attrName>
                                            </p:attrNameLst>
                                          </p:cBhvr>
                                          <p:tavLst>
                                            <p:tav tm="0">
                                              <p:val>
                                                <p:strVal val="0-#ppt_w/2"/>
                                              </p:val>
                                            </p:tav>
                                            <p:tav tm="100000">
                                              <p:val>
                                                <p:strVal val="#ppt_x"/>
                                              </p:val>
                                            </p:tav>
                                          </p:tavLst>
                                        </p:anim>
                                        <p:anim calcmode="lin" valueType="num">
                                          <p:cBhvr additive="base">
                                            <p:cTn id="34" dur="125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250" fill="hold"/>
                                            <p:tgtEl>
                                              <p:spTgt spid="31"/>
                                            </p:tgtEl>
                                            <p:attrNameLst>
                                              <p:attrName>ppt_x</p:attrName>
                                            </p:attrNameLst>
                                          </p:cBhvr>
                                          <p:tavLst>
                                            <p:tav tm="0">
                                              <p:val>
                                                <p:strVal val="1+#ppt_w/2"/>
                                              </p:val>
                                            </p:tav>
                                            <p:tav tm="100000">
                                              <p:val>
                                                <p:strVal val="#ppt_x"/>
                                              </p:val>
                                            </p:tav>
                                          </p:tavLst>
                                        </p:anim>
                                        <p:anim calcmode="lin" valueType="num">
                                          <p:cBhvr additive="base">
                                            <p:cTn id="40" dur="1250" fill="hold"/>
                                            <p:tgtEl>
                                              <p:spTgt spid="3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1250" fill="hold"/>
                                            <p:tgtEl>
                                              <p:spTgt spid="32"/>
                                            </p:tgtEl>
                                            <p:attrNameLst>
                                              <p:attrName>ppt_x</p:attrName>
                                            </p:attrNameLst>
                                          </p:cBhvr>
                                          <p:tavLst>
                                            <p:tav tm="0">
                                              <p:val>
                                                <p:strVal val="1+#ppt_w/2"/>
                                              </p:val>
                                            </p:tav>
                                            <p:tav tm="100000">
                                              <p:val>
                                                <p:strVal val="#ppt_x"/>
                                              </p:val>
                                            </p:tav>
                                          </p:tavLst>
                                        </p:anim>
                                        <p:anim calcmode="lin" valueType="num">
                                          <p:cBhvr additive="base">
                                            <p:cTn id="44" dur="125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250" fill="hold"/>
                                            <p:tgtEl>
                                              <p:spTgt spid="33"/>
                                            </p:tgtEl>
                                            <p:attrNameLst>
                                              <p:attrName>ppt_x</p:attrName>
                                            </p:attrNameLst>
                                          </p:cBhvr>
                                          <p:tavLst>
                                            <p:tav tm="0">
                                              <p:val>
                                                <p:strVal val="1+#ppt_w/2"/>
                                              </p:val>
                                            </p:tav>
                                            <p:tav tm="100000">
                                              <p:val>
                                                <p:strVal val="#ppt_x"/>
                                              </p:val>
                                            </p:tav>
                                          </p:tavLst>
                                        </p:anim>
                                        <p:anim calcmode="lin" valueType="num">
                                          <p:cBhvr additive="base">
                                            <p:cTn id="48" dur="1250" fill="hold"/>
                                            <p:tgtEl>
                                              <p:spTgt spid="3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iterate type="lt">
                                        <p:tmPct val="0"/>
                                      </p:iterate>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1250" fill="hold"/>
                                            <p:tgtEl>
                                              <p:spTgt spid="37"/>
                                            </p:tgtEl>
                                            <p:attrNameLst>
                                              <p:attrName>ppt_x</p:attrName>
                                            </p:attrNameLst>
                                          </p:cBhvr>
                                          <p:tavLst>
                                            <p:tav tm="0">
                                              <p:val>
                                                <p:strVal val="1+#ppt_w/2"/>
                                              </p:val>
                                            </p:tav>
                                            <p:tav tm="100000">
                                              <p:val>
                                                <p:strVal val="#ppt_x"/>
                                              </p:val>
                                            </p:tav>
                                          </p:tavLst>
                                        </p:anim>
                                        <p:anim calcmode="lin" valueType="num">
                                          <p:cBhvr additive="base">
                                            <p:cTn id="52" dur="1250" fill="hold"/>
                                            <p:tgtEl>
                                              <p:spTgt spid="3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1250" fill="hold"/>
                                            <p:tgtEl>
                                              <p:spTgt spid="44"/>
                                            </p:tgtEl>
                                            <p:attrNameLst>
                                              <p:attrName>ppt_x</p:attrName>
                                            </p:attrNameLst>
                                          </p:cBhvr>
                                          <p:tavLst>
                                            <p:tav tm="0">
                                              <p:val>
                                                <p:strVal val="1+#ppt_w/2"/>
                                              </p:val>
                                            </p:tav>
                                            <p:tav tm="100000">
                                              <p:val>
                                                <p:strVal val="#ppt_x"/>
                                              </p:val>
                                            </p:tav>
                                          </p:tavLst>
                                        </p:anim>
                                        <p:anim calcmode="lin" valueType="num">
                                          <p:cBhvr additive="base">
                                            <p:cTn id="56" dur="125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1250" fill="hold"/>
                                            <p:tgtEl>
                                              <p:spTgt spid="8"/>
                                            </p:tgtEl>
                                            <p:attrNameLst>
                                              <p:attrName>ppt_x</p:attrName>
                                            </p:attrNameLst>
                                          </p:cBhvr>
                                          <p:tavLst>
                                            <p:tav tm="0">
                                              <p:val>
                                                <p:strVal val="0-#ppt_w/2"/>
                                              </p:val>
                                            </p:tav>
                                            <p:tav tm="100000">
                                              <p:val>
                                                <p:strVal val="#ppt_x"/>
                                              </p:val>
                                            </p:tav>
                                          </p:tavLst>
                                        </p:anim>
                                        <p:anim calcmode="lin" valueType="num">
                                          <p:cBhvr additive="base">
                                            <p:cTn id="62" dur="125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1250" fill="hold"/>
                                            <p:tgtEl>
                                              <p:spTgt spid="9"/>
                                            </p:tgtEl>
                                            <p:attrNameLst>
                                              <p:attrName>ppt_x</p:attrName>
                                            </p:attrNameLst>
                                          </p:cBhvr>
                                          <p:tavLst>
                                            <p:tav tm="0">
                                              <p:val>
                                                <p:strVal val="0-#ppt_w/2"/>
                                              </p:val>
                                            </p:tav>
                                            <p:tav tm="100000">
                                              <p:val>
                                                <p:strVal val="#ppt_x"/>
                                              </p:val>
                                            </p:tav>
                                          </p:tavLst>
                                        </p:anim>
                                        <p:anim calcmode="lin" valueType="num">
                                          <p:cBhvr additive="base">
                                            <p:cTn id="66" dur="1250" fill="hold"/>
                                            <p:tgtEl>
                                              <p:spTgt spid="9"/>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1250" fill="hold"/>
                                            <p:tgtEl>
                                              <p:spTgt spid="10"/>
                                            </p:tgtEl>
                                            <p:attrNameLst>
                                              <p:attrName>ppt_x</p:attrName>
                                            </p:attrNameLst>
                                          </p:cBhvr>
                                          <p:tavLst>
                                            <p:tav tm="0">
                                              <p:val>
                                                <p:strVal val="0-#ppt_w/2"/>
                                              </p:val>
                                            </p:tav>
                                            <p:tav tm="100000">
                                              <p:val>
                                                <p:strVal val="#ppt_x"/>
                                              </p:val>
                                            </p:tav>
                                          </p:tavLst>
                                        </p:anim>
                                        <p:anim calcmode="lin" valueType="num">
                                          <p:cBhvr additive="base">
                                            <p:cTn id="70" dur="1250" fill="hold"/>
                                            <p:tgtEl>
                                              <p:spTgt spid="10"/>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iterate type="lt">
                                        <p:tmPct val="0"/>
                                      </p:iterate>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1250" fill="hold"/>
                                            <p:tgtEl>
                                              <p:spTgt spid="28"/>
                                            </p:tgtEl>
                                            <p:attrNameLst>
                                              <p:attrName>ppt_x</p:attrName>
                                            </p:attrNameLst>
                                          </p:cBhvr>
                                          <p:tavLst>
                                            <p:tav tm="0">
                                              <p:val>
                                                <p:strVal val="0-#ppt_w/2"/>
                                              </p:val>
                                            </p:tav>
                                            <p:tav tm="100000">
                                              <p:val>
                                                <p:strVal val="#ppt_x"/>
                                              </p:val>
                                            </p:tav>
                                          </p:tavLst>
                                        </p:anim>
                                        <p:anim calcmode="lin" valueType="num">
                                          <p:cBhvr additive="base">
                                            <p:cTn id="74" dur="1250" fill="hold"/>
                                            <p:tgtEl>
                                              <p:spTgt spid="28"/>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1250" fill="hold"/>
                                            <p:tgtEl>
                                              <p:spTgt spid="43"/>
                                            </p:tgtEl>
                                            <p:attrNameLst>
                                              <p:attrName>ppt_x</p:attrName>
                                            </p:attrNameLst>
                                          </p:cBhvr>
                                          <p:tavLst>
                                            <p:tav tm="0">
                                              <p:val>
                                                <p:strVal val="0-#ppt_w/2"/>
                                              </p:val>
                                            </p:tav>
                                            <p:tav tm="100000">
                                              <p:val>
                                                <p:strVal val="#ppt_x"/>
                                              </p:val>
                                            </p:tav>
                                          </p:tavLst>
                                        </p:anim>
                                        <p:anim calcmode="lin" valueType="num">
                                          <p:cBhvr additive="base">
                                            <p:cTn id="78" dur="125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1250" fill="hold"/>
                                            <p:tgtEl>
                                              <p:spTgt spid="34"/>
                                            </p:tgtEl>
                                            <p:attrNameLst>
                                              <p:attrName>ppt_x</p:attrName>
                                            </p:attrNameLst>
                                          </p:cBhvr>
                                          <p:tavLst>
                                            <p:tav tm="0">
                                              <p:val>
                                                <p:strVal val="1+#ppt_w/2"/>
                                              </p:val>
                                            </p:tav>
                                            <p:tav tm="100000">
                                              <p:val>
                                                <p:strVal val="#ppt_x"/>
                                              </p:val>
                                            </p:tav>
                                          </p:tavLst>
                                        </p:anim>
                                        <p:anim calcmode="lin" valueType="num">
                                          <p:cBhvr additive="base">
                                            <p:cTn id="84" dur="1250" fill="hold"/>
                                            <p:tgtEl>
                                              <p:spTgt spid="34"/>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1250" fill="hold"/>
                                            <p:tgtEl>
                                              <p:spTgt spid="35"/>
                                            </p:tgtEl>
                                            <p:attrNameLst>
                                              <p:attrName>ppt_x</p:attrName>
                                            </p:attrNameLst>
                                          </p:cBhvr>
                                          <p:tavLst>
                                            <p:tav tm="0">
                                              <p:val>
                                                <p:strVal val="1+#ppt_w/2"/>
                                              </p:val>
                                            </p:tav>
                                            <p:tav tm="100000">
                                              <p:val>
                                                <p:strVal val="#ppt_x"/>
                                              </p:val>
                                            </p:tav>
                                          </p:tavLst>
                                        </p:anim>
                                        <p:anim calcmode="lin" valueType="num">
                                          <p:cBhvr additive="base">
                                            <p:cTn id="88" dur="1250" fill="hold"/>
                                            <p:tgtEl>
                                              <p:spTgt spid="35"/>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1250" fill="hold"/>
                                            <p:tgtEl>
                                              <p:spTgt spid="36"/>
                                            </p:tgtEl>
                                            <p:attrNameLst>
                                              <p:attrName>ppt_x</p:attrName>
                                            </p:attrNameLst>
                                          </p:cBhvr>
                                          <p:tavLst>
                                            <p:tav tm="0">
                                              <p:val>
                                                <p:strVal val="1+#ppt_w/2"/>
                                              </p:val>
                                            </p:tav>
                                            <p:tav tm="100000">
                                              <p:val>
                                                <p:strVal val="#ppt_x"/>
                                              </p:val>
                                            </p:tav>
                                          </p:tavLst>
                                        </p:anim>
                                        <p:anim calcmode="lin" valueType="num">
                                          <p:cBhvr additive="base">
                                            <p:cTn id="92" dur="1250" fill="hold"/>
                                            <p:tgtEl>
                                              <p:spTgt spid="36"/>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iterate type="lt">
                                        <p:tmPct val="0"/>
                                      </p:iterate>
                                      <p:childTnLst>
                                        <p:set>
                                          <p:cBhvr>
                                            <p:cTn id="94" dur="1" fill="hold">
                                              <p:stCondLst>
                                                <p:cond delay="0"/>
                                              </p:stCondLst>
                                            </p:cTn>
                                            <p:tgtEl>
                                              <p:spTgt spid="38"/>
                                            </p:tgtEl>
                                            <p:attrNameLst>
                                              <p:attrName>style.visibility</p:attrName>
                                            </p:attrNameLst>
                                          </p:cBhvr>
                                          <p:to>
                                            <p:strVal val="visible"/>
                                          </p:to>
                                        </p:set>
                                        <p:anim calcmode="lin" valueType="num">
                                          <p:cBhvr additive="base">
                                            <p:cTn id="95" dur="1250" fill="hold"/>
                                            <p:tgtEl>
                                              <p:spTgt spid="38"/>
                                            </p:tgtEl>
                                            <p:attrNameLst>
                                              <p:attrName>ppt_x</p:attrName>
                                            </p:attrNameLst>
                                          </p:cBhvr>
                                          <p:tavLst>
                                            <p:tav tm="0">
                                              <p:val>
                                                <p:strVal val="1+#ppt_w/2"/>
                                              </p:val>
                                            </p:tav>
                                            <p:tav tm="100000">
                                              <p:val>
                                                <p:strVal val="#ppt_x"/>
                                              </p:val>
                                            </p:tav>
                                          </p:tavLst>
                                        </p:anim>
                                        <p:anim calcmode="lin" valueType="num">
                                          <p:cBhvr additive="base">
                                            <p:cTn id="96" dur="1250" fill="hold"/>
                                            <p:tgtEl>
                                              <p:spTgt spid="3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 calcmode="lin" valueType="num">
                                          <p:cBhvr additive="base">
                                            <p:cTn id="99" dur="1250" fill="hold"/>
                                            <p:tgtEl>
                                              <p:spTgt spid="45"/>
                                            </p:tgtEl>
                                            <p:attrNameLst>
                                              <p:attrName>ppt_x</p:attrName>
                                            </p:attrNameLst>
                                          </p:cBhvr>
                                          <p:tavLst>
                                            <p:tav tm="0">
                                              <p:val>
                                                <p:strVal val="1+#ppt_w/2"/>
                                              </p:val>
                                            </p:tav>
                                            <p:tav tm="100000">
                                              <p:val>
                                                <p:strVal val="#ppt_x"/>
                                              </p:val>
                                            </p:tav>
                                          </p:tavLst>
                                        </p:anim>
                                        <p:anim calcmode="lin" valueType="num">
                                          <p:cBhvr additive="base">
                                            <p:cTn id="100" dur="125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1" restart="whenNotActive" fill="hold" evtFilter="cancelBubble" nodeType="interactiveSeq">
                    <p:stCondLst>
                      <p:cond evt="onClick" delay="0">
                        <p:tgtEl>
                          <p:spTgt spid="27"/>
                        </p:tgtEl>
                      </p:cond>
                    </p:stCondLst>
                    <p:endSync evt="end" delay="0">
                      <p:rtn val="all"/>
                    </p:endSync>
                    <p:childTnLst>
                      <p:par>
                        <p:cTn id="102" fill="hold">
                          <p:stCondLst>
                            <p:cond delay="0"/>
                          </p:stCondLst>
                          <p:childTnLst>
                            <p:par>
                              <p:cTn id="103" fill="hold">
                                <p:stCondLst>
                                  <p:cond delay="0"/>
                                </p:stCondLst>
                                <p:childTnLst>
                                  <p:par>
                                    <p:cTn id="104" presetID="19" presetClass="emph" presetSubtype="0" fill="hold" grpId="1" nodeType="withEffect">
                                      <p:stCondLst>
                                        <p:cond delay="0"/>
                                      </p:stCondLst>
                                      <p:childTnLst>
                                        <p:animClr clrSpc="rgb" dir="cw">
                                          <p:cBhvr override="childStyle">
                                            <p:cTn id="105" dur="500" fill="hold"/>
                                            <p:tgtEl>
                                              <p:spTgt spid="5"/>
                                            </p:tgtEl>
                                            <p:attrNameLst>
                                              <p:attrName>style.color</p:attrName>
                                            </p:attrNameLst>
                                          </p:cBhvr>
                                          <p:to>
                                            <a:schemeClr val="bg1"/>
                                          </p:to>
                                        </p:animClr>
                                        <p:animClr clrSpc="rgb" dir="cw">
                                          <p:cBhvr>
                                            <p:cTn id="106" dur="500" fill="hold"/>
                                            <p:tgtEl>
                                              <p:spTgt spid="5"/>
                                            </p:tgtEl>
                                            <p:attrNameLst>
                                              <p:attrName>fillcolor</p:attrName>
                                            </p:attrNameLst>
                                          </p:cBhvr>
                                          <p:to>
                                            <a:schemeClr val="bg1"/>
                                          </p:to>
                                        </p:animClr>
                                        <p:set>
                                          <p:cBhvr>
                                            <p:cTn id="107" dur="500" fill="hold"/>
                                            <p:tgtEl>
                                              <p:spTgt spid="5"/>
                                            </p:tgtEl>
                                            <p:attrNameLst>
                                              <p:attrName>fill.type</p:attrName>
                                            </p:attrNameLst>
                                          </p:cBhvr>
                                          <p:to>
                                            <p:strVal val="solid"/>
                                          </p:to>
                                        </p:set>
                                        <p:set>
                                          <p:cBhvr>
                                            <p:cTn id="108" dur="500" fill="hold"/>
                                            <p:tgtEl>
                                              <p:spTgt spid="5"/>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7" name="applause.wav"/>
                                            </p:tgtEl>
                                          </p:cMediaNode>
                                        </p:audio>
                                      </p:subTnLst>
                                    </p:cTn>
                                  </p:par>
                                </p:childTnLst>
                              </p:cTn>
                            </p:par>
                            <p:par>
                              <p:cTn id="109" fill="hold">
                                <p:stCondLst>
                                  <p:cond delay="500"/>
                                </p:stCondLst>
                                <p:childTnLst>
                                  <p:par>
                                    <p:cTn id="11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111" dur="500" accel="50000" decel="50000" autoRev="1" fill="hold">
                                              <p:stCondLst>
                                                <p:cond delay="0"/>
                                              </p:stCondLst>
                                            </p:cTn>
                                            <p:tgtEl>
                                              <p:spTgt spid="27"/>
                                            </p:tgtEl>
                                            <p:attrNameLst>
                                              <p:attrName>ppt_x</p:attrName>
                                              <p:attrName>ppt_y</p:attrName>
                                            </p:attrNameLst>
                                          </p:cBhvr>
                                        </p:animMotion>
                                        <p:animRot by="1500000">
                                          <p:cBhvr>
                                            <p:cTn id="112" dur="250" fill="hold">
                                              <p:stCondLst>
                                                <p:cond delay="0"/>
                                              </p:stCondLst>
                                            </p:cTn>
                                            <p:tgtEl>
                                              <p:spTgt spid="27"/>
                                            </p:tgtEl>
                                            <p:attrNameLst>
                                              <p:attrName>r</p:attrName>
                                            </p:attrNameLst>
                                          </p:cBhvr>
                                        </p:animRot>
                                        <p:animRot by="-1500000">
                                          <p:cBhvr>
                                            <p:cTn id="113" dur="250" fill="hold">
                                              <p:stCondLst>
                                                <p:cond delay="250"/>
                                              </p:stCondLst>
                                            </p:cTn>
                                            <p:tgtEl>
                                              <p:spTgt spid="27"/>
                                            </p:tgtEl>
                                            <p:attrNameLst>
                                              <p:attrName>r</p:attrName>
                                            </p:attrNameLst>
                                          </p:cBhvr>
                                        </p:animRot>
                                        <p:animRot by="-1500000">
                                          <p:cBhvr>
                                            <p:cTn id="114" dur="250" fill="hold">
                                              <p:stCondLst>
                                                <p:cond delay="500"/>
                                              </p:stCondLst>
                                            </p:cTn>
                                            <p:tgtEl>
                                              <p:spTgt spid="27"/>
                                            </p:tgtEl>
                                            <p:attrNameLst>
                                              <p:attrName>r</p:attrName>
                                            </p:attrNameLst>
                                          </p:cBhvr>
                                        </p:animRot>
                                        <p:animRot by="1500000">
                                          <p:cBhvr>
                                            <p:cTn id="115" dur="250" fill="hold">
                                              <p:stCondLst>
                                                <p:cond delay="750"/>
                                              </p:stCondLst>
                                            </p:cTn>
                                            <p:tgtEl>
                                              <p:spTgt spid="27"/>
                                            </p:tgtEl>
                                            <p:attrNameLst>
                                              <p:attrName>r</p:attrName>
                                            </p:attrNameLst>
                                          </p:cBhvr>
                                        </p:animRot>
                                      </p:childTnLst>
                                    </p:cTn>
                                  </p:par>
                                  <p:par>
                                    <p:cTn id="116" presetID="26" presetClass="emph" presetSubtype="0" repeatCount="indefinite" fill="hold" grpId="2" nodeType="withEffect">
                                      <p:stCondLst>
                                        <p:cond delay="0"/>
                                      </p:stCondLst>
                                      <p:childTnLst>
                                        <p:animEffect transition="out" filter="fade">
                                          <p:cBhvr>
                                            <p:cTn id="117" dur="1000" tmFilter="0, 0; .2, .5; .8, .5; 1, 0"/>
                                            <p:tgtEl>
                                              <p:spTgt spid="5"/>
                                            </p:tgtEl>
                                          </p:cBhvr>
                                        </p:animEffect>
                                        <p:animScale>
                                          <p:cBhvr>
                                            <p:cTn id="118" dur="500" autoRev="1" fill="hold"/>
                                            <p:tgtEl>
                                              <p:spTgt spid="5"/>
                                            </p:tgtEl>
                                          </p:cBhvr>
                                          <p:by x="105000" y="105000"/>
                                        </p:animScale>
                                      </p:childTnLst>
                                    </p:cTn>
                                  </p:par>
                                  <p:par>
                                    <p:cTn id="119" presetID="16" presetClass="emph" presetSubtype="0" repeatCount="indefinite" fill="hold" grpId="1" nodeType="withEffect">
                                      <p:stCondLst>
                                        <p:cond delay="0"/>
                                      </p:stCondLst>
                                      <p:iterate type="lt">
                                        <p:tmPct val="4000"/>
                                      </p:iterate>
                                      <p:childTnLst>
                                        <p:set>
                                          <p:cBhvr override="childStyle">
                                            <p:cTn id="120" dur="1000" fill="hold"/>
                                            <p:tgtEl>
                                              <p:spTgt spid="42"/>
                                            </p:tgtEl>
                                            <p:attrNameLst>
                                              <p:attrName>style.color</p:attrName>
                                            </p:attrNameLst>
                                          </p:cBhvr>
                                          <p:to>
                                            <p:clrVal>
                                              <a:schemeClr val="bg1"/>
                                            </p:clrVal>
                                          </p:to>
                                        </p:set>
                                        <p:set>
                                          <p:cBhvr>
                                            <p:cTn id="121" dur="1000" fill="hold"/>
                                            <p:tgtEl>
                                              <p:spTgt spid="42"/>
                                            </p:tgtEl>
                                            <p:attrNameLst>
                                              <p:attrName>fillcolor</p:attrName>
                                            </p:attrNameLst>
                                          </p:cBhvr>
                                          <p:to>
                                            <p:clrVal>
                                              <a:schemeClr val="bg1"/>
                                            </p:clrVal>
                                          </p:to>
                                        </p:set>
                                        <p:set>
                                          <p:cBhvr>
                                            <p:cTn id="122" dur="1000" fill="hold"/>
                                            <p:tgtEl>
                                              <p:spTgt spid="42"/>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23" restart="whenNotActive" fill="hold" evtFilter="cancelBubble" nodeType="interactiveSeq">
                    <p:stCondLst>
                      <p:cond evt="onClick" delay="0">
                        <p:tgtEl>
                          <p:spTgt spid="37"/>
                        </p:tgtEl>
                      </p:cond>
                    </p:stCondLst>
                    <p:endSync evt="end" delay="0">
                      <p:rtn val="all"/>
                    </p:endSync>
                    <p:childTnLst>
                      <p:par>
                        <p:cTn id="124" fill="hold">
                          <p:stCondLst>
                            <p:cond delay="0"/>
                          </p:stCondLst>
                          <p:childTnLst>
                            <p:par>
                              <p:cTn id="125" fill="hold">
                                <p:stCondLst>
                                  <p:cond delay="0"/>
                                </p:stCondLst>
                                <p:childTnLst>
                                  <p:par>
                                    <p:cTn id="126" presetID="19" presetClass="emph" presetSubtype="0" fill="hold" grpId="1" nodeType="withEffect">
                                      <p:stCondLst>
                                        <p:cond delay="0"/>
                                      </p:stCondLst>
                                      <p:childTnLst>
                                        <p:animClr clrSpc="rgb" dir="cw">
                                          <p:cBhvr override="childStyle">
                                            <p:cTn id="127" dur="500" fill="hold"/>
                                            <p:tgtEl>
                                              <p:spTgt spid="33"/>
                                            </p:tgtEl>
                                            <p:attrNameLst>
                                              <p:attrName>style.color</p:attrName>
                                            </p:attrNameLst>
                                          </p:cBhvr>
                                          <p:to>
                                            <a:schemeClr val="folHlink"/>
                                          </p:to>
                                        </p:animClr>
                                        <p:animClr clrSpc="rgb" dir="cw">
                                          <p:cBhvr>
                                            <p:cTn id="128" dur="500" fill="hold"/>
                                            <p:tgtEl>
                                              <p:spTgt spid="33"/>
                                            </p:tgtEl>
                                            <p:attrNameLst>
                                              <p:attrName>fillcolor</p:attrName>
                                            </p:attrNameLst>
                                          </p:cBhvr>
                                          <p:to>
                                            <a:schemeClr val="folHlink"/>
                                          </p:to>
                                        </p:animClr>
                                        <p:set>
                                          <p:cBhvr>
                                            <p:cTn id="129" dur="500" fill="hold"/>
                                            <p:tgtEl>
                                              <p:spTgt spid="33"/>
                                            </p:tgtEl>
                                            <p:attrNameLst>
                                              <p:attrName>fill.type</p:attrName>
                                            </p:attrNameLst>
                                          </p:cBhvr>
                                          <p:to>
                                            <p:strVal val="solid"/>
                                          </p:to>
                                        </p:set>
                                        <p:set>
                                          <p:cBhvr>
                                            <p:cTn id="130" dur="500" fill="hold"/>
                                            <p:tgtEl>
                                              <p:spTgt spid="33"/>
                                            </p:tgtEl>
                                            <p:attrNameLst>
                                              <p:attrName>fill.on</p:attrName>
                                            </p:attrNameLst>
                                          </p:cBhvr>
                                          <p:to>
                                            <p:strVal val="true"/>
                                          </p:to>
                                        </p:set>
                                      </p:childTnLst>
                                      <p:subTnLst>
                                        <p:audio>
                                          <p:cMediaNode>
                                            <p:cTn display="0" masterRel="sameClick">
                                              <p:stCondLst>
                                                <p:cond evt="begin" delay="0">
                                                  <p:tn val="126"/>
                                                </p:cond>
                                              </p:stCondLst>
                                              <p:endCondLst>
                                                <p:cond evt="onStopAudio" delay="0">
                                                  <p:tgtEl>
                                                    <p:sldTgt/>
                                                  </p:tgtEl>
                                                </p:cond>
                                              </p:endCondLst>
                                            </p:cTn>
                                            <p:tgtEl>
                                              <p:sndTgt r:embed="rId8" name="push.wav"/>
                                            </p:tgtEl>
                                          </p:cMediaNode>
                                        </p:audio>
                                      </p:subTnLst>
                                    </p:cTn>
                                  </p:par>
                                </p:childTnLst>
                              </p:cTn>
                            </p:par>
                          </p:childTnLst>
                        </p:cTn>
                      </p:par>
                    </p:childTnLst>
                  </p:cTn>
                  <p:nextCondLst>
                    <p:cond evt="onClick" delay="0">
                      <p:tgtEl>
                        <p:spTgt spid="37"/>
                      </p:tgtEl>
                    </p:cond>
                  </p:nextCondLst>
                </p:seq>
                <p:seq concurrent="1" nextAc="seek">
                  <p:cTn id="131" restart="whenNotActive" fill="hold" evtFilter="cancelBubble" nodeType="interactiveSeq">
                    <p:stCondLst>
                      <p:cond evt="onClick" delay="0">
                        <p:tgtEl>
                          <p:spTgt spid="38"/>
                        </p:tgtEl>
                      </p:cond>
                    </p:stCondLst>
                    <p:endSync evt="end" delay="0">
                      <p:rtn val="all"/>
                    </p:endSync>
                    <p:childTnLst>
                      <p:par>
                        <p:cTn id="132" fill="hold">
                          <p:stCondLst>
                            <p:cond delay="0"/>
                          </p:stCondLst>
                          <p:childTnLst>
                            <p:par>
                              <p:cTn id="133" fill="hold">
                                <p:stCondLst>
                                  <p:cond delay="0"/>
                                </p:stCondLst>
                                <p:childTnLst>
                                  <p:par>
                                    <p:cTn id="134" presetID="19" presetClass="emph" presetSubtype="0" fill="hold" grpId="1" nodeType="withEffect">
                                      <p:stCondLst>
                                        <p:cond delay="0"/>
                                      </p:stCondLst>
                                      <p:childTnLst>
                                        <p:animClr clrSpc="rgb" dir="cw">
                                          <p:cBhvr override="childStyle">
                                            <p:cTn id="135" dur="500" fill="hold"/>
                                            <p:tgtEl>
                                              <p:spTgt spid="36"/>
                                            </p:tgtEl>
                                            <p:attrNameLst>
                                              <p:attrName>style.color</p:attrName>
                                            </p:attrNameLst>
                                          </p:cBhvr>
                                          <p:to>
                                            <a:schemeClr val="folHlink"/>
                                          </p:to>
                                        </p:animClr>
                                        <p:animClr clrSpc="rgb" dir="cw">
                                          <p:cBhvr>
                                            <p:cTn id="136" dur="500" fill="hold"/>
                                            <p:tgtEl>
                                              <p:spTgt spid="36"/>
                                            </p:tgtEl>
                                            <p:attrNameLst>
                                              <p:attrName>fillcolor</p:attrName>
                                            </p:attrNameLst>
                                          </p:cBhvr>
                                          <p:to>
                                            <a:schemeClr val="folHlink"/>
                                          </p:to>
                                        </p:animClr>
                                        <p:set>
                                          <p:cBhvr>
                                            <p:cTn id="137" dur="500" fill="hold"/>
                                            <p:tgtEl>
                                              <p:spTgt spid="36"/>
                                            </p:tgtEl>
                                            <p:attrNameLst>
                                              <p:attrName>fill.type</p:attrName>
                                            </p:attrNameLst>
                                          </p:cBhvr>
                                          <p:to>
                                            <p:strVal val="solid"/>
                                          </p:to>
                                        </p:set>
                                        <p:set>
                                          <p:cBhvr>
                                            <p:cTn id="138" dur="500" fill="hold"/>
                                            <p:tgtEl>
                                              <p:spTgt spid="36"/>
                                            </p:tgtEl>
                                            <p:attrNameLst>
                                              <p:attrName>fill.on</p:attrName>
                                            </p:attrNameLst>
                                          </p:cBhvr>
                                          <p:to>
                                            <p:strVal val="true"/>
                                          </p:to>
                                        </p:set>
                                      </p:childTnLst>
                                      <p:subTnLst>
                                        <p:audio>
                                          <p:cMediaNode>
                                            <p:cTn display="0" masterRel="sameClick">
                                              <p:stCondLst>
                                                <p:cond evt="begin" delay="0">
                                                  <p:tn val="134"/>
                                                </p:cond>
                                              </p:stCondLst>
                                              <p:endCondLst>
                                                <p:cond evt="onStopAudio" delay="0">
                                                  <p:tgtEl>
                                                    <p:sldTgt/>
                                                  </p:tgtEl>
                                                </p:cond>
                                              </p:endCondLst>
                                            </p:cTn>
                                            <p:tgtEl>
                                              <p:sndTgt r:embed="rId8" name="push.wav"/>
                                            </p:tgtEl>
                                          </p:cMediaNode>
                                        </p:audio>
                                      </p:subTnLst>
                                    </p:cTn>
                                  </p:par>
                                </p:childTnLst>
                              </p:cTn>
                            </p:par>
                          </p:childTnLst>
                        </p:cTn>
                      </p:par>
                    </p:childTnLst>
                  </p:cTn>
                  <p:nextCondLst>
                    <p:cond evt="onClick" delay="0">
                      <p:tgtEl>
                        <p:spTgt spid="38"/>
                      </p:tgtEl>
                    </p:cond>
                  </p:nextCondLst>
                </p:seq>
                <p:seq concurrent="1" nextAc="seek">
                  <p:cTn id="139" restart="whenNotActive" fill="hold" evtFilter="cancelBubble" nodeType="interactiveSeq">
                    <p:stCondLst>
                      <p:cond evt="onClick" delay="0">
                        <p:tgtEl>
                          <p:spTgt spid="28"/>
                        </p:tgtEl>
                      </p:cond>
                    </p:stCondLst>
                    <p:endSync evt="end" delay="0">
                      <p:rtn val="all"/>
                    </p:endSync>
                    <p:childTnLst>
                      <p:par>
                        <p:cTn id="140" fill="hold">
                          <p:stCondLst>
                            <p:cond delay="0"/>
                          </p:stCondLst>
                          <p:childTnLst>
                            <p:par>
                              <p:cTn id="141" fill="hold">
                                <p:stCondLst>
                                  <p:cond delay="0"/>
                                </p:stCondLst>
                                <p:childTnLst>
                                  <p:par>
                                    <p:cTn id="142" presetID="19" presetClass="emph" presetSubtype="0" fill="hold" grpId="1" nodeType="withEffect">
                                      <p:stCondLst>
                                        <p:cond delay="0"/>
                                      </p:stCondLst>
                                      <p:childTnLst>
                                        <p:animClr clrSpc="rgb" dir="cw">
                                          <p:cBhvr override="childStyle">
                                            <p:cTn id="143" dur="500" fill="hold"/>
                                            <p:tgtEl>
                                              <p:spTgt spid="10"/>
                                            </p:tgtEl>
                                            <p:attrNameLst>
                                              <p:attrName>style.color</p:attrName>
                                            </p:attrNameLst>
                                          </p:cBhvr>
                                          <p:to>
                                            <a:schemeClr val="folHlink"/>
                                          </p:to>
                                        </p:animClr>
                                        <p:animClr clrSpc="rgb" dir="cw">
                                          <p:cBhvr>
                                            <p:cTn id="144" dur="500" fill="hold"/>
                                            <p:tgtEl>
                                              <p:spTgt spid="10"/>
                                            </p:tgtEl>
                                            <p:attrNameLst>
                                              <p:attrName>fillcolor</p:attrName>
                                            </p:attrNameLst>
                                          </p:cBhvr>
                                          <p:to>
                                            <a:schemeClr val="folHlink"/>
                                          </p:to>
                                        </p:animClr>
                                        <p:set>
                                          <p:cBhvr>
                                            <p:cTn id="145" dur="500" fill="hold"/>
                                            <p:tgtEl>
                                              <p:spTgt spid="10"/>
                                            </p:tgtEl>
                                            <p:attrNameLst>
                                              <p:attrName>fill.type</p:attrName>
                                            </p:attrNameLst>
                                          </p:cBhvr>
                                          <p:to>
                                            <p:strVal val="solid"/>
                                          </p:to>
                                        </p:set>
                                        <p:set>
                                          <p:cBhvr>
                                            <p:cTn id="146" dur="500" fill="hold"/>
                                            <p:tgtEl>
                                              <p:spTgt spid="10"/>
                                            </p:tgtEl>
                                            <p:attrNameLst>
                                              <p:attrName>fill.on</p:attrName>
                                            </p:attrNameLst>
                                          </p:cBhvr>
                                          <p:to>
                                            <p:strVal val="true"/>
                                          </p:to>
                                        </p:set>
                                      </p:childTnLst>
                                      <p:subTnLst>
                                        <p:audio>
                                          <p:cMediaNode>
                                            <p:cTn display="0" masterRel="sameClick">
                                              <p:stCondLst>
                                                <p:cond evt="begin" delay="0">
                                                  <p:tn val="142"/>
                                                </p:cond>
                                              </p:stCondLst>
                                              <p:endCondLst>
                                                <p:cond evt="onStopAudio" delay="0">
                                                  <p:tgtEl>
                                                    <p:sldTgt/>
                                                  </p:tgtEl>
                                                </p:cond>
                                              </p:endCondLst>
                                            </p:cTn>
                                            <p:tgtEl>
                                              <p:sndTgt r:embed="rId8" name="push.wav"/>
                                            </p:tgtEl>
                                          </p:cMediaNode>
                                        </p:audio>
                                      </p:subTnLst>
                                    </p:cTn>
                                  </p:par>
                                </p:childTnLst>
                              </p:cTn>
                            </p:par>
                          </p:childTnLst>
                        </p:cTn>
                      </p:par>
                    </p:childTnLst>
                  </p:cTn>
                  <p:nextCondLst>
                    <p:cond evt="onClick" delay="0">
                      <p:tgtEl>
                        <p:spTgt spid="28"/>
                      </p:tgtEl>
                    </p:cond>
                  </p:nextCondLst>
                </p:seq>
              </p:childTnLst>
            </p:cTn>
          </p:par>
        </p:tnLst>
        <p:bldLst>
          <p:bldP spid="3" grpId="0" animBg="1"/>
          <p:bldP spid="4" grpId="0" animBg="1"/>
          <p:bldP spid="5" grpId="0" animBg="1"/>
          <p:bldP spid="5" grpId="1" animBg="1"/>
          <p:bldP spid="5" grpId="2" animBg="1"/>
          <p:bldP spid="8" grpId="0" animBg="1"/>
          <p:bldP spid="9" grpId="0" animBg="1"/>
          <p:bldP spid="10" grpId="0" animBg="1"/>
          <p:bldP spid="10" grpId="1" animBg="1"/>
          <p:bldP spid="27" grpId="0"/>
          <p:bldP spid="27" grpId="1"/>
          <p:bldP spid="28" grpId="0"/>
          <p:bldP spid="31" grpId="0" animBg="1"/>
          <p:bldP spid="32" grpId="0" animBg="1"/>
          <p:bldP spid="33" grpId="0" animBg="1"/>
          <p:bldP spid="33" grpId="1" animBg="1"/>
          <p:bldP spid="34" grpId="0" animBg="1"/>
          <p:bldP spid="35" grpId="0" animBg="1"/>
          <p:bldP spid="36" grpId="0" animBg="1"/>
          <p:bldP spid="36" grpId="1" animBg="1"/>
          <p:bldP spid="37" grpId="0"/>
          <p:bldP spid="38" grpId="0"/>
          <p:bldP spid="39" grpId="0" animBg="1"/>
          <p:bldP spid="41" grpId="0"/>
          <p:bldP spid="42" grpId="0"/>
          <p:bldP spid="42" grpId="1"/>
          <p:bldP spid="43" grpId="0"/>
          <p:bldP spid="44" grpId="0"/>
          <p:bldP spid="4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5211698" y="2569542"/>
            <a:ext cx="6641790" cy="1570147"/>
            <a:chOff x="4021142" y="2772403"/>
            <a:chExt cx="5845907" cy="707907"/>
          </a:xfrm>
        </p:grpSpPr>
        <p:sp>
          <p:nvSpPr>
            <p:cNvPr id="59" name="Rectangle 58"/>
            <p:cNvSpPr/>
            <p:nvPr/>
          </p:nvSpPr>
          <p:spPr>
            <a:xfrm>
              <a:off x="4021142" y="2816555"/>
              <a:ext cx="5791502" cy="663755"/>
            </a:xfrm>
            <a:prstGeom prst="rect">
              <a:avLst/>
            </a:prstGeom>
            <a:gradFill>
              <a:gsLst>
                <a:gs pos="0">
                  <a:srgbClr val="D28427"/>
                </a:gs>
                <a:gs pos="100000">
                  <a:srgbClr val="FFD978"/>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66FF"/>
                </a:solidFill>
                <a:effectLst/>
                <a:uLnTx/>
                <a:uFillTx/>
                <a:latin typeface="Times New Roman" panose="02020603050405020304" pitchFamily="18" charset="0"/>
                <a:cs typeface="Times New Roman" panose="02020603050405020304" pitchFamily="18" charset="0"/>
              </a:endParaRPr>
            </a:p>
          </p:txBody>
        </p:sp>
        <p:sp>
          <p:nvSpPr>
            <p:cNvPr id="60" name="TextBox 59"/>
            <p:cNvSpPr txBox="1"/>
            <p:nvPr/>
          </p:nvSpPr>
          <p:spPr>
            <a:xfrm>
              <a:off x="4210431" y="2772403"/>
              <a:ext cx="5656618" cy="707687"/>
            </a:xfrm>
            <a:prstGeom prst="rect">
              <a:avLst/>
            </a:prstGeom>
            <a:noFill/>
          </p:spPr>
          <p:txBody>
            <a:bodyPr wrap="square" rtlCol="0">
              <a:spAutoFit/>
            </a:bodyPr>
            <a:lstStyle/>
            <a:p>
              <a:r>
                <a:rPr lang="en-US" sz="2400" dirty="0" err="1">
                  <a:solidFill>
                    <a:srgbClr val="0066FF"/>
                  </a:solidFill>
                  <a:latin typeface="Times New Roman" panose="02020603050405020304" pitchFamily="18" charset="0"/>
                  <a:cs typeface="Times New Roman" panose="02020603050405020304" pitchFamily="18" charset="0"/>
                </a:rPr>
                <a:t>Trình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bày</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được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nguyên</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nhân</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kết</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quả</a:t>
              </a:r>
              <a:r>
                <a:rPr lang="en-US" sz="2400" dirty="0">
                  <a:solidFill>
                    <a:srgbClr val="0066FF"/>
                  </a:solidFill>
                  <a:latin typeface="Times New Roman" panose="02020603050405020304" pitchFamily="18" charset="0"/>
                  <a:cs typeface="Times New Roman" panose="02020603050405020304" pitchFamily="18" charset="0"/>
                </a:rPr>
                <a:t>, ý </a:t>
              </a:r>
              <a:r>
                <a:rPr lang="en-US" sz="2400" dirty="0" err="1">
                  <a:solidFill>
                    <a:srgbClr val="0066FF"/>
                  </a:solidFill>
                  <a:latin typeface="Times New Roman" panose="02020603050405020304" pitchFamily="18" charset="0"/>
                  <a:cs typeface="Times New Roman" panose="02020603050405020304" pitchFamily="18" charset="0"/>
                </a:rPr>
                <a:t>nghĩa</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và</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tính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chất</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các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cuộc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cách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mang</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tư</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sản</a:t>
              </a:r>
              <a:r>
                <a:rPr lang="en-US" sz="2400" dirty="0">
                  <a:solidFill>
                    <a:srgbClr val="0066FF"/>
                  </a:solidFill>
                  <a:latin typeface="Times New Roman" panose="02020603050405020304" pitchFamily="18" charset="0"/>
                  <a:cs typeface="Times New Roman" panose="02020603050405020304" pitchFamily="18" charset="0"/>
                </a:rPr>
                <a:t> Anh, </a:t>
              </a:r>
              <a:r>
                <a:rPr lang="en-US" sz="2400" dirty="0" err="1">
                  <a:solidFill>
                    <a:srgbClr val="0066FF"/>
                  </a:solidFill>
                  <a:latin typeface="Times New Roman" panose="02020603050405020304" pitchFamily="18" charset="0"/>
                  <a:cs typeface="Times New Roman" panose="02020603050405020304" pitchFamily="18" charset="0"/>
                </a:rPr>
                <a:t>chiến</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tranh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giành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độc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lập</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của</a:t>
              </a:r>
              <a:r>
                <a:rPr lang="en-US" sz="2400" dirty="0">
                  <a:solidFill>
                    <a:srgbClr val="0066FF"/>
                  </a:solidFill>
                  <a:latin typeface="Times New Roman" panose="02020603050405020304" pitchFamily="18" charset="0"/>
                  <a:cs typeface="Times New Roman" panose="02020603050405020304" pitchFamily="18" charset="0"/>
                </a:rPr>
                <a:t> 13 </a:t>
              </a:r>
              <a:r>
                <a:rPr lang="en-US" sz="2400" dirty="0" err="1">
                  <a:solidFill>
                    <a:srgbClr val="0066FF"/>
                  </a:solidFill>
                  <a:latin typeface="Times New Roman" panose="02020603050405020304" pitchFamily="18" charset="0"/>
                  <a:cs typeface="Times New Roman" panose="02020603050405020304" pitchFamily="18" charset="0"/>
                </a:rPr>
                <a:t>thuộc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địa</a:t>
              </a:r>
              <a:r>
                <a:rPr lang="en-US" sz="2400" dirty="0">
                  <a:solidFill>
                    <a:srgbClr val="0066FF"/>
                  </a:solidFill>
                  <a:latin typeface="Times New Roman" panose="02020603050405020304" pitchFamily="18" charset="0"/>
                  <a:cs typeface="Times New Roman" panose="02020603050405020304" pitchFamily="18" charset="0"/>
                </a:rPr>
                <a:t> Anh ở </a:t>
              </a:r>
              <a:r>
                <a:rPr lang="en-US" sz="2400" dirty="0" err="1">
                  <a:solidFill>
                    <a:srgbClr val="0066FF"/>
                  </a:solidFill>
                  <a:latin typeface="Times New Roman" panose="02020603050405020304" pitchFamily="18" charset="0"/>
                  <a:cs typeface="Times New Roman" panose="02020603050405020304" pitchFamily="18" charset="0"/>
                </a:rPr>
                <a:t>Bắc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Mỹ</a:t>
              </a:r>
              <a:endParaRPr lang="en-US" sz="2400" dirty="0">
                <a:solidFill>
                  <a:srgbClr val="0066FF"/>
                </a:solidFill>
                <a:latin typeface="Times New Roman" panose="02020603050405020304" pitchFamily="18" charset="0"/>
                <a:cs typeface="Times New Roman" panose="02020603050405020304" pitchFamily="18" charset="0"/>
              </a:endParaRPr>
            </a:p>
          </p:txBody>
        </p:sp>
      </p:grpSp>
      <p:grpSp>
        <p:nvGrpSpPr>
          <p:cNvPr id="61" name="Group 60"/>
          <p:cNvGrpSpPr/>
          <p:nvPr/>
        </p:nvGrpSpPr>
        <p:grpSpPr>
          <a:xfrm>
            <a:off x="5239252" y="4495224"/>
            <a:ext cx="6614236" cy="1472217"/>
            <a:chOff x="4021142" y="3577519"/>
            <a:chExt cx="5821655" cy="663755"/>
          </a:xfrm>
        </p:grpSpPr>
        <p:sp>
          <p:nvSpPr>
            <p:cNvPr id="62" name="Rectangle 61"/>
            <p:cNvSpPr/>
            <p:nvPr/>
          </p:nvSpPr>
          <p:spPr>
            <a:xfrm>
              <a:off x="4021142" y="3577519"/>
              <a:ext cx="5791502" cy="663755"/>
            </a:xfrm>
            <a:prstGeom prst="rect">
              <a:avLst/>
            </a:prstGeom>
            <a:gradFill>
              <a:gsLst>
                <a:gs pos="0">
                  <a:srgbClr val="CBC925"/>
                </a:gs>
                <a:gs pos="100000">
                  <a:srgbClr val="C6FF78"/>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66FF"/>
                </a:solidFill>
                <a:effectLst/>
                <a:uLnTx/>
                <a:uFillTx/>
                <a:latin typeface="Times New Roman" panose="02020603050405020304" pitchFamily="18" charset="0"/>
                <a:cs typeface="Times New Roman" panose="02020603050405020304" pitchFamily="18" charset="0"/>
              </a:endParaRPr>
            </a:p>
          </p:txBody>
        </p:sp>
        <p:sp>
          <p:nvSpPr>
            <p:cNvPr id="63" name="TextBox 62"/>
            <p:cNvSpPr txBox="1"/>
            <p:nvPr/>
          </p:nvSpPr>
          <p:spPr>
            <a:xfrm>
              <a:off x="4199680" y="3594049"/>
              <a:ext cx="5643117" cy="541173"/>
            </a:xfrm>
            <a:prstGeom prst="rect">
              <a:avLst/>
            </a:prstGeom>
            <a:noFill/>
          </p:spPr>
          <p:txBody>
            <a:bodyPr wrap="square" rtlCol="0">
              <a:spAutoFit/>
            </a:bodyPr>
            <a:lstStyle/>
            <a:p>
              <a:pPr algn="just">
                <a:defRPr/>
              </a:pPr>
              <a:r>
                <a:rPr lang="en-US" sz="2400" dirty="0" err="1">
                  <a:solidFill>
                    <a:srgbClr val="0066FF"/>
                  </a:solidFill>
                  <a:latin typeface="Times New Roman" panose="02020603050405020304" pitchFamily="18" charset="0"/>
                  <a:cs typeface="Times New Roman" panose="02020603050405020304" pitchFamily="18" charset="0"/>
                </a:rPr>
                <a:t>Nêu</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được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một</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số</a:t>
              </a:r>
              <a:r>
                <a:rPr lang="en-US" sz="2400" dirty="0">
                  <a:solidFill>
                    <a:srgbClr val="0066FF"/>
                  </a:solidFill>
                  <a:latin typeface="Times New Roman" panose="02020603050405020304" pitchFamily="18" charset="0"/>
                  <a:cs typeface="Times New Roman" panose="02020603050405020304" pitchFamily="18" charset="0"/>
                </a:rPr>
                <a:t> </a:t>
              </a:r>
              <a:r>
                <a:rPr lang="en-US" sz="2400" b="1" dirty="0" err="1">
                  <a:solidFill>
                    <a:srgbClr val="0066FF"/>
                  </a:solidFill>
                  <a:latin typeface="Times New Roman" panose="02020603050405020304" pitchFamily="18" charset="0"/>
                  <a:cs typeface="Times New Roman" panose="02020603050405020304" pitchFamily="18" charset="0"/>
                </a:rPr>
                <a:t>đặc</a:t>
              </a:r>
              <a:r>
                <a:rPr lang="en-US" sz="2400" b="1" dirty="0">
                  <a:solidFill>
                    <a:srgbClr val="0066FF"/>
                  </a:solidFill>
                  <a:latin typeface="Times New Roman" panose="02020603050405020304" pitchFamily="18" charset="0"/>
                  <a:cs typeface="Times New Roman" panose="02020603050405020304" pitchFamily="18" charset="0"/>
                </a:rPr>
                <a:t> </a:t>
              </a:r>
              <a:r>
                <a:rPr lang="en-US" sz="2400" b="1" dirty="0" err="1">
                  <a:solidFill>
                    <a:srgbClr val="0066FF"/>
                  </a:solidFill>
                  <a:latin typeface="Times New Roman" panose="02020603050405020304" pitchFamily="18" charset="0"/>
                  <a:cs typeface="Times New Roman" panose="02020603050405020304" pitchFamily="18" charset="0"/>
                </a:rPr>
                <a:t>điểm</a:t>
              </a:r>
              <a:r>
                <a:rPr lang="en-US" sz="2400" b="1" dirty="0">
                  <a:solidFill>
                    <a:srgbClr val="0066FF"/>
                  </a:solidFill>
                  <a:latin typeface="Times New Roman" panose="02020603050405020304" pitchFamily="18" charset="0"/>
                  <a:cs typeface="Times New Roman" panose="02020603050405020304" pitchFamily="18" charset="0"/>
                </a:rPr>
                <a:t> </a:t>
              </a:r>
              <a:r>
                <a:rPr lang="en-US" sz="2400" b="1" dirty="0" err="1">
                  <a:solidFill>
                    <a:srgbClr val="0066FF"/>
                  </a:solidFill>
                  <a:latin typeface="Times New Roman" panose="02020603050405020304" pitchFamily="18" charset="0"/>
                  <a:cs typeface="Times New Roman" panose="02020603050405020304" pitchFamily="18" charset="0"/>
                </a:rPr>
                <a:t>chính</a:t>
              </a:r>
              <a:r>
                <a:rPr lang="en-US" sz="2400" b="1"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của</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cách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mạng</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tư</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sản</a:t>
              </a:r>
              <a:r>
                <a:rPr lang="en-US" sz="2400" dirty="0">
                  <a:solidFill>
                    <a:srgbClr val="0066FF"/>
                  </a:solidFill>
                  <a:latin typeface="Times New Roman" panose="02020603050405020304" pitchFamily="18" charset="0"/>
                  <a:cs typeface="Times New Roman" panose="02020603050405020304" pitchFamily="18" charset="0"/>
                </a:rPr>
                <a:t> Anh, </a:t>
              </a:r>
              <a:r>
                <a:rPr lang="en-US" sz="2400" dirty="0" err="1">
                  <a:solidFill>
                    <a:srgbClr val="0066FF"/>
                  </a:solidFill>
                  <a:latin typeface="Times New Roman" panose="02020603050405020304" pitchFamily="18" charset="0"/>
                  <a:cs typeface="Times New Roman" panose="02020603050405020304" pitchFamily="18" charset="0"/>
                </a:rPr>
                <a:t>chiến</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tranh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giành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độc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lập</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của</a:t>
              </a:r>
              <a:r>
                <a:rPr lang="en-US" sz="2400" dirty="0">
                  <a:solidFill>
                    <a:srgbClr val="0066FF"/>
                  </a:solidFill>
                  <a:latin typeface="Times New Roman" panose="02020603050405020304" pitchFamily="18" charset="0"/>
                  <a:cs typeface="Times New Roman" panose="02020603050405020304" pitchFamily="18" charset="0"/>
                </a:rPr>
                <a:t> 13 bang </a:t>
              </a:r>
              <a:r>
                <a:rPr lang="en-US" sz="2400" dirty="0" err="1">
                  <a:solidFill>
                    <a:srgbClr val="0066FF"/>
                  </a:solidFill>
                  <a:latin typeface="Times New Roman" panose="02020603050405020304" pitchFamily="18" charset="0"/>
                  <a:cs typeface="Times New Roman" panose="02020603050405020304" pitchFamily="18" charset="0"/>
                </a:rPr>
                <a:t>thuộc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địa</a:t>
              </a:r>
              <a:r>
                <a:rPr lang="en-US" sz="2400" dirty="0">
                  <a:solidFill>
                    <a:srgbClr val="0066FF"/>
                  </a:solidFill>
                  <a:latin typeface="Times New Roman" panose="02020603050405020304" pitchFamily="18" charset="0"/>
                  <a:cs typeface="Times New Roman" panose="02020603050405020304" pitchFamily="18" charset="0"/>
                </a:rPr>
                <a:t> Anh ở </a:t>
              </a:r>
              <a:r>
                <a:rPr lang="en-US" sz="2400" dirty="0" err="1">
                  <a:solidFill>
                    <a:srgbClr val="0066FF"/>
                  </a:solidFill>
                  <a:latin typeface="Times New Roman" panose="02020603050405020304" pitchFamily="18" charset="0"/>
                  <a:cs typeface="Times New Roman" panose="02020603050405020304" pitchFamily="18" charset="0"/>
                </a:rPr>
                <a:t>Bắc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Mĩ</a:t>
              </a:r>
              <a:endParaRPr lang="en-US" sz="2400" dirty="0">
                <a:solidFill>
                  <a:srgbClr val="0066FF"/>
                </a:solidFill>
                <a:latin typeface="Times New Roman" panose="02020603050405020304" pitchFamily="18" charset="0"/>
                <a:cs typeface="Times New Roman" panose="02020603050405020304" pitchFamily="18" charset="0"/>
              </a:endParaRPr>
            </a:p>
          </p:txBody>
        </p:sp>
      </p:grpSp>
      <p:grpSp>
        <p:nvGrpSpPr>
          <p:cNvPr id="67" name="Group 66"/>
          <p:cNvGrpSpPr/>
          <p:nvPr/>
        </p:nvGrpSpPr>
        <p:grpSpPr>
          <a:xfrm>
            <a:off x="5211698" y="786417"/>
            <a:ext cx="6799608" cy="1472224"/>
            <a:chOff x="4021142" y="2061287"/>
            <a:chExt cx="5984814" cy="663755"/>
          </a:xfrm>
        </p:grpSpPr>
        <p:sp>
          <p:nvSpPr>
            <p:cNvPr id="68" name="Rectangle 67"/>
            <p:cNvSpPr/>
            <p:nvPr/>
          </p:nvSpPr>
          <p:spPr>
            <a:xfrm>
              <a:off x="4021142" y="2061287"/>
              <a:ext cx="5791502" cy="663755"/>
            </a:xfrm>
            <a:prstGeom prst="rect">
              <a:avLst/>
            </a:prstGeom>
            <a:gradFill>
              <a:gsLst>
                <a:gs pos="0">
                  <a:srgbClr val="E86556"/>
                </a:gs>
                <a:gs pos="100000">
                  <a:srgbClr val="FF9678"/>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066FF"/>
                </a:solidFill>
                <a:effectLst/>
                <a:uLnTx/>
                <a:uFillTx/>
                <a:latin typeface="Times New Roman" panose="02020603050405020304" pitchFamily="18" charset="0"/>
                <a:cs typeface="Times New Roman" panose="02020603050405020304" pitchFamily="18" charset="0"/>
              </a:endParaRPr>
            </a:p>
          </p:txBody>
        </p:sp>
        <p:sp>
          <p:nvSpPr>
            <p:cNvPr id="69" name="TextBox 68"/>
            <p:cNvSpPr txBox="1"/>
            <p:nvPr/>
          </p:nvSpPr>
          <p:spPr>
            <a:xfrm>
              <a:off x="4339812" y="2080491"/>
              <a:ext cx="5666144" cy="541171"/>
            </a:xfrm>
            <a:prstGeom prst="rect">
              <a:avLst/>
            </a:prstGeom>
            <a:noFill/>
          </p:spPr>
          <p:txBody>
            <a:bodyPr wrap="square" rtlCol="0">
              <a:spAutoFit/>
            </a:bodyPr>
            <a:lstStyle/>
            <a:p>
              <a:r>
                <a:rPr lang="en-US" sz="2400" dirty="0" err="1">
                  <a:solidFill>
                    <a:srgbClr val="0066FF"/>
                  </a:solidFill>
                  <a:latin typeface="Times New Roman" panose="02020603050405020304" pitchFamily="18" charset="0"/>
                  <a:cs typeface="Times New Roman" panose="02020603050405020304" pitchFamily="18" charset="0"/>
                </a:rPr>
                <a:t>Xác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định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được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trên</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bản</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đồ</a:t>
              </a:r>
              <a:r>
                <a:rPr lang="en-US" sz="2400" dirty="0">
                  <a:solidFill>
                    <a:srgbClr val="0066FF"/>
                  </a:solidFill>
                  <a:latin typeface="Times New Roman" panose="02020603050405020304" pitchFamily="18" charset="0"/>
                  <a:cs typeface="Times New Roman" panose="02020603050405020304" pitchFamily="18" charset="0"/>
                </a:rPr>
                <a:t> </a:t>
              </a:r>
              <a:r>
                <a:rPr lang="en-US" sz="2400" b="1" dirty="0" err="1">
                  <a:solidFill>
                    <a:srgbClr val="0066FF"/>
                  </a:solidFill>
                  <a:latin typeface="Times New Roman" panose="02020603050405020304" pitchFamily="18" charset="0"/>
                  <a:cs typeface="Times New Roman" panose="02020603050405020304" pitchFamily="18" charset="0"/>
                </a:rPr>
                <a:t>địa</a:t>
              </a:r>
              <a:r>
                <a:rPr lang="en-US" sz="2400" b="1" dirty="0">
                  <a:solidFill>
                    <a:srgbClr val="0066FF"/>
                  </a:solidFill>
                  <a:latin typeface="Times New Roman" panose="02020603050405020304" pitchFamily="18" charset="0"/>
                  <a:cs typeface="Times New Roman" panose="02020603050405020304" pitchFamily="18" charset="0"/>
                </a:rPr>
                <a:t> </a:t>
              </a:r>
              <a:r>
                <a:rPr lang="en-US" sz="2400" b="1" dirty="0" err="1">
                  <a:solidFill>
                    <a:srgbClr val="0066FF"/>
                  </a:solidFill>
                  <a:latin typeface="Times New Roman" panose="02020603050405020304" pitchFamily="18" charset="0"/>
                  <a:cs typeface="Times New Roman" panose="02020603050405020304" pitchFamily="18" charset="0"/>
                </a:rPr>
                <a:t>điểm</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diễn</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ra</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các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cuộc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cách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mạng</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tư</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sản</a:t>
              </a:r>
              <a:r>
                <a:rPr lang="en-US" sz="2400" dirty="0">
                  <a:solidFill>
                    <a:srgbClr val="0066FF"/>
                  </a:solidFill>
                  <a:latin typeface="Times New Roman" panose="02020603050405020304" pitchFamily="18" charset="0"/>
                  <a:cs typeface="Times New Roman" panose="02020603050405020304" pitchFamily="18" charset="0"/>
                </a:rPr>
                <a:t> Anh </a:t>
              </a:r>
              <a:r>
                <a:rPr lang="en-US" sz="2400" dirty="0" err="1">
                  <a:solidFill>
                    <a:srgbClr val="0066FF"/>
                  </a:solidFill>
                  <a:latin typeface="Times New Roman" panose="02020603050405020304" pitchFamily="18" charset="0"/>
                  <a:cs typeface="Times New Roman" panose="02020603050405020304" pitchFamily="18" charset="0"/>
                </a:rPr>
                <a:t>và</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chiến</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tranh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giành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độc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lập</a:t>
              </a:r>
              <a:r>
                <a:rPr lang="en-US" sz="2400" dirty="0">
                  <a:solidFill>
                    <a:srgbClr val="0066FF"/>
                  </a:solidFill>
                  <a:latin typeface="Times New Roman" panose="02020603050405020304" pitchFamily="18" charset="0"/>
                  <a:cs typeface="Times New Roman" panose="02020603050405020304" pitchFamily="18" charset="0"/>
                </a:rPr>
                <a:t> 13 </a:t>
              </a:r>
              <a:r>
                <a:rPr lang="en-US" sz="2400" dirty="0" err="1">
                  <a:solidFill>
                    <a:srgbClr val="0066FF"/>
                  </a:solidFill>
                  <a:latin typeface="Times New Roman" panose="02020603050405020304" pitchFamily="18" charset="0"/>
                  <a:cs typeface="Times New Roman" panose="02020603050405020304" pitchFamily="18" charset="0"/>
                </a:rPr>
                <a:t>thuộc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địa</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của</a:t>
              </a:r>
              <a:r>
                <a:rPr lang="en-US" sz="2400" dirty="0">
                  <a:solidFill>
                    <a:srgbClr val="0066FF"/>
                  </a:solidFill>
                  <a:latin typeface="Times New Roman" panose="02020603050405020304" pitchFamily="18" charset="0"/>
                  <a:cs typeface="Times New Roman" panose="02020603050405020304" pitchFamily="18" charset="0"/>
                </a:rPr>
                <a:t> Anh</a:t>
              </a:r>
            </a:p>
          </p:txBody>
        </p:sp>
      </p:grpSp>
      <p:grpSp>
        <p:nvGrpSpPr>
          <p:cNvPr id="4" name="Group 3"/>
          <p:cNvGrpSpPr/>
          <p:nvPr/>
        </p:nvGrpSpPr>
        <p:grpSpPr>
          <a:xfrm>
            <a:off x="4764133" y="204788"/>
            <a:ext cx="171598" cy="6448425"/>
            <a:chOff x="2495597" y="1745572"/>
            <a:chExt cx="168511" cy="4323835"/>
          </a:xfrm>
        </p:grpSpPr>
        <p:sp>
          <p:nvSpPr>
            <p:cNvPr id="5" name="Rectangle: Rounded Corners 4"/>
            <p:cNvSpPr/>
            <p:nvPr/>
          </p:nvSpPr>
          <p:spPr>
            <a:xfrm>
              <a:off x="2531830" y="1795968"/>
              <a:ext cx="96045" cy="4058732"/>
            </a:xfrm>
            <a:prstGeom prst="roundRect">
              <a:avLst/>
            </a:prstGeom>
            <a:solidFill>
              <a:schemeClr val="bg1">
                <a:lumMod val="95000"/>
              </a:schemeClr>
            </a:solidFill>
            <a:ln>
              <a:noFill/>
            </a:ln>
            <a:effectLst>
              <a:innerShdw blurRad="114300">
                <a:srgbClr val="635D5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6" name="Rectangle: Rounded Corners 5"/>
            <p:cNvSpPr/>
            <p:nvPr/>
          </p:nvSpPr>
          <p:spPr>
            <a:xfrm>
              <a:off x="2495597" y="1745572"/>
              <a:ext cx="168511" cy="271516"/>
            </a:xfrm>
            <a:prstGeom prst="roundRect">
              <a:avLst/>
            </a:prstGeom>
            <a:solidFill>
              <a:schemeClr val="bg1">
                <a:lumMod val="85000"/>
              </a:schemeClr>
            </a:solidFill>
            <a:ln>
              <a:noFill/>
            </a:ln>
            <a:effectLst>
              <a:innerShdw blurRad="114300">
                <a:srgbClr val="635D5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Roboto"/>
                <a:ea typeface="+mn-ea"/>
                <a:cs typeface="+mn-cs"/>
              </a:endParaRPr>
            </a:p>
          </p:txBody>
        </p:sp>
        <p:sp>
          <p:nvSpPr>
            <p:cNvPr id="7" name="Rectangle: Rounded Corners 6"/>
            <p:cNvSpPr/>
            <p:nvPr/>
          </p:nvSpPr>
          <p:spPr>
            <a:xfrm>
              <a:off x="2495597" y="5797891"/>
              <a:ext cx="168511" cy="271516"/>
            </a:xfrm>
            <a:prstGeom prst="roundRect">
              <a:avLst/>
            </a:prstGeom>
            <a:solidFill>
              <a:schemeClr val="bg1">
                <a:lumMod val="85000"/>
              </a:schemeClr>
            </a:solidFill>
            <a:ln>
              <a:noFill/>
            </a:ln>
            <a:effectLst>
              <a:innerShdw blurRad="114300">
                <a:srgbClr val="635D5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grpSp>
        <p:nvGrpSpPr>
          <p:cNvPr id="8" name="Group 7"/>
          <p:cNvGrpSpPr/>
          <p:nvPr/>
        </p:nvGrpSpPr>
        <p:grpSpPr>
          <a:xfrm>
            <a:off x="5076997" y="204788"/>
            <a:ext cx="171598" cy="6448425"/>
            <a:chOff x="2784564" y="1745572"/>
            <a:chExt cx="168511" cy="4323835"/>
          </a:xfrm>
        </p:grpSpPr>
        <p:sp>
          <p:nvSpPr>
            <p:cNvPr id="9" name="Rectangle: Rounded Corners 8"/>
            <p:cNvSpPr/>
            <p:nvPr/>
          </p:nvSpPr>
          <p:spPr>
            <a:xfrm>
              <a:off x="2820797" y="1795968"/>
              <a:ext cx="96045" cy="4058732"/>
            </a:xfrm>
            <a:prstGeom prst="roundRect">
              <a:avLst/>
            </a:prstGeom>
            <a:solidFill>
              <a:schemeClr val="bg1">
                <a:lumMod val="95000"/>
              </a:schemeClr>
            </a:solidFill>
            <a:ln>
              <a:noFill/>
            </a:ln>
            <a:effectLst>
              <a:innerShdw blurRad="114300">
                <a:srgbClr val="635D5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10" name="Rectangle: Rounded Corners 9"/>
            <p:cNvSpPr/>
            <p:nvPr/>
          </p:nvSpPr>
          <p:spPr>
            <a:xfrm>
              <a:off x="2784564" y="1745572"/>
              <a:ext cx="168511" cy="271516"/>
            </a:xfrm>
            <a:prstGeom prst="roundRect">
              <a:avLst/>
            </a:prstGeom>
            <a:solidFill>
              <a:schemeClr val="bg1">
                <a:lumMod val="85000"/>
              </a:schemeClr>
            </a:solidFill>
            <a:ln>
              <a:noFill/>
            </a:ln>
            <a:effectLst>
              <a:innerShdw blurRad="114300">
                <a:srgbClr val="635D5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11" name="Rectangle: Rounded Corners 10"/>
            <p:cNvSpPr/>
            <p:nvPr/>
          </p:nvSpPr>
          <p:spPr>
            <a:xfrm>
              <a:off x="2784564" y="5797891"/>
              <a:ext cx="168511" cy="271516"/>
            </a:xfrm>
            <a:prstGeom prst="roundRect">
              <a:avLst/>
            </a:prstGeom>
            <a:solidFill>
              <a:schemeClr val="bg1">
                <a:lumMod val="85000"/>
              </a:schemeClr>
            </a:solidFill>
            <a:ln>
              <a:noFill/>
            </a:ln>
            <a:effectLst>
              <a:innerShdw blurRad="114300">
                <a:srgbClr val="635D5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sp>
        <p:nvSpPr>
          <p:cNvPr id="18" name="Rectangle: Rounded Corners 17"/>
          <p:cNvSpPr/>
          <p:nvPr/>
        </p:nvSpPr>
        <p:spPr>
          <a:xfrm>
            <a:off x="5076815" y="2659344"/>
            <a:ext cx="171963" cy="1514138"/>
          </a:xfrm>
          <a:prstGeom prst="roundRect">
            <a:avLst/>
          </a:prstGeom>
          <a:gradFill>
            <a:gsLst>
              <a:gs pos="0">
                <a:srgbClr val="BC7522"/>
              </a:gs>
              <a:gs pos="100000">
                <a:srgbClr val="FFD875"/>
              </a:gs>
            </a:gsLst>
            <a:lin ang="10800000" scaled="1"/>
          </a:gradFill>
          <a:ln>
            <a:noFill/>
          </a:ln>
          <a:effectLst>
            <a:outerShdw blurRad="50800" dist="381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22" name="Rectangle: Rounded Corners 21"/>
          <p:cNvSpPr/>
          <p:nvPr/>
        </p:nvSpPr>
        <p:spPr>
          <a:xfrm>
            <a:off x="5076815" y="4479954"/>
            <a:ext cx="171963" cy="1514138"/>
          </a:xfrm>
          <a:prstGeom prst="roundRect">
            <a:avLst/>
          </a:prstGeom>
          <a:gradFill>
            <a:gsLst>
              <a:gs pos="0">
                <a:srgbClr val="D3D227"/>
              </a:gs>
              <a:gs pos="100000">
                <a:srgbClr val="C5FF7B"/>
              </a:gs>
            </a:gsLst>
            <a:lin ang="10800000" scaled="1"/>
          </a:gradFill>
          <a:ln>
            <a:noFill/>
          </a:ln>
          <a:effectLst>
            <a:outerShdw blurRad="50800" dist="381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31" name="Rectangle: Rounded Corners 30"/>
          <p:cNvSpPr/>
          <p:nvPr/>
        </p:nvSpPr>
        <p:spPr>
          <a:xfrm>
            <a:off x="5086340" y="831467"/>
            <a:ext cx="152912" cy="1519561"/>
          </a:xfrm>
          <a:prstGeom prst="roundRect">
            <a:avLst/>
          </a:prstGeom>
          <a:gradFill flip="none" rotWithShape="1">
            <a:gsLst>
              <a:gs pos="0">
                <a:srgbClr val="CA262C"/>
              </a:gs>
              <a:gs pos="100000">
                <a:srgbClr val="FF9678"/>
              </a:gs>
            </a:gsLst>
            <a:lin ang="10800000" scaled="1"/>
            <a:tileRect/>
          </a:gradFill>
          <a:ln>
            <a:noFill/>
          </a:ln>
          <a:effectLst>
            <a:outerShdw blurRad="88900" dist="381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nvGrpSpPr>
          <p:cNvPr id="47" name="Group 46"/>
          <p:cNvGrpSpPr/>
          <p:nvPr/>
        </p:nvGrpSpPr>
        <p:grpSpPr>
          <a:xfrm>
            <a:off x="3403600" y="2820307"/>
            <a:ext cx="1532313" cy="1195690"/>
            <a:chOff x="4152541" y="2260546"/>
            <a:chExt cx="1305883" cy="1019003"/>
          </a:xfrm>
        </p:grpSpPr>
        <p:grpSp>
          <p:nvGrpSpPr>
            <p:cNvPr id="24" name="Group 23"/>
            <p:cNvGrpSpPr/>
            <p:nvPr/>
          </p:nvGrpSpPr>
          <p:grpSpPr>
            <a:xfrm>
              <a:off x="4152541" y="2351427"/>
              <a:ext cx="1143147" cy="837240"/>
              <a:chOff x="3403241" y="2409195"/>
              <a:chExt cx="1143147" cy="837240"/>
            </a:xfrm>
          </p:grpSpPr>
          <p:sp>
            <p:nvSpPr>
              <p:cNvPr id="33" name="Freeform: Shape 32"/>
              <p:cNvSpPr/>
              <p:nvPr/>
            </p:nvSpPr>
            <p:spPr>
              <a:xfrm>
                <a:off x="3403241" y="2409195"/>
                <a:ext cx="1143147" cy="837240"/>
              </a:xfrm>
              <a:custGeom>
                <a:avLst/>
                <a:gdLst>
                  <a:gd name="connsiteX0" fmla="*/ 323790 w 884190"/>
                  <a:gd name="connsiteY0" fmla="*/ 0 h 647580"/>
                  <a:gd name="connsiteX1" fmla="*/ 504824 w 884190"/>
                  <a:gd name="connsiteY1" fmla="*/ 55298 h 647580"/>
                  <a:gd name="connsiteX2" fmla="*/ 531329 w 884190"/>
                  <a:gd name="connsiteY2" fmla="*/ 77167 h 647580"/>
                  <a:gd name="connsiteX3" fmla="*/ 884190 w 884190"/>
                  <a:gd name="connsiteY3" fmla="*/ 77167 h 647580"/>
                  <a:gd name="connsiteX4" fmla="*/ 884190 w 884190"/>
                  <a:gd name="connsiteY4" fmla="*/ 570414 h 647580"/>
                  <a:gd name="connsiteX5" fmla="*/ 531328 w 884190"/>
                  <a:gd name="connsiteY5" fmla="*/ 570414 h 647580"/>
                  <a:gd name="connsiteX6" fmla="*/ 504824 w 884190"/>
                  <a:gd name="connsiteY6" fmla="*/ 592282 h 647580"/>
                  <a:gd name="connsiteX7" fmla="*/ 323790 w 884190"/>
                  <a:gd name="connsiteY7" fmla="*/ 647580 h 647580"/>
                  <a:gd name="connsiteX8" fmla="*/ 0 w 884190"/>
                  <a:gd name="connsiteY8" fmla="*/ 323790 h 647580"/>
                  <a:gd name="connsiteX9" fmla="*/ 323790 w 884190"/>
                  <a:gd name="connsiteY9" fmla="*/ 0 h 64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4190" h="647580">
                    <a:moveTo>
                      <a:pt x="323790" y="0"/>
                    </a:moveTo>
                    <a:cubicBezTo>
                      <a:pt x="390849" y="0"/>
                      <a:pt x="453147" y="20386"/>
                      <a:pt x="504824" y="55298"/>
                    </a:cubicBezTo>
                    <a:lnTo>
                      <a:pt x="531329" y="77167"/>
                    </a:lnTo>
                    <a:lnTo>
                      <a:pt x="884190" y="77167"/>
                    </a:lnTo>
                    <a:lnTo>
                      <a:pt x="884190" y="570414"/>
                    </a:lnTo>
                    <a:lnTo>
                      <a:pt x="531328" y="570414"/>
                    </a:lnTo>
                    <a:lnTo>
                      <a:pt x="504824" y="592282"/>
                    </a:lnTo>
                    <a:cubicBezTo>
                      <a:pt x="453147" y="627194"/>
                      <a:pt x="390849" y="647580"/>
                      <a:pt x="323790" y="647580"/>
                    </a:cubicBezTo>
                    <a:cubicBezTo>
                      <a:pt x="144966" y="647580"/>
                      <a:pt x="0" y="502614"/>
                      <a:pt x="0" y="323790"/>
                    </a:cubicBezTo>
                    <a:cubicBezTo>
                      <a:pt x="0" y="144966"/>
                      <a:pt x="144966" y="0"/>
                      <a:pt x="323790" y="0"/>
                    </a:cubicBezTo>
                    <a:close/>
                  </a:path>
                </a:pathLst>
              </a:custGeom>
              <a:gradFill>
                <a:gsLst>
                  <a:gs pos="0">
                    <a:srgbClr val="DA9436"/>
                  </a:gs>
                  <a:gs pos="100000">
                    <a:srgbClr val="FFD97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4" name="Oval 33"/>
              <p:cNvSpPr/>
              <p:nvPr/>
            </p:nvSpPr>
            <p:spPr>
              <a:xfrm>
                <a:off x="3490329" y="2501301"/>
                <a:ext cx="653029" cy="6530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5" name="TextBox 34"/>
              <p:cNvSpPr txBox="1"/>
              <p:nvPr/>
            </p:nvSpPr>
            <p:spPr>
              <a:xfrm>
                <a:off x="3450843" y="2566205"/>
                <a:ext cx="7320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C37C27"/>
                    </a:solidFill>
                    <a:effectLst/>
                    <a:uLnTx/>
                    <a:uFillTx/>
                    <a:latin typeface="Roboto" panose="02000000000000000000" pitchFamily="2" charset="0"/>
                    <a:ea typeface="Roboto" panose="02000000000000000000" pitchFamily="2" charset="0"/>
                    <a:cs typeface="+mn-cs"/>
                  </a:rPr>
                  <a:t>02</a:t>
                </a:r>
              </a:p>
            </p:txBody>
          </p:sp>
        </p:grpSp>
        <p:sp>
          <p:nvSpPr>
            <p:cNvPr id="36" name="Rectangle: Rounded Corners 35"/>
            <p:cNvSpPr/>
            <p:nvPr/>
          </p:nvSpPr>
          <p:spPr>
            <a:xfrm>
              <a:off x="5286462" y="2260546"/>
              <a:ext cx="171962" cy="1019003"/>
            </a:xfrm>
            <a:prstGeom prst="roundRect">
              <a:avLst/>
            </a:prstGeom>
            <a:gradFill>
              <a:gsLst>
                <a:gs pos="0">
                  <a:srgbClr val="BC7522"/>
                </a:gs>
                <a:gs pos="100000">
                  <a:srgbClr val="FFD875"/>
                </a:gs>
              </a:gsLst>
              <a:lin ang="10800000" scaled="1"/>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grpSp>
        <p:nvGrpSpPr>
          <p:cNvPr id="48" name="Group 47"/>
          <p:cNvGrpSpPr/>
          <p:nvPr/>
        </p:nvGrpSpPr>
        <p:grpSpPr>
          <a:xfrm>
            <a:off x="3403600" y="4643167"/>
            <a:ext cx="1532313" cy="1195690"/>
            <a:chOff x="4152541" y="3578454"/>
            <a:chExt cx="1305883" cy="1019003"/>
          </a:xfrm>
        </p:grpSpPr>
        <p:grpSp>
          <p:nvGrpSpPr>
            <p:cNvPr id="25" name="Group 24"/>
            <p:cNvGrpSpPr/>
            <p:nvPr/>
          </p:nvGrpSpPr>
          <p:grpSpPr>
            <a:xfrm>
              <a:off x="4152541" y="3669335"/>
              <a:ext cx="1143147" cy="837240"/>
              <a:chOff x="3403241" y="3505365"/>
              <a:chExt cx="1143147" cy="837240"/>
            </a:xfrm>
          </p:grpSpPr>
          <p:sp>
            <p:nvSpPr>
              <p:cNvPr id="38" name="Freeform: Shape 37"/>
              <p:cNvSpPr/>
              <p:nvPr/>
            </p:nvSpPr>
            <p:spPr>
              <a:xfrm>
                <a:off x="3403241" y="3505365"/>
                <a:ext cx="1143147" cy="837240"/>
              </a:xfrm>
              <a:custGeom>
                <a:avLst/>
                <a:gdLst>
                  <a:gd name="connsiteX0" fmla="*/ 323790 w 884190"/>
                  <a:gd name="connsiteY0" fmla="*/ 0 h 647580"/>
                  <a:gd name="connsiteX1" fmla="*/ 504824 w 884190"/>
                  <a:gd name="connsiteY1" fmla="*/ 55298 h 647580"/>
                  <a:gd name="connsiteX2" fmla="*/ 531329 w 884190"/>
                  <a:gd name="connsiteY2" fmla="*/ 77167 h 647580"/>
                  <a:gd name="connsiteX3" fmla="*/ 884190 w 884190"/>
                  <a:gd name="connsiteY3" fmla="*/ 77167 h 647580"/>
                  <a:gd name="connsiteX4" fmla="*/ 884190 w 884190"/>
                  <a:gd name="connsiteY4" fmla="*/ 570414 h 647580"/>
                  <a:gd name="connsiteX5" fmla="*/ 531328 w 884190"/>
                  <a:gd name="connsiteY5" fmla="*/ 570414 h 647580"/>
                  <a:gd name="connsiteX6" fmla="*/ 504824 w 884190"/>
                  <a:gd name="connsiteY6" fmla="*/ 592282 h 647580"/>
                  <a:gd name="connsiteX7" fmla="*/ 323790 w 884190"/>
                  <a:gd name="connsiteY7" fmla="*/ 647580 h 647580"/>
                  <a:gd name="connsiteX8" fmla="*/ 0 w 884190"/>
                  <a:gd name="connsiteY8" fmla="*/ 323790 h 647580"/>
                  <a:gd name="connsiteX9" fmla="*/ 323790 w 884190"/>
                  <a:gd name="connsiteY9" fmla="*/ 0 h 64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4190" h="647580">
                    <a:moveTo>
                      <a:pt x="323790" y="0"/>
                    </a:moveTo>
                    <a:cubicBezTo>
                      <a:pt x="390849" y="0"/>
                      <a:pt x="453147" y="20386"/>
                      <a:pt x="504824" y="55298"/>
                    </a:cubicBezTo>
                    <a:lnTo>
                      <a:pt x="531329" y="77167"/>
                    </a:lnTo>
                    <a:lnTo>
                      <a:pt x="884190" y="77167"/>
                    </a:lnTo>
                    <a:lnTo>
                      <a:pt x="884190" y="570414"/>
                    </a:lnTo>
                    <a:lnTo>
                      <a:pt x="531328" y="570414"/>
                    </a:lnTo>
                    <a:lnTo>
                      <a:pt x="504824" y="592282"/>
                    </a:lnTo>
                    <a:cubicBezTo>
                      <a:pt x="453147" y="627194"/>
                      <a:pt x="390849" y="647580"/>
                      <a:pt x="323790" y="647580"/>
                    </a:cubicBezTo>
                    <a:cubicBezTo>
                      <a:pt x="144966" y="647580"/>
                      <a:pt x="0" y="502614"/>
                      <a:pt x="0" y="323790"/>
                    </a:cubicBezTo>
                    <a:cubicBezTo>
                      <a:pt x="0" y="144966"/>
                      <a:pt x="144966" y="0"/>
                      <a:pt x="323790" y="0"/>
                    </a:cubicBezTo>
                    <a:close/>
                  </a:path>
                </a:pathLst>
              </a:custGeom>
              <a:gradFill>
                <a:gsLst>
                  <a:gs pos="0">
                    <a:srgbClr val="CBCC29"/>
                  </a:gs>
                  <a:gs pos="100000">
                    <a:srgbClr val="C6FF7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9" name="Oval 38"/>
              <p:cNvSpPr/>
              <p:nvPr/>
            </p:nvSpPr>
            <p:spPr>
              <a:xfrm>
                <a:off x="3490329" y="3597471"/>
                <a:ext cx="653029" cy="6530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40" name="TextBox 39"/>
              <p:cNvSpPr txBox="1"/>
              <p:nvPr/>
            </p:nvSpPr>
            <p:spPr>
              <a:xfrm>
                <a:off x="3450843" y="3662375"/>
                <a:ext cx="7320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AAAA22"/>
                    </a:solidFill>
                    <a:effectLst/>
                    <a:uLnTx/>
                    <a:uFillTx/>
                    <a:latin typeface="Roboto" panose="02000000000000000000" pitchFamily="2" charset="0"/>
                    <a:ea typeface="Roboto" panose="02000000000000000000" pitchFamily="2" charset="0"/>
                    <a:cs typeface="+mn-cs"/>
                  </a:rPr>
                  <a:t>03</a:t>
                </a:r>
              </a:p>
            </p:txBody>
          </p:sp>
        </p:grpSp>
        <p:sp>
          <p:nvSpPr>
            <p:cNvPr id="41" name="Rectangle: Rounded Corners 40"/>
            <p:cNvSpPr/>
            <p:nvPr/>
          </p:nvSpPr>
          <p:spPr>
            <a:xfrm>
              <a:off x="5286462" y="3578454"/>
              <a:ext cx="171962" cy="1019003"/>
            </a:xfrm>
            <a:prstGeom prst="roundRect">
              <a:avLst/>
            </a:prstGeom>
            <a:gradFill>
              <a:gsLst>
                <a:gs pos="0">
                  <a:srgbClr val="D3D227"/>
                </a:gs>
                <a:gs pos="100000">
                  <a:srgbClr val="C5FF7B"/>
                </a:gs>
              </a:gsLst>
              <a:lin ang="10800000" scaled="1"/>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grpSp>
        <p:nvGrpSpPr>
          <p:cNvPr id="27" name="Group 26"/>
          <p:cNvGrpSpPr/>
          <p:nvPr/>
        </p:nvGrpSpPr>
        <p:grpSpPr>
          <a:xfrm>
            <a:off x="3403600" y="976380"/>
            <a:ext cx="1532313" cy="1199971"/>
            <a:chOff x="4152541" y="938607"/>
            <a:chExt cx="1305883" cy="1022651"/>
          </a:xfrm>
        </p:grpSpPr>
        <p:grpSp>
          <p:nvGrpSpPr>
            <p:cNvPr id="54" name="Group 53"/>
            <p:cNvGrpSpPr/>
            <p:nvPr/>
          </p:nvGrpSpPr>
          <p:grpSpPr>
            <a:xfrm>
              <a:off x="4152541" y="1031312"/>
              <a:ext cx="1143147" cy="837240"/>
              <a:chOff x="1601792" y="2064383"/>
              <a:chExt cx="884190" cy="647580"/>
            </a:xfrm>
          </p:grpSpPr>
          <p:sp>
            <p:nvSpPr>
              <p:cNvPr id="55" name="Freeform: Shape 54"/>
              <p:cNvSpPr/>
              <p:nvPr/>
            </p:nvSpPr>
            <p:spPr>
              <a:xfrm>
                <a:off x="1601792" y="2064383"/>
                <a:ext cx="884190" cy="647580"/>
              </a:xfrm>
              <a:custGeom>
                <a:avLst/>
                <a:gdLst>
                  <a:gd name="connsiteX0" fmla="*/ 323790 w 884190"/>
                  <a:gd name="connsiteY0" fmla="*/ 0 h 647580"/>
                  <a:gd name="connsiteX1" fmla="*/ 504824 w 884190"/>
                  <a:gd name="connsiteY1" fmla="*/ 55298 h 647580"/>
                  <a:gd name="connsiteX2" fmla="*/ 531329 w 884190"/>
                  <a:gd name="connsiteY2" fmla="*/ 77167 h 647580"/>
                  <a:gd name="connsiteX3" fmla="*/ 884190 w 884190"/>
                  <a:gd name="connsiteY3" fmla="*/ 77167 h 647580"/>
                  <a:gd name="connsiteX4" fmla="*/ 884190 w 884190"/>
                  <a:gd name="connsiteY4" fmla="*/ 570414 h 647580"/>
                  <a:gd name="connsiteX5" fmla="*/ 531328 w 884190"/>
                  <a:gd name="connsiteY5" fmla="*/ 570414 h 647580"/>
                  <a:gd name="connsiteX6" fmla="*/ 504824 w 884190"/>
                  <a:gd name="connsiteY6" fmla="*/ 592282 h 647580"/>
                  <a:gd name="connsiteX7" fmla="*/ 323790 w 884190"/>
                  <a:gd name="connsiteY7" fmla="*/ 647580 h 647580"/>
                  <a:gd name="connsiteX8" fmla="*/ 0 w 884190"/>
                  <a:gd name="connsiteY8" fmla="*/ 323790 h 647580"/>
                  <a:gd name="connsiteX9" fmla="*/ 323790 w 884190"/>
                  <a:gd name="connsiteY9" fmla="*/ 0 h 64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4190" h="647580">
                    <a:moveTo>
                      <a:pt x="323790" y="0"/>
                    </a:moveTo>
                    <a:cubicBezTo>
                      <a:pt x="390849" y="0"/>
                      <a:pt x="453147" y="20386"/>
                      <a:pt x="504824" y="55298"/>
                    </a:cubicBezTo>
                    <a:lnTo>
                      <a:pt x="531329" y="77167"/>
                    </a:lnTo>
                    <a:lnTo>
                      <a:pt x="884190" y="77167"/>
                    </a:lnTo>
                    <a:lnTo>
                      <a:pt x="884190" y="570414"/>
                    </a:lnTo>
                    <a:lnTo>
                      <a:pt x="531328" y="570414"/>
                    </a:lnTo>
                    <a:lnTo>
                      <a:pt x="504824" y="592282"/>
                    </a:lnTo>
                    <a:cubicBezTo>
                      <a:pt x="453147" y="627194"/>
                      <a:pt x="390849" y="647580"/>
                      <a:pt x="323790" y="647580"/>
                    </a:cubicBezTo>
                    <a:cubicBezTo>
                      <a:pt x="144966" y="647580"/>
                      <a:pt x="0" y="502614"/>
                      <a:pt x="0" y="323790"/>
                    </a:cubicBezTo>
                    <a:cubicBezTo>
                      <a:pt x="0" y="144966"/>
                      <a:pt x="144966" y="0"/>
                      <a:pt x="323790" y="0"/>
                    </a:cubicBezTo>
                    <a:close/>
                  </a:path>
                </a:pathLst>
              </a:custGeom>
              <a:gradFill>
                <a:gsLst>
                  <a:gs pos="0">
                    <a:srgbClr val="CA262C"/>
                  </a:gs>
                  <a:gs pos="100000">
                    <a:srgbClr val="FF967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56" name="Oval 55"/>
              <p:cNvSpPr/>
              <p:nvPr/>
            </p:nvSpPr>
            <p:spPr>
              <a:xfrm>
                <a:off x="1673033" y="2135625"/>
                <a:ext cx="505098" cy="5050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57" name="TextBox 56"/>
              <p:cNvSpPr txBox="1"/>
              <p:nvPr/>
            </p:nvSpPr>
            <p:spPr>
              <a:xfrm>
                <a:off x="1692525" y="2185826"/>
                <a:ext cx="462722" cy="4046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DA4843"/>
                    </a:solidFill>
                    <a:effectLst/>
                    <a:uLnTx/>
                    <a:uFillTx/>
                    <a:latin typeface="Roboto" panose="02000000000000000000" pitchFamily="2" charset="0"/>
                    <a:ea typeface="Roboto" panose="02000000000000000000" pitchFamily="2" charset="0"/>
                    <a:cs typeface="+mn-cs"/>
                  </a:rPr>
                  <a:t>01</a:t>
                </a:r>
              </a:p>
            </p:txBody>
          </p:sp>
        </p:grpSp>
        <p:sp>
          <p:nvSpPr>
            <p:cNvPr id="53" name="Rectangle: Rounded Corners 52"/>
            <p:cNvSpPr/>
            <p:nvPr/>
          </p:nvSpPr>
          <p:spPr>
            <a:xfrm>
              <a:off x="5286463" y="938607"/>
              <a:ext cx="171961" cy="1022651"/>
            </a:xfrm>
            <a:prstGeom prst="roundRect">
              <a:avLst/>
            </a:prstGeom>
            <a:gradFill flip="none" rotWithShape="1">
              <a:gsLst>
                <a:gs pos="0">
                  <a:srgbClr val="CA262C"/>
                </a:gs>
                <a:gs pos="100000">
                  <a:srgbClr val="FF9678"/>
                </a:gs>
              </a:gsLst>
              <a:lin ang="108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sp>
        <p:nvSpPr>
          <p:cNvPr id="70" name="!!1"/>
          <p:cNvSpPr/>
          <p:nvPr/>
        </p:nvSpPr>
        <p:spPr>
          <a:xfrm>
            <a:off x="240669" y="2465715"/>
            <a:ext cx="3031281" cy="3266501"/>
          </a:xfrm>
          <a:prstGeom prst="roundRect">
            <a:avLst>
              <a:gd name="adj" fmla="val 7971"/>
            </a:avLst>
          </a:prstGeom>
          <a:solidFill>
            <a:schemeClr val="bg1"/>
          </a:solidFill>
          <a:ln>
            <a:noFill/>
          </a:ln>
          <a:effectLst>
            <a:innerShdw blurRad="114300">
              <a:srgbClr val="B04CB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71" name="!!22"/>
          <p:cNvSpPr txBox="1"/>
          <p:nvPr/>
        </p:nvSpPr>
        <p:spPr>
          <a:xfrm>
            <a:off x="359925" y="2544693"/>
            <a:ext cx="2761976" cy="2246769"/>
          </a:xfrm>
          <a:prstGeom prst="rect">
            <a:avLst/>
          </a:prstGeom>
          <a:noFill/>
        </p:spPr>
        <p:txBody>
          <a:bodyPr wrap="square" rtlCol="0">
            <a:spAutoFit/>
          </a:bodyPr>
          <a:lstStyle/>
          <a:p>
            <a:pPr algn="ctr"/>
            <a:r>
              <a:rPr lang="en-US" sz="2800" b="1" dirty="0">
                <a:solidFill>
                  <a:srgbClr val="00B050"/>
                </a:solidFill>
                <a:latin typeface="Times New Roman" panose="02020603050405020304" pitchFamily="18" charset="0"/>
                <a:cs typeface="Times New Roman" panose="02020603050405020304" pitchFamily="18" charset="0"/>
              </a:rPr>
              <a:t>CÁC CUỘC CÁCH MẠNG TƯ SẢN Ở CHÂU ÂU VÀ BẮC MỸ</a:t>
            </a:r>
          </a:p>
        </p:txBody>
      </p:sp>
      <p:pic>
        <p:nvPicPr>
          <p:cNvPr id="12" name="Picture 11"/>
          <p:cNvPicPr>
            <a:picLocks noChangeAspect="1"/>
          </p:cNvPicPr>
          <p:nvPr/>
        </p:nvPicPr>
        <p:blipFill>
          <a:blip r:embed="rId3"/>
          <a:stretch>
            <a:fillRect/>
          </a:stretch>
        </p:blipFill>
        <p:spPr>
          <a:xfrm>
            <a:off x="513148" y="93105"/>
            <a:ext cx="2495898" cy="20319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childTnLst>
                    </p:cTn>
                  </p:par>
                </p:childTnLst>
              </p:cTn>
              <p:nextCondLst>
                <p:cond evt="onClick" delay="0">
                  <p:tgtEl>
                    <p:spTgt spid="27"/>
                  </p:tgtEl>
                </p:cond>
              </p:nextCondLst>
            </p:seq>
            <p:seq concurrent="1" nextAc="seek">
              <p:cTn id="8" restart="whenNotActive" fill="hold" evtFilter="cancelBubble" nodeType="interactiveSeq">
                <p:stCondLst>
                  <p:cond evt="onClick" delay="0">
                    <p:tgtEl>
                      <p:spTgt spid="47"/>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ipe(left)">
                                      <p:cBhvr>
                                        <p:cTn id="13" dur="1000"/>
                                        <p:tgtEl>
                                          <p:spTgt spid="58"/>
                                        </p:tgtEl>
                                      </p:cBhvr>
                                    </p:animEffect>
                                  </p:childTnLst>
                                </p:cTn>
                              </p:par>
                            </p:childTnLst>
                          </p:cTn>
                        </p:par>
                      </p:childTnLst>
                    </p:cTn>
                  </p:par>
                </p:childTnLst>
              </p:cTn>
              <p:nextCondLst>
                <p:cond evt="onClick" delay="0">
                  <p:tgtEl>
                    <p:spTgt spid="47"/>
                  </p:tgtEl>
                </p:cond>
              </p:nextCondLst>
            </p:seq>
            <p:seq concurrent="1" nextAc="seek">
              <p:cTn id="14" restart="whenNotActive" fill="hold" evtFilter="cancelBubble" nodeType="interactiveSeq">
                <p:stCondLst>
                  <p:cond evt="onClick" delay="0">
                    <p:tgtEl>
                      <p:spTgt spid="48"/>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1000"/>
                                        <p:tgtEl>
                                          <p:spTgt spid="61"/>
                                        </p:tgtEl>
                                      </p:cBhvr>
                                    </p:animEffect>
                                  </p:childTnLst>
                                </p:cTn>
                              </p:par>
                            </p:childTnLst>
                          </p:cTn>
                        </p:par>
                      </p:childTnLst>
                    </p:cTn>
                  </p:par>
                </p:childTnLst>
              </p:cTn>
              <p:nextCondLst>
                <p:cond evt="onClick" delay="0">
                  <p:tgtEl>
                    <p:spTgt spid="48"/>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2"/>
          <p:cNvSpPr>
            <a:spLocks noGrp="1" noRot="1" noChangeAspect="1" noMove="1" noResize="1" noEditPoints="1" noAdjustHandles="1" noChangeArrowheads="1" noChangeShapeType="1" noTextEdit="1"/>
          </p:cNvSpPr>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ChangeAspect="1"/>
          </p:cNvPicPr>
          <p:nvPr/>
        </p:nvPicPr>
        <p:blipFill rotWithShape="1">
          <a:blip r:embed="rId3"/>
          <a:srcRect l="9225" r="3712"/>
          <a:stretch>
            <a:fillRect/>
          </a:stretch>
        </p:blipFill>
        <p:spPr>
          <a:xfrm>
            <a:off x="20" y="-45289"/>
            <a:ext cx="8115280" cy="6408311"/>
          </a:xfrm>
          <a:prstGeom prst="rect">
            <a:avLst/>
          </a:prstGeom>
        </p:spPr>
      </p:pic>
      <p:sp>
        <p:nvSpPr>
          <p:cNvPr id="20" name="Content Placeholder 19"/>
          <p:cNvSpPr>
            <a:spLocks noGrp="1"/>
          </p:cNvSpPr>
          <p:nvPr>
            <p:ph idx="1"/>
          </p:nvPr>
        </p:nvSpPr>
        <p:spPr>
          <a:xfrm>
            <a:off x="8682238" y="314297"/>
            <a:ext cx="2942813" cy="3023263"/>
          </a:xfrm>
          <a:noFill/>
        </p:spPr>
        <p:txBody>
          <a:bodyPr>
            <a:normAutofit/>
          </a:bodyPr>
          <a:lstStyle/>
          <a:p>
            <a:pPr algn="just"/>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a:t>
            </a:r>
          </a:p>
          <a:p>
            <a:pPr algn="just"/>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nay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hiến</a:t>
            </a:r>
            <a:r>
              <a:rPr lang="en-US" dirty="0">
                <a:latin typeface="Times New Roman" panose="02020603050405020304" pitchFamily="18" charset="0"/>
                <a:cs typeface="Times New Roman" panose="02020603050405020304" pitchFamily="18" charset="0"/>
              </a:rPr>
              <a:t>?</a:t>
            </a:r>
          </a:p>
        </p:txBody>
      </p:sp>
      <p:sp>
        <p:nvSpPr>
          <p:cNvPr id="29" name="Rectangle 24"/>
          <p:cNvSpPr>
            <a:spLocks noGrp="1" noRot="1" noChangeAspect="1" noMove="1" noResize="1" noEditPoints="1" noAdjustHandles="1" noChangeArrowheads="1" noChangeShapeType="1" noTextEdit="1"/>
          </p:cNvSpPr>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Grp="1" noRot="1" noChangeAspect="1" noMove="1" noResize="1" noEditPoints="1" noAdjustHandles="1" noChangeArrowheads="1" noChangeShapeType="1" noTextEdit="1"/>
          </p:cNvSpPr>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682238" y="2115394"/>
            <a:ext cx="3216729" cy="4154984"/>
          </a:xfrm>
          <a:prstGeom prst="rect">
            <a:avLst/>
          </a:prstGeom>
          <a:noFill/>
        </p:spPr>
        <p:txBody>
          <a:bodyPr wrap="square" rtlCol="0">
            <a:spAutoFit/>
          </a:bodyPr>
          <a:lstStyle/>
          <a:p>
            <a:pPr algn="just"/>
            <a:r>
              <a:rPr lang="vi-VN" sz="2400" b="0" i="0" dirty="0">
                <a:solidFill>
                  <a:srgbClr val="363636"/>
                </a:solidFill>
                <a:effectLst/>
                <a:latin typeface="Times New Roman" panose="02020603050405020304" pitchFamily="18" charset="0"/>
                <a:cs typeface="Times New Roman" panose="02020603050405020304" pitchFamily="18" charset="0"/>
              </a:rPr>
              <a:t>Kết quả trong cuộc cách mạng tư sản Anh thời cận đại, giai cấp tư sản và quý tộc  đã thỏa hiệp với nhau, dẫn đến kết quả là nước Anh đã áp dụng chính thể quân chủ lập hiến, bởi thế cho nên các thiết chế của vương triều và quốc vương vẫn còn được bảo lưu.</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0020" y="5554980"/>
            <a:ext cx="7589520" cy="1107996"/>
          </a:xfrm>
          <a:prstGeom prst="rect">
            <a:avLst/>
          </a:prstGeom>
          <a:noFill/>
        </p:spPr>
        <p:txBody>
          <a:bodyPr wrap="square" rtlCol="0">
            <a:spAutoFit/>
          </a:bodyPr>
          <a:lstStyle/>
          <a:p>
            <a:pPr algn="ctr"/>
            <a:r>
              <a:rPr lang="en-US" sz="2400" dirty="0" err="1">
                <a:solidFill>
                  <a:schemeClr val="bg1"/>
                </a:solidFill>
                <a:latin typeface="Times New Roman" panose="02020603050405020304" pitchFamily="18" charset="0"/>
                <a:cs typeface="Times New Roman" panose="02020603050405020304" pitchFamily="18" charset="0"/>
              </a:rPr>
              <a:t>Hình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ảnh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Hoàng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gia</a:t>
            </a:r>
            <a:r>
              <a:rPr lang="en-US" sz="2400" dirty="0">
                <a:solidFill>
                  <a:schemeClr val="bg1"/>
                </a:solidFill>
                <a:latin typeface="Times New Roman" panose="02020603050405020304" pitchFamily="18" charset="0"/>
                <a:cs typeface="Times New Roman" panose="02020603050405020304" pitchFamily="18" charset="0"/>
              </a:rPr>
              <a:t> Anh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đám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cưới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hoành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hoàng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tử</a:t>
            </a:r>
            <a:r>
              <a:rPr lang="en-US" sz="2400" dirty="0">
                <a:solidFill>
                  <a:schemeClr val="bg1"/>
                </a:solidFill>
                <a:latin typeface="Times New Roman" panose="02020603050405020304" pitchFamily="18" charset="0"/>
                <a:cs typeface="Times New Roman" panose="02020603050405020304" pitchFamily="18" charset="0"/>
              </a:rPr>
              <a:t> William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nương</a:t>
            </a:r>
            <a:r>
              <a:rPr lang="en-US" sz="2400" dirty="0">
                <a:solidFill>
                  <a:schemeClr val="bg1"/>
                </a:solidFill>
                <a:latin typeface="Times New Roman" panose="02020603050405020304" pitchFamily="18" charset="0"/>
                <a:cs typeface="Times New Roman" panose="02020603050405020304" pitchFamily="18" charset="0"/>
              </a:rPr>
              <a:t> Kate</a:t>
            </a:r>
          </a:p>
          <a:p>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circle(in)">
                                      <p:cBhvr>
                                        <p:cTn id="12" dur="20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grpId="1" nodeType="clickEffect">
                                  <p:stCondLst>
                                    <p:cond delay="0"/>
                                  </p:stCondLst>
                                  <p:childTnLst>
                                    <p:animEffect transition="out" filter="circle(out)">
                                      <p:cBhvr>
                                        <p:cTn id="26" dur="2000"/>
                                        <p:tgtEl>
                                          <p:spTgt spid="20">
                                            <p:txEl>
                                              <p:pRg st="0" end="0"/>
                                            </p:txEl>
                                          </p:spTgt>
                                        </p:tgtEl>
                                      </p:cBhvr>
                                    </p:animEffect>
                                    <p:set>
                                      <p:cBhvr>
                                        <p:cTn id="27" dur="1" fill="hold">
                                          <p:stCondLst>
                                            <p:cond delay="1999"/>
                                          </p:stCondLst>
                                        </p:cTn>
                                        <p:tgtEl>
                                          <p:spTgt spid="20">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1" nodeType="clickEffect">
                                  <p:stCondLst>
                                    <p:cond delay="0"/>
                                  </p:stCondLst>
                                  <p:childTnLst>
                                    <p:animEffect transition="out" filter="circle(out)">
                                      <p:cBhvr>
                                        <p:cTn id="31" dur="2000"/>
                                        <p:tgtEl>
                                          <p:spTgt spid="20">
                                            <p:txEl>
                                              <p:pRg st="1" end="1"/>
                                            </p:txEl>
                                          </p:spTgt>
                                        </p:tgtEl>
                                      </p:cBhvr>
                                    </p:animEffect>
                                    <p:set>
                                      <p:cBhvr>
                                        <p:cTn id="32" dur="1" fill="hold">
                                          <p:stCondLst>
                                            <p:cond delay="1999"/>
                                          </p:stCondLst>
                                        </p:cTn>
                                        <p:tgtEl>
                                          <p:spTgt spid="20">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0" grpId="1" build="p"/>
      <p:bldP spid="6"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6388" y="437188"/>
            <a:ext cx="10820400" cy="5319345"/>
            <a:chOff x="0" y="0"/>
            <a:chExt cx="8732589" cy="3898453"/>
          </a:xfrm>
        </p:grpSpPr>
        <p:sp>
          <p:nvSpPr>
            <p:cNvPr id="3" name="Freeform 3"/>
            <p:cNvSpPr/>
            <p:nvPr/>
          </p:nvSpPr>
          <p:spPr>
            <a:xfrm>
              <a:off x="0" y="0"/>
              <a:ext cx="8732589" cy="3898454"/>
            </a:xfrm>
            <a:custGeom>
              <a:avLst/>
              <a:gdLst/>
              <a:ahLst/>
              <a:cxnLst/>
              <a:rect l="l" t="t" r="r" b="b"/>
              <a:pathLst>
                <a:path w="8732589" h="3898454">
                  <a:moveTo>
                    <a:pt x="8608130" y="3898453"/>
                  </a:moveTo>
                  <a:lnTo>
                    <a:pt x="124460" y="3898453"/>
                  </a:lnTo>
                  <a:cubicBezTo>
                    <a:pt x="55880" y="3898453"/>
                    <a:pt x="0" y="3842573"/>
                    <a:pt x="0" y="3773993"/>
                  </a:cubicBezTo>
                  <a:lnTo>
                    <a:pt x="0" y="124460"/>
                  </a:lnTo>
                  <a:cubicBezTo>
                    <a:pt x="0" y="55880"/>
                    <a:pt x="55880" y="0"/>
                    <a:pt x="124460" y="0"/>
                  </a:cubicBezTo>
                  <a:lnTo>
                    <a:pt x="8608130" y="0"/>
                  </a:lnTo>
                  <a:cubicBezTo>
                    <a:pt x="8676710" y="0"/>
                    <a:pt x="8732589" y="55880"/>
                    <a:pt x="8732589" y="124460"/>
                  </a:cubicBezTo>
                  <a:lnTo>
                    <a:pt x="8732589" y="3773993"/>
                  </a:lnTo>
                  <a:cubicBezTo>
                    <a:pt x="8732589" y="3842574"/>
                    <a:pt x="8676710" y="3898454"/>
                    <a:pt x="8608130" y="3898454"/>
                  </a:cubicBezTo>
                  <a:close/>
                </a:path>
              </a:pathLst>
            </a:custGeom>
            <a:solidFill>
              <a:srgbClr val="FFFFFF"/>
            </a:solidFill>
          </p:spPr>
        </p:sp>
      </p:grpSp>
      <p:grpSp>
        <p:nvGrpSpPr>
          <p:cNvPr id="7" name="Group 7"/>
          <p:cNvGrpSpPr/>
          <p:nvPr/>
        </p:nvGrpSpPr>
        <p:grpSpPr>
          <a:xfrm>
            <a:off x="0" y="6311268"/>
            <a:ext cx="12192000" cy="546732"/>
            <a:chOff x="0" y="0"/>
            <a:chExt cx="6555032" cy="293951"/>
          </a:xfrm>
        </p:grpSpPr>
        <p:sp>
          <p:nvSpPr>
            <p:cNvPr id="8" name="Freeform 8"/>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13044">
            <a:off x="-313090" y="4955408"/>
            <a:ext cx="2417931" cy="1916759"/>
          </a:xfrm>
          <a:prstGeom prst="rect">
            <a:avLst/>
          </a:prstGeom>
        </p:spPr>
      </p:pic>
      <p:grpSp>
        <p:nvGrpSpPr>
          <p:cNvPr id="5" name="Group 4"/>
          <p:cNvGrpSpPr/>
          <p:nvPr/>
        </p:nvGrpSpPr>
        <p:grpSpPr>
          <a:xfrm>
            <a:off x="724797" y="1595452"/>
            <a:ext cx="10262230" cy="1857290"/>
            <a:chOff x="724797" y="1595452"/>
            <a:chExt cx="10262230" cy="1857290"/>
          </a:xfrm>
        </p:grpSpPr>
        <p:grpSp>
          <p:nvGrpSpPr>
            <p:cNvPr id="19" name="Group 18"/>
            <p:cNvGrpSpPr/>
            <p:nvPr/>
          </p:nvGrpSpPr>
          <p:grpSpPr>
            <a:xfrm>
              <a:off x="1036492" y="2101845"/>
              <a:ext cx="9950535" cy="1350897"/>
              <a:chOff x="1142431" y="2764488"/>
              <a:chExt cx="9701734" cy="1350897"/>
            </a:xfrm>
          </p:grpSpPr>
          <p:sp>
            <p:nvSpPr>
              <p:cNvPr id="12" name="Freeform 12"/>
              <p:cNvSpPr/>
              <p:nvPr/>
            </p:nvSpPr>
            <p:spPr>
              <a:xfrm rot="5400000">
                <a:off x="5317849" y="-1410930"/>
                <a:ext cx="1350897" cy="9701734"/>
              </a:xfrm>
              <a:custGeom>
                <a:avLst/>
                <a:gdLst/>
                <a:ahLst/>
                <a:cxnLst/>
                <a:rect l="l" t="t" r="r" b="b"/>
                <a:pathLst>
                  <a:path w="660400" h="2835626">
                    <a:moveTo>
                      <a:pt x="220252" y="2816557"/>
                    </a:moveTo>
                    <a:cubicBezTo>
                      <a:pt x="254109" y="2828071"/>
                      <a:pt x="292600" y="2835626"/>
                      <a:pt x="330378" y="2835626"/>
                    </a:cubicBezTo>
                    <a:cubicBezTo>
                      <a:pt x="368157" y="2835626"/>
                      <a:pt x="404509" y="2829149"/>
                      <a:pt x="438009" y="2817635"/>
                    </a:cubicBezTo>
                    <a:cubicBezTo>
                      <a:pt x="438723" y="2817276"/>
                      <a:pt x="439435" y="2817276"/>
                      <a:pt x="440148" y="2816916"/>
                    </a:cubicBezTo>
                    <a:cubicBezTo>
                      <a:pt x="565955" y="2770861"/>
                      <a:pt x="658618" y="2649247"/>
                      <a:pt x="660400" y="2462192"/>
                    </a:cubicBezTo>
                    <a:lnTo>
                      <a:pt x="660400" y="0"/>
                    </a:lnTo>
                    <a:lnTo>
                      <a:pt x="0" y="0"/>
                    </a:lnTo>
                    <a:lnTo>
                      <a:pt x="0" y="2460364"/>
                    </a:lnTo>
                    <a:cubicBezTo>
                      <a:pt x="1782" y="2649966"/>
                      <a:pt x="93019" y="2771581"/>
                      <a:pt x="220252" y="2816557"/>
                    </a:cubicBezTo>
                    <a:close/>
                  </a:path>
                </a:pathLst>
              </a:custGeom>
              <a:solidFill>
                <a:schemeClr val="accent6">
                  <a:lumMod val="20000"/>
                  <a:lumOff val="80000"/>
                </a:schemeClr>
              </a:solidFill>
            </p:spPr>
          </p:sp>
          <p:sp>
            <p:nvSpPr>
              <p:cNvPr id="18" name="TextBox 17"/>
              <p:cNvSpPr txBox="1"/>
              <p:nvPr/>
            </p:nvSpPr>
            <p:spPr>
              <a:xfrm>
                <a:off x="2166856" y="2840748"/>
                <a:ext cx="8677308"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tên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quốc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trên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giới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nay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theo</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chế</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chính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trị</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quân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chủ</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lập</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hiến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 name="Freeform 8"/>
            <p:cNvSpPr/>
            <p:nvPr/>
          </p:nvSpPr>
          <p:spPr>
            <a:xfrm>
              <a:off x="724797" y="1595452"/>
              <a:ext cx="1463675" cy="1818231"/>
            </a:xfrm>
            <a:custGeom>
              <a:avLst/>
              <a:gdLst/>
              <a:ahLst/>
              <a:cxnLst/>
              <a:rect l="l" t="t" r="r" b="b"/>
              <a:pathLst>
                <a:path w="2978086" h="4114800">
                  <a:moveTo>
                    <a:pt x="0" y="0"/>
                  </a:moveTo>
                  <a:lnTo>
                    <a:pt x="2978086" y="0"/>
                  </a:lnTo>
                  <a:lnTo>
                    <a:pt x="297808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erson standing next to a bridge with a flag in front of a building&#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16640"/>
          <a:stretch>
            <a:fillRect/>
          </a:stretch>
        </p:blipFill>
        <p:spPr>
          <a:xfrm>
            <a:off x="-2" y="10"/>
            <a:ext cx="7995504" cy="6857990"/>
          </a:xfrm>
          <a:prstGeom prst="rect">
            <a:avLst/>
          </a:prstGeom>
        </p:spPr>
      </p:pic>
      <p:pic>
        <p:nvPicPr>
          <p:cNvPr id="16" name="Picture 15" descr="A canal with buildings and Bruges in the background&#10;&#10;Description automatically generated"/>
          <p:cNvPicPr>
            <a:picLocks noChangeAspect="1"/>
          </p:cNvPicPr>
          <p:nvPr/>
        </p:nvPicPr>
        <p:blipFill rotWithShape="1">
          <a:blip r:embed="rId4" cstate="print">
            <a:extLst>
              <a:ext uri="{28A0092B-C50C-407E-A947-70E740481C1C}">
                <a14:useLocalDpi xmlns:a14="http://schemas.microsoft.com/office/drawing/2010/main" val="0"/>
              </a:ext>
            </a:extLst>
          </a:blip>
          <a:srcRect l="1088" r="3252" b="4"/>
          <a:stretch>
            <a:fillRect/>
          </a:stretch>
        </p:blipFill>
        <p:spPr>
          <a:xfrm>
            <a:off x="8188032" y="10"/>
            <a:ext cx="4003968" cy="2228747"/>
          </a:xfrm>
          <a:prstGeom prst="rect">
            <a:avLst/>
          </a:prstGeom>
        </p:spPr>
      </p:pic>
      <p:pic>
        <p:nvPicPr>
          <p:cNvPr id="18" name="Picture 17" descr="A field of tulips with windmills in the background&#10;&#10;Description automatically generated"/>
          <p:cNvPicPr>
            <a:picLocks noChangeAspect="1"/>
          </p:cNvPicPr>
          <p:nvPr/>
        </p:nvPicPr>
        <p:blipFill rotWithShape="1">
          <a:blip r:embed="rId5" cstate="print">
            <a:extLst>
              <a:ext uri="{28A0092B-C50C-407E-A947-70E740481C1C}">
                <a14:useLocalDpi xmlns:a14="http://schemas.microsoft.com/office/drawing/2010/main" val="0"/>
              </a:ext>
            </a:extLst>
          </a:blip>
          <a:srcRect t="22744" r="1" b="1"/>
          <a:stretch>
            <a:fillRect/>
          </a:stretch>
        </p:blipFill>
        <p:spPr>
          <a:xfrm>
            <a:off x="8188029" y="2400472"/>
            <a:ext cx="4003969" cy="2057046"/>
          </a:xfrm>
          <a:prstGeom prst="rect">
            <a:avLst/>
          </a:prstGeom>
        </p:spPr>
      </p:pic>
      <p:pic>
        <p:nvPicPr>
          <p:cNvPr id="26" name="Picture 25" descr="A red pagoda with a mountain in the background&#10;&#10;Description automatically generated"/>
          <p:cNvPicPr>
            <a:picLocks noChangeAspect="1"/>
          </p:cNvPicPr>
          <p:nvPr/>
        </p:nvPicPr>
        <p:blipFill rotWithShape="1">
          <a:blip r:embed="rId6" cstate="print">
            <a:extLst>
              <a:ext uri="{28A0092B-C50C-407E-A947-70E740481C1C}">
                <a14:useLocalDpi xmlns:a14="http://schemas.microsoft.com/office/drawing/2010/main" val="0"/>
              </a:ext>
            </a:extLst>
          </a:blip>
          <a:srcRect t="7227" r="1" b="1"/>
          <a:stretch>
            <a:fillRect/>
          </a:stretch>
        </p:blipFill>
        <p:spPr>
          <a:xfrm>
            <a:off x="8188029" y="4629229"/>
            <a:ext cx="4003969" cy="2228771"/>
          </a:xfrm>
          <a:prstGeom prst="rect">
            <a:avLst/>
          </a:prstGeom>
        </p:spPr>
      </p:pic>
      <p:sp>
        <p:nvSpPr>
          <p:cNvPr id="33" name="TextBox 32"/>
          <p:cNvSpPr txBox="1"/>
          <p:nvPr/>
        </p:nvSpPr>
        <p:spPr>
          <a:xfrm>
            <a:off x="0" y="6334780"/>
            <a:ext cx="3346315" cy="523220"/>
          </a:xfrm>
          <a:prstGeom prst="rect">
            <a:avLst/>
          </a:prstGeom>
          <a:solidFill>
            <a:schemeClr val="bg1"/>
          </a:solidFill>
        </p:spPr>
        <p:txBody>
          <a:bodyPr wrap="square">
            <a:spAutoFit/>
          </a:bodyPr>
          <a:lstStyle/>
          <a:p>
            <a:r>
              <a:rPr lang="en-US" sz="2800" b="1" dirty="0" err="1">
                <a:solidFill>
                  <a:srgbClr val="000000"/>
                </a:solidFill>
                <a:effectLst/>
                <a:latin typeface="Times New Roman" panose="02020603050405020304" pitchFamily="18" charset="0"/>
                <a:ea typeface="Times New Roman" panose="02020603050405020304" pitchFamily="18" charset="0"/>
              </a:rPr>
              <a:t>Vương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quốc</a:t>
            </a:r>
            <a:r>
              <a:rPr lang="en-US" sz="2800" b="1" dirty="0">
                <a:solidFill>
                  <a:srgbClr val="000000"/>
                </a:solidFill>
                <a:effectLst/>
                <a:latin typeface="Times New Roman" panose="02020603050405020304" pitchFamily="18" charset="0"/>
                <a:ea typeface="Times New Roman" panose="02020603050405020304" pitchFamily="18" charset="0"/>
              </a:rPr>
              <a:t> Anh</a:t>
            </a:r>
            <a:endParaRPr lang="en-US" sz="3600" dirty="0"/>
          </a:p>
        </p:txBody>
      </p:sp>
      <p:sp>
        <p:nvSpPr>
          <p:cNvPr id="36" name="TextBox 35"/>
          <p:cNvSpPr txBox="1"/>
          <p:nvPr/>
        </p:nvSpPr>
        <p:spPr>
          <a:xfrm>
            <a:off x="8188030" y="6373680"/>
            <a:ext cx="1831460" cy="523220"/>
          </a:xfrm>
          <a:prstGeom prst="rect">
            <a:avLst/>
          </a:prstGeom>
          <a:solidFill>
            <a:schemeClr val="bg1"/>
          </a:solidFill>
        </p:spPr>
        <p:txBody>
          <a:bodyPr wrap="square">
            <a:spAutoFit/>
          </a:bodyPr>
          <a:lstStyle/>
          <a:p>
            <a:r>
              <a:rPr lang="en-US" sz="2800" b="1" dirty="0" err="1">
                <a:solidFill>
                  <a:srgbClr val="000000"/>
                </a:solidFill>
                <a:effectLst/>
                <a:latin typeface="Times New Roman" panose="02020603050405020304" pitchFamily="18" charset="0"/>
                <a:ea typeface="Times New Roman" panose="02020603050405020304" pitchFamily="18" charset="0"/>
              </a:rPr>
              <a:t>Nhật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Bản</a:t>
            </a:r>
            <a:endParaRPr lang="en-US" sz="3600" dirty="0"/>
          </a:p>
        </p:txBody>
      </p:sp>
      <p:sp>
        <p:nvSpPr>
          <p:cNvPr id="37" name="TextBox 36"/>
          <p:cNvSpPr txBox="1"/>
          <p:nvPr/>
        </p:nvSpPr>
        <p:spPr>
          <a:xfrm>
            <a:off x="8188030" y="3953748"/>
            <a:ext cx="1831460" cy="523220"/>
          </a:xfrm>
          <a:prstGeom prst="rect">
            <a:avLst/>
          </a:prstGeom>
          <a:solidFill>
            <a:schemeClr val="bg1"/>
          </a:solidFill>
        </p:spPr>
        <p:txBody>
          <a:bodyPr wrap="square">
            <a:spAutoFit/>
          </a:bodyPr>
          <a:lstStyle/>
          <a:p>
            <a:r>
              <a:rPr lang="en-US" sz="2800" b="1" dirty="0">
                <a:solidFill>
                  <a:srgbClr val="000000"/>
                </a:solidFill>
                <a:effectLst/>
                <a:latin typeface="Times New Roman" panose="02020603050405020304" pitchFamily="18" charset="0"/>
                <a:ea typeface="Times New Roman" panose="02020603050405020304" pitchFamily="18" charset="0"/>
              </a:rPr>
              <a:t>Hà Lan</a:t>
            </a:r>
            <a:endParaRPr lang="en-US" sz="3600" dirty="0"/>
          </a:p>
        </p:txBody>
      </p:sp>
      <p:sp>
        <p:nvSpPr>
          <p:cNvPr id="38" name="TextBox 37"/>
          <p:cNvSpPr txBox="1"/>
          <p:nvPr/>
        </p:nvSpPr>
        <p:spPr>
          <a:xfrm>
            <a:off x="8188029" y="1705537"/>
            <a:ext cx="1831460" cy="523220"/>
          </a:xfrm>
          <a:prstGeom prst="rect">
            <a:avLst/>
          </a:prstGeom>
          <a:solidFill>
            <a:schemeClr val="bg1"/>
          </a:solidFill>
        </p:spPr>
        <p:txBody>
          <a:bodyPr wrap="square">
            <a:spAutoFit/>
          </a:bodyPr>
          <a:lstStyle/>
          <a:p>
            <a:r>
              <a:rPr lang="en-US" sz="2800" b="1" dirty="0" err="1">
                <a:solidFill>
                  <a:srgbClr val="000000"/>
                </a:solidFill>
                <a:effectLst/>
                <a:latin typeface="Times New Roman" panose="02020603050405020304" pitchFamily="18" charset="0"/>
                <a:ea typeface="Times New Roman" panose="02020603050405020304" pitchFamily="18" charset="0"/>
              </a:rPr>
              <a:t>Bỉ</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ity with a river and trees&#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t="25946" r="-2" b="3158"/>
          <a:stretch>
            <a:fillRect/>
          </a:stretch>
        </p:blipFill>
        <p:spPr>
          <a:xfrm>
            <a:off x="321730" y="321732"/>
            <a:ext cx="5674897" cy="3017405"/>
          </a:xfrm>
          <a:prstGeom prst="rect">
            <a:avLst/>
          </a:prstGeom>
        </p:spPr>
      </p:pic>
      <p:pic>
        <p:nvPicPr>
          <p:cNvPr id="2" name="Picture 1" descr="A large multicolored building with tall spires&#10;&#10;Description automatically generated"/>
          <p:cNvPicPr>
            <a:picLocks noChangeAspect="1"/>
          </p:cNvPicPr>
          <p:nvPr/>
        </p:nvPicPr>
        <p:blipFill rotWithShape="1">
          <a:blip r:embed="rId4" cstate="print">
            <a:extLst>
              <a:ext uri="{28A0092B-C50C-407E-A947-70E740481C1C}">
                <a14:useLocalDpi xmlns:a14="http://schemas.microsoft.com/office/drawing/2010/main" val="0"/>
              </a:ext>
            </a:extLst>
          </a:blip>
          <a:srcRect t="24535" r="-2" b="1811"/>
          <a:stretch>
            <a:fillRect/>
          </a:stretch>
        </p:blipFill>
        <p:spPr>
          <a:xfrm>
            <a:off x="321730" y="3510853"/>
            <a:ext cx="5674897" cy="2789954"/>
          </a:xfrm>
          <a:prstGeom prst="rect">
            <a:avLst/>
          </a:prstGeom>
        </p:spPr>
      </p:pic>
      <p:pic>
        <p:nvPicPr>
          <p:cNvPr id="3" name="Picture 2" descr="A bridge over a city&#10;&#10;Description automatically generated"/>
          <p:cNvPicPr>
            <a:picLocks noChangeAspect="1"/>
          </p:cNvPicPr>
          <p:nvPr/>
        </p:nvPicPr>
        <p:blipFill rotWithShape="1">
          <a:blip r:embed="rId5">
            <a:extLst>
              <a:ext uri="{28A0092B-C50C-407E-A947-70E740481C1C}">
                <a14:useLocalDpi xmlns:a14="http://schemas.microsoft.com/office/drawing/2010/main" val="0"/>
              </a:ext>
            </a:extLst>
          </a:blip>
          <a:srcRect l="23953" r="4861" b="-1"/>
          <a:stretch>
            <a:fillRect/>
          </a:stretch>
        </p:blipFill>
        <p:spPr>
          <a:xfrm>
            <a:off x="6195373" y="321733"/>
            <a:ext cx="5674897" cy="5979074"/>
          </a:xfrm>
          <a:prstGeom prst="rect">
            <a:avLst/>
          </a:prstGeom>
        </p:spPr>
      </p:pic>
      <p:sp>
        <p:nvSpPr>
          <p:cNvPr id="5" name="TextBox 4"/>
          <p:cNvSpPr txBox="1"/>
          <p:nvPr/>
        </p:nvSpPr>
        <p:spPr>
          <a:xfrm>
            <a:off x="341186" y="5790946"/>
            <a:ext cx="2324194" cy="523220"/>
          </a:xfrm>
          <a:prstGeom prst="rect">
            <a:avLst/>
          </a:prstGeom>
          <a:solidFill>
            <a:schemeClr val="bg1"/>
          </a:solidFill>
        </p:spPr>
        <p:txBody>
          <a:bodyPr wrap="square">
            <a:spAutoFit/>
          </a:bodyPr>
          <a:lstStyle/>
          <a:p>
            <a:r>
              <a:rPr lang="en-US" sz="2800" b="1" dirty="0">
                <a:solidFill>
                  <a:srgbClr val="000000"/>
                </a:solidFill>
                <a:effectLst/>
                <a:latin typeface="Times New Roman" panose="02020603050405020304" pitchFamily="18" charset="0"/>
                <a:ea typeface="Times New Roman" panose="02020603050405020304" pitchFamily="18" charset="0"/>
              </a:rPr>
              <a:t>Thái Lan</a:t>
            </a:r>
            <a:endParaRPr lang="en-US" sz="3600" dirty="0"/>
          </a:p>
        </p:txBody>
      </p:sp>
      <p:sp>
        <p:nvSpPr>
          <p:cNvPr id="6" name="TextBox 5"/>
          <p:cNvSpPr txBox="1"/>
          <p:nvPr/>
        </p:nvSpPr>
        <p:spPr>
          <a:xfrm>
            <a:off x="321730" y="2870734"/>
            <a:ext cx="2324194" cy="523220"/>
          </a:xfrm>
          <a:prstGeom prst="rect">
            <a:avLst/>
          </a:prstGeom>
          <a:solidFill>
            <a:schemeClr val="bg1"/>
          </a:solidFill>
        </p:spPr>
        <p:txBody>
          <a:bodyPr wrap="square">
            <a:spAutoFit/>
          </a:bodyPr>
          <a:lstStyle/>
          <a:p>
            <a:r>
              <a:rPr lang="en-US" sz="2800" b="1" dirty="0" err="1">
                <a:solidFill>
                  <a:srgbClr val="000000"/>
                </a:solidFill>
                <a:latin typeface="Times New Roman" panose="02020603050405020304" pitchFamily="18" charset="0"/>
              </a:rPr>
              <a:t>Đan</a:t>
            </a:r>
            <a:r>
              <a:rPr lang="en-US" sz="2800" b="1" dirty="0">
                <a:solidFill>
                  <a:srgbClr val="000000"/>
                </a:solidFill>
                <a:latin typeface="Times New Roman" panose="02020603050405020304" pitchFamily="18" charset="0"/>
              </a:rPr>
              <a:t> </a:t>
            </a:r>
            <a:r>
              <a:rPr lang="en-US" sz="2800" b="1" dirty="0" err="1">
                <a:solidFill>
                  <a:srgbClr val="000000"/>
                </a:solidFill>
                <a:latin typeface="Times New Roman" panose="02020603050405020304" pitchFamily="18" charset="0"/>
              </a:rPr>
              <a:t>Mạch</a:t>
            </a:r>
            <a:endParaRPr lang="en-US" sz="3600" dirty="0"/>
          </a:p>
        </p:txBody>
      </p:sp>
      <p:sp>
        <p:nvSpPr>
          <p:cNvPr id="7" name="TextBox 6"/>
          <p:cNvSpPr txBox="1"/>
          <p:nvPr/>
        </p:nvSpPr>
        <p:spPr>
          <a:xfrm>
            <a:off x="6195373" y="5777587"/>
            <a:ext cx="2324194" cy="523220"/>
          </a:xfrm>
          <a:prstGeom prst="rect">
            <a:avLst/>
          </a:prstGeom>
          <a:solidFill>
            <a:schemeClr val="bg1"/>
          </a:solidFill>
        </p:spPr>
        <p:txBody>
          <a:bodyPr wrap="square">
            <a:spAutoFit/>
          </a:bodyPr>
          <a:lstStyle/>
          <a:p>
            <a:r>
              <a:rPr lang="en-US" sz="2800" b="1" dirty="0">
                <a:solidFill>
                  <a:srgbClr val="000000"/>
                </a:solidFill>
                <a:latin typeface="Times New Roman" panose="02020603050405020304" pitchFamily="18" charset="0"/>
              </a:rPr>
              <a:t>Malaysia</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40430"/>
            <a:ext cx="4245429" cy="2206364"/>
          </a:xfrm>
        </p:spPr>
        <p:txBody>
          <a:bodyPr vert="horz" lIns="91440" tIns="45720" rIns="91440" bIns="45720" rtlCol="0" anchor="ctr">
            <a:normAutofit/>
          </a:bodyPr>
          <a:lstStyle/>
          <a:p>
            <a:r>
              <a:rPr lang="en-US" sz="4400" kern="1200" dirty="0" err="1">
                <a:solidFill>
                  <a:schemeClr val="tx1"/>
                </a:solidFill>
                <a:latin typeface="Times New Roman" panose="02020603050405020304" pitchFamily="18" charset="0"/>
                <a:cs typeface="Times New Roman" panose="02020603050405020304" pitchFamily="18" charset="0"/>
              </a:rPr>
              <a:t>Bài</a:t>
            </a:r>
            <a:r>
              <a:rPr lang="en-US" sz="4400" kern="1200" dirty="0">
                <a:solidFill>
                  <a:schemeClr val="tx1"/>
                </a:solidFill>
                <a:latin typeface="Times New Roman" panose="02020603050405020304" pitchFamily="18" charset="0"/>
                <a:cs typeface="Times New Roman" panose="02020603050405020304" pitchFamily="18" charset="0"/>
              </a:rPr>
              <a:t> </a:t>
            </a:r>
            <a:r>
              <a:rPr lang="en-US" sz="4400" kern="1200" dirty="0" err="1">
                <a:solidFill>
                  <a:schemeClr val="tx1"/>
                </a:solidFill>
                <a:latin typeface="Times New Roman" panose="02020603050405020304" pitchFamily="18" charset="0"/>
                <a:cs typeface="Times New Roman" panose="02020603050405020304" pitchFamily="18" charset="0"/>
              </a:rPr>
              <a:t>cũ</a:t>
            </a:r>
            <a:r>
              <a:rPr lang="en-US" sz="4400" kern="1200" dirty="0">
                <a:solidFill>
                  <a:schemeClr val="tx1"/>
                </a:solidFill>
                <a:latin typeface="Times New Roman" panose="02020603050405020304" pitchFamily="18" charset="0"/>
                <a:cs typeface="Times New Roman" panose="02020603050405020304" pitchFamily="18" charset="0"/>
              </a:rPr>
              <a:t>: </a:t>
            </a:r>
            <a:r>
              <a:rPr lang="en-US" sz="4400" kern="1200" dirty="0" err="1">
                <a:solidFill>
                  <a:schemeClr val="tx1"/>
                </a:solidFill>
                <a:latin typeface="Times New Roman" panose="02020603050405020304" pitchFamily="18" charset="0"/>
                <a:cs typeface="Times New Roman" panose="02020603050405020304" pitchFamily="18" charset="0"/>
              </a:rPr>
              <a:t>Lập</a:t>
            </a:r>
            <a:r>
              <a:rPr lang="en-US" sz="4400" kern="1200" dirty="0">
                <a:solidFill>
                  <a:schemeClr val="tx1"/>
                </a:solidFill>
                <a:latin typeface="Times New Roman" panose="02020603050405020304" pitchFamily="18" charset="0"/>
                <a:cs typeface="Times New Roman" panose="02020603050405020304" pitchFamily="18" charset="0"/>
              </a:rPr>
              <a:t> </a:t>
            </a:r>
            <a:r>
              <a:rPr lang="en-US" sz="4400" kern="1200" dirty="0" err="1">
                <a:solidFill>
                  <a:schemeClr val="tx1"/>
                </a:solidFill>
                <a:latin typeface="Times New Roman" panose="02020603050405020304" pitchFamily="18" charset="0"/>
                <a:cs typeface="Times New Roman" panose="02020603050405020304" pitchFamily="18" charset="0"/>
              </a:rPr>
              <a:t>bảng</a:t>
            </a:r>
            <a:br>
              <a:rPr lang="en-US" sz="4400" kern="1200" dirty="0">
                <a:solidFill>
                  <a:schemeClr val="tx1"/>
                </a:solidFill>
                <a:latin typeface="Times New Roman" panose="02020603050405020304" pitchFamily="18" charset="0"/>
                <a:cs typeface="Times New Roman" panose="02020603050405020304" pitchFamily="18" charset="0"/>
              </a:rPr>
            </a:br>
            <a:r>
              <a:rPr lang="en-US" sz="4400" kern="1200" dirty="0" err="1">
                <a:solidFill>
                  <a:schemeClr val="tx1"/>
                </a:solidFill>
                <a:latin typeface="Times New Roman" panose="02020603050405020304" pitchFamily="18" charset="0"/>
                <a:cs typeface="Times New Roman" panose="02020603050405020304" pitchFamily="18" charset="0"/>
              </a:rPr>
              <a:t>Bài</a:t>
            </a:r>
            <a:r>
              <a:rPr lang="en-US" sz="4400" kern="1200" dirty="0">
                <a:solidFill>
                  <a:schemeClr val="tx1"/>
                </a:solidFill>
                <a:latin typeface="Times New Roman" panose="02020603050405020304" pitchFamily="18" charset="0"/>
                <a:cs typeface="Times New Roman" panose="02020603050405020304" pitchFamily="18" charset="0"/>
              </a:rPr>
              <a:t> </a:t>
            </a:r>
            <a:r>
              <a:rPr lang="en-US" sz="4400" kern="1200" dirty="0" err="1">
                <a:solidFill>
                  <a:schemeClr val="tx1"/>
                </a:solidFill>
                <a:latin typeface="Times New Roman" panose="02020603050405020304" pitchFamily="18" charset="0"/>
                <a:cs typeface="Times New Roman" panose="02020603050405020304" pitchFamily="18" charset="0"/>
              </a:rPr>
              <a:t>mới</a:t>
            </a:r>
            <a:r>
              <a:rPr lang="en-US" sz="4400" kern="1200" dirty="0">
                <a:solidFill>
                  <a:schemeClr val="tx1"/>
                </a:solidFill>
                <a:latin typeface="Times New Roman" panose="02020603050405020304" pitchFamily="18" charset="0"/>
                <a:cs typeface="Times New Roman" panose="02020603050405020304" pitchFamily="18" charset="0"/>
              </a:rPr>
              <a:t> : </a:t>
            </a:r>
            <a:r>
              <a:rPr lang="en-US" sz="4400" kern="1200" dirty="0" err="1">
                <a:solidFill>
                  <a:schemeClr val="tx1"/>
                </a:solidFill>
                <a:latin typeface="Times New Roman" panose="02020603050405020304" pitchFamily="18" charset="0"/>
                <a:cs typeface="Times New Roman" panose="02020603050405020304" pitchFamily="18" charset="0"/>
              </a:rPr>
              <a:t>mục</a:t>
            </a:r>
            <a:r>
              <a:rPr lang="en-US" sz="4400" kern="1200" dirty="0">
                <a:solidFill>
                  <a:schemeClr val="tx1"/>
                </a:solidFill>
                <a:latin typeface="Times New Roman" panose="02020603050405020304" pitchFamily="18" charset="0"/>
                <a:cs typeface="Times New Roman" panose="02020603050405020304" pitchFamily="18" charset="0"/>
              </a:rPr>
              <a:t> 2</a:t>
            </a:r>
          </a:p>
        </p:txBody>
      </p:sp>
      <p:sp>
        <p:nvSpPr>
          <p:cNvPr id="21" name="Freeform 5"/>
          <p:cNvSpPr>
            <a:spLocks noGrp="1" noRot="1" noChangeAspect="1" noMove="1" noResize="1" noEditPoints="1" noAdjustHandles="1" noChangeArrowheads="1" noChangeShapeType="1" noTextEdit="1"/>
          </p:cNvSpPr>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7"/>
          <p:cNvSpPr>
            <a:spLocks noGrp="1" noRot="1" noChangeAspect="1" noMove="1" noResize="1" noEditPoints="1" noAdjustHandles="1" noChangeArrowheads="1" noChangeShapeType="1" noTextEdit="1"/>
          </p:cNvSpPr>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6"/>
          <p:cNvSpPr>
            <a:spLocks noGrp="1" noRot="1" noChangeAspect="1" noMove="1" noResize="1" noEditPoints="1" noAdjustHandles="1" noChangeArrowheads="1" noChangeShapeType="1" noTextEdit="1"/>
          </p:cNvSpPr>
          <p:nvPr/>
        </p:nvSpPr>
        <p:spPr>
          <a:xfrm>
            <a:off x="1" y="4683319"/>
            <a:ext cx="7092887"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graphicFrame>
        <p:nvGraphicFramePr>
          <p:cNvPr id="22" name="Content Placeholder 6"/>
          <p:cNvGraphicFramePr>
            <a:graphicFrameLocks noGrp="1"/>
          </p:cNvGraphicFramePr>
          <p:nvPr>
            <p:ph idx="1"/>
          </p:nvPr>
        </p:nvGraphicFramePr>
        <p:xfrm>
          <a:off x="6085115" y="801809"/>
          <a:ext cx="5466807" cy="3072507"/>
        </p:xfrm>
        <a:graphic>
          <a:graphicData uri="http://schemas.openxmlformats.org/drawingml/2006/table">
            <a:tbl>
              <a:tblPr firstRow="1" firstCol="1" bandRow="1">
                <a:tableStyleId>{5C22544A-7EE6-4342-B048-85BDC9FD1C3A}</a:tableStyleId>
              </a:tblPr>
              <a:tblGrid>
                <a:gridCol w="1819889">
                  <a:extLst>
                    <a:ext uri="{9D8B030D-6E8A-4147-A177-3AD203B41FA5}">
                      <a16:colId xmlns:a16="http://schemas.microsoft.com/office/drawing/2014/main" val="20000"/>
                    </a:ext>
                  </a:extLst>
                </a:gridCol>
                <a:gridCol w="3646918">
                  <a:extLst>
                    <a:ext uri="{9D8B030D-6E8A-4147-A177-3AD203B41FA5}">
                      <a16:colId xmlns:a16="http://schemas.microsoft.com/office/drawing/2014/main" val="20001"/>
                    </a:ext>
                  </a:extLst>
                </a:gridCol>
              </a:tblGrid>
              <a:tr h="445867">
                <a:tc>
                  <a:txBody>
                    <a:bodyPr/>
                    <a:lstStyle/>
                    <a:p>
                      <a:pPr algn="just">
                        <a:lnSpc>
                          <a:spcPct val="107000"/>
                        </a:lnSpc>
                        <a:spcAft>
                          <a:spcPts val="800"/>
                        </a:spcAft>
                      </a:pPr>
                      <a:r>
                        <a:rPr lang="en-US" sz="2400">
                          <a:effectLst/>
                        </a:rPr>
                        <a:t>Nội dung</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400">
                          <a:effectLst/>
                        </a:rPr>
                        <a:t>Cách mạng tư sản Anh</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43172">
                <a:tc>
                  <a:txBody>
                    <a:bodyPr/>
                    <a:lstStyle/>
                    <a:p>
                      <a:pPr algn="just">
                        <a:lnSpc>
                          <a:spcPct val="107000"/>
                        </a:lnSpc>
                        <a:spcAft>
                          <a:spcPts val="800"/>
                        </a:spcAft>
                      </a:pPr>
                      <a:r>
                        <a:rPr lang="en-US" sz="2400">
                          <a:effectLst/>
                        </a:rPr>
                        <a:t>Nguyên nhân</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400">
                          <a:effectLst/>
                        </a:rPr>
                        <a:t> </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5867">
                <a:tc>
                  <a:txBody>
                    <a:bodyPr/>
                    <a:lstStyle/>
                    <a:p>
                      <a:pPr algn="just">
                        <a:lnSpc>
                          <a:spcPct val="107000"/>
                        </a:lnSpc>
                        <a:spcAft>
                          <a:spcPts val="800"/>
                        </a:spcAft>
                      </a:pPr>
                      <a:r>
                        <a:rPr lang="en-US" sz="2400">
                          <a:effectLst/>
                        </a:rPr>
                        <a:t>Lãnh đạo</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400" dirty="0">
                          <a:effectLst/>
                        </a:rPr>
                        <a:t>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45867">
                <a:tc>
                  <a:txBody>
                    <a:bodyPr/>
                    <a:lstStyle/>
                    <a:p>
                      <a:pPr algn="just">
                        <a:lnSpc>
                          <a:spcPct val="107000"/>
                        </a:lnSpc>
                        <a:spcAft>
                          <a:spcPts val="800"/>
                        </a:spcAft>
                      </a:pPr>
                      <a:r>
                        <a:rPr lang="en-US" sz="2400">
                          <a:effectLst/>
                        </a:rPr>
                        <a:t>Kết quả</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400">
                          <a:effectLst/>
                        </a:rPr>
                        <a:t> </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45867">
                <a:tc>
                  <a:txBody>
                    <a:bodyPr/>
                    <a:lstStyle/>
                    <a:p>
                      <a:pPr algn="just">
                        <a:lnSpc>
                          <a:spcPct val="107000"/>
                        </a:lnSpc>
                        <a:spcAft>
                          <a:spcPts val="800"/>
                        </a:spcAft>
                      </a:pPr>
                      <a:r>
                        <a:rPr lang="en-US" sz="2400">
                          <a:effectLst/>
                        </a:rPr>
                        <a:t>Ý nghĩa</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400">
                          <a:effectLst/>
                        </a:rPr>
                        <a:t> </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45867">
                <a:tc>
                  <a:txBody>
                    <a:bodyPr/>
                    <a:lstStyle/>
                    <a:p>
                      <a:pPr algn="just">
                        <a:lnSpc>
                          <a:spcPct val="107000"/>
                        </a:lnSpc>
                        <a:spcAft>
                          <a:spcPts val="800"/>
                        </a:spcAft>
                      </a:pPr>
                      <a:r>
                        <a:rPr lang="en-US" sz="2400">
                          <a:effectLst/>
                        </a:rPr>
                        <a:t>Hình thức</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400" dirty="0">
                          <a:effectLst/>
                        </a:rPr>
                        <a:t>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TextBox 8"/>
          <p:cNvSpPr txBox="1"/>
          <p:nvPr/>
        </p:nvSpPr>
        <p:spPr>
          <a:xfrm>
            <a:off x="170810" y="831437"/>
            <a:ext cx="6096000" cy="468077"/>
          </a:xfrm>
          <a:prstGeom prst="rect">
            <a:avLst/>
          </a:prstGeom>
          <a:noFill/>
        </p:spPr>
        <p:txBody>
          <a:bodyPr wrap="square">
            <a:spAutoFit/>
          </a:bodyPr>
          <a:lstStyle/>
          <a:p>
            <a:pPr algn="just">
              <a:lnSpc>
                <a:spcPct val="107000"/>
              </a:lnSpc>
              <a:spcAft>
                <a:spcPts val="800"/>
              </a:spcAft>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HƯỚNG DẪN HỌC BÀI Ở NHÀ</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38345" y="2190877"/>
            <a:ext cx="6505311" cy="1219212"/>
            <a:chOff x="5338345" y="1872888"/>
            <a:chExt cx="6505311" cy="780880"/>
          </a:xfrm>
          <a:solidFill>
            <a:schemeClr val="accent6">
              <a:lumMod val="20000"/>
              <a:lumOff val="80000"/>
            </a:schemeClr>
          </a:solidFill>
        </p:grpSpPr>
        <p:sp>
          <p:nvSpPr>
            <p:cNvPr id="70" name="Rectangle: Rounded Corners 69"/>
            <p:cNvSpPr/>
            <p:nvPr/>
          </p:nvSpPr>
          <p:spPr>
            <a:xfrm>
              <a:off x="5338345" y="1872888"/>
              <a:ext cx="6505311" cy="7307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86" name="TextBox 85"/>
            <p:cNvSpPr txBox="1"/>
            <p:nvPr/>
          </p:nvSpPr>
          <p:spPr>
            <a:xfrm>
              <a:off x="5919065" y="2007437"/>
              <a:ext cx="5267183" cy="646331"/>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mạng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sản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Anh</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5338345" y="3655999"/>
            <a:ext cx="6505311" cy="1652298"/>
            <a:chOff x="5338345" y="3077345"/>
            <a:chExt cx="6505311" cy="1077218"/>
          </a:xfrm>
          <a:solidFill>
            <a:schemeClr val="accent6">
              <a:lumMod val="20000"/>
              <a:lumOff val="80000"/>
            </a:schemeClr>
          </a:solidFill>
        </p:grpSpPr>
        <p:sp>
          <p:nvSpPr>
            <p:cNvPr id="71" name="Rectangle: Rounded Corners 70"/>
            <p:cNvSpPr/>
            <p:nvPr/>
          </p:nvSpPr>
          <p:spPr>
            <a:xfrm>
              <a:off x="5338345" y="3204280"/>
              <a:ext cx="6505311" cy="7307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87" name="TextBox 86"/>
            <p:cNvSpPr txBox="1"/>
            <p:nvPr/>
          </p:nvSpPr>
          <p:spPr>
            <a:xfrm>
              <a:off x="5882344" y="3077345"/>
              <a:ext cx="5617907" cy="1077218"/>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giành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lập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13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thuộc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địa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Anh ở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Bắc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Mỹ</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5338345" y="5295262"/>
            <a:ext cx="6505311" cy="1197239"/>
            <a:chOff x="5338345" y="4555861"/>
            <a:chExt cx="6505311" cy="730762"/>
          </a:xfrm>
          <a:solidFill>
            <a:schemeClr val="accent6">
              <a:lumMod val="20000"/>
              <a:lumOff val="80000"/>
            </a:schemeClr>
          </a:solidFill>
        </p:grpSpPr>
        <p:sp>
          <p:nvSpPr>
            <p:cNvPr id="72" name="Rectangle: Rounded Corners 71"/>
            <p:cNvSpPr/>
            <p:nvPr/>
          </p:nvSpPr>
          <p:spPr>
            <a:xfrm>
              <a:off x="5338345" y="4555861"/>
              <a:ext cx="6505311" cy="7307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88" name="TextBox 87"/>
            <p:cNvSpPr txBox="1"/>
            <p:nvPr/>
          </p:nvSpPr>
          <p:spPr>
            <a:xfrm>
              <a:off x="5962176" y="4617587"/>
              <a:ext cx="5617907" cy="356931"/>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sản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Pháp</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92" name="Straight Connector 91"/>
          <p:cNvCxnSpPr/>
          <p:nvPr/>
        </p:nvCxnSpPr>
        <p:spPr>
          <a:xfrm>
            <a:off x="4165600" y="1844302"/>
            <a:ext cx="0" cy="4610100"/>
          </a:xfrm>
          <a:prstGeom prst="line">
            <a:avLst/>
          </a:prstGeom>
          <a:ln w="127000" cap="rnd">
            <a:solidFill>
              <a:srgbClr val="B5B5B5"/>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382870" y="2922019"/>
            <a:ext cx="604750" cy="2461"/>
          </a:xfrm>
          <a:prstGeom prst="line">
            <a:avLst/>
          </a:prstGeom>
          <a:ln w="38100">
            <a:solidFill>
              <a:srgbClr val="CDCDCD"/>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4304557" y="4160733"/>
            <a:ext cx="604750" cy="2461"/>
          </a:xfrm>
          <a:prstGeom prst="line">
            <a:avLst/>
          </a:prstGeom>
          <a:ln w="38100">
            <a:solidFill>
              <a:srgbClr val="CDCDCD"/>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4304557" y="5586286"/>
            <a:ext cx="604750" cy="2461"/>
          </a:xfrm>
          <a:prstGeom prst="line">
            <a:avLst/>
          </a:prstGeom>
          <a:ln w="38100">
            <a:solidFill>
              <a:srgbClr val="CDCDCD"/>
            </a:solidFill>
          </a:ln>
        </p:spPr>
        <p:style>
          <a:lnRef idx="1">
            <a:schemeClr val="accent1"/>
          </a:lnRef>
          <a:fillRef idx="0">
            <a:schemeClr val="accent1"/>
          </a:fillRef>
          <a:effectRef idx="0">
            <a:schemeClr val="accent1"/>
          </a:effectRef>
          <a:fontRef idx="minor">
            <a:schemeClr val="tx1"/>
          </a:fontRef>
        </p:style>
      </p:cxnSp>
      <p:sp>
        <p:nvSpPr>
          <p:cNvPr id="47" name="!!an"/>
          <p:cNvSpPr/>
          <p:nvPr/>
        </p:nvSpPr>
        <p:spPr>
          <a:xfrm rot="5400000">
            <a:off x="5034636" y="2427690"/>
            <a:ext cx="832485" cy="835820"/>
          </a:xfrm>
          <a:custGeom>
            <a:avLst/>
            <a:gdLst>
              <a:gd name="connsiteX0" fmla="*/ 55485 w 832485"/>
              <a:gd name="connsiteY0" fmla="*/ 0 h 835820"/>
              <a:gd name="connsiteX1" fmla="*/ 78009 w 832485"/>
              <a:gd name="connsiteY1" fmla="*/ 4547 h 835820"/>
              <a:gd name="connsiteX2" fmla="*/ 82030 w 832485"/>
              <a:gd name="connsiteY2" fmla="*/ 7258 h 835820"/>
              <a:gd name="connsiteX3" fmla="*/ 106092 w 832485"/>
              <a:gd name="connsiteY3" fmla="*/ 31320 h 835820"/>
              <a:gd name="connsiteX4" fmla="*/ 106096 w 832485"/>
              <a:gd name="connsiteY4" fmla="*/ 31326 h 835820"/>
              <a:gd name="connsiteX5" fmla="*/ 811399 w 832485"/>
              <a:gd name="connsiteY5" fmla="*/ 736629 h 835820"/>
              <a:gd name="connsiteX6" fmla="*/ 811402 w 832485"/>
              <a:gd name="connsiteY6" fmla="*/ 736631 h 835820"/>
              <a:gd name="connsiteX7" fmla="*/ 818325 w 832485"/>
              <a:gd name="connsiteY7" fmla="*/ 743554 h 835820"/>
              <a:gd name="connsiteX8" fmla="*/ 827938 w 832485"/>
              <a:gd name="connsiteY8" fmla="*/ 757812 h 835820"/>
              <a:gd name="connsiteX9" fmla="*/ 832485 w 832485"/>
              <a:gd name="connsiteY9" fmla="*/ 780336 h 835820"/>
              <a:gd name="connsiteX10" fmla="*/ 797144 w 832485"/>
              <a:gd name="connsiteY10" fmla="*/ 833654 h 835820"/>
              <a:gd name="connsiteX11" fmla="*/ 786420 w 832485"/>
              <a:gd name="connsiteY11" fmla="*/ 835819 h 835820"/>
              <a:gd name="connsiteX12" fmla="*/ 762821 w 832485"/>
              <a:gd name="connsiteY12" fmla="*/ 835819 h 835820"/>
              <a:gd name="connsiteX13" fmla="*/ 752096 w 832485"/>
              <a:gd name="connsiteY13" fmla="*/ 833654 h 835820"/>
              <a:gd name="connsiteX14" fmla="*/ 726638 w 832485"/>
              <a:gd name="connsiteY14" fmla="*/ 812689 h 835820"/>
              <a:gd name="connsiteX15" fmla="*/ 716755 w 832485"/>
              <a:gd name="connsiteY15" fmla="*/ 780336 h 835820"/>
              <a:gd name="connsiteX16" fmla="*/ 716755 w 832485"/>
              <a:gd name="connsiteY16" fmla="*/ 780337 h 835820"/>
              <a:gd name="connsiteX17" fmla="*/ 752096 w 832485"/>
              <a:gd name="connsiteY17" fmla="*/ 833655 h 835820"/>
              <a:gd name="connsiteX18" fmla="*/ 762821 w 832485"/>
              <a:gd name="connsiteY18" fmla="*/ 835820 h 835820"/>
              <a:gd name="connsiteX19" fmla="*/ 152405 w 832485"/>
              <a:gd name="connsiteY19" fmla="*/ 835820 h 835820"/>
              <a:gd name="connsiteX20" fmla="*/ 152395 w 832485"/>
              <a:gd name="connsiteY20" fmla="*/ 835820 h 835820"/>
              <a:gd name="connsiteX21" fmla="*/ 93079 w 832485"/>
              <a:gd name="connsiteY21" fmla="*/ 823845 h 835820"/>
              <a:gd name="connsiteX22" fmla="*/ 0 w 832485"/>
              <a:gd name="connsiteY22" fmla="*/ 683421 h 835820"/>
              <a:gd name="connsiteX23" fmla="*/ 0 w 832485"/>
              <a:gd name="connsiteY23" fmla="*/ 69661 h 835820"/>
              <a:gd name="connsiteX24" fmla="*/ 2166 w 832485"/>
              <a:gd name="connsiteY24" fmla="*/ 80390 h 835820"/>
              <a:gd name="connsiteX25" fmla="*/ 55484 w 832485"/>
              <a:gd name="connsiteY25" fmla="*/ 115731 h 835820"/>
              <a:gd name="connsiteX26" fmla="*/ 96401 w 832485"/>
              <a:gd name="connsiteY26" fmla="*/ 98783 h 835820"/>
              <a:gd name="connsiteX27" fmla="*/ 96401 w 832485"/>
              <a:gd name="connsiteY27" fmla="*/ 98782 h 835820"/>
              <a:gd name="connsiteX28" fmla="*/ 78009 w 832485"/>
              <a:gd name="connsiteY28" fmla="*/ 111183 h 835820"/>
              <a:gd name="connsiteX29" fmla="*/ 55485 w 832485"/>
              <a:gd name="connsiteY29" fmla="*/ 115730 h 835820"/>
              <a:gd name="connsiteX30" fmla="*/ 2167 w 832485"/>
              <a:gd name="connsiteY30" fmla="*/ 80389 h 835820"/>
              <a:gd name="connsiteX31" fmla="*/ 1 w 832485"/>
              <a:gd name="connsiteY31" fmla="*/ 69660 h 835820"/>
              <a:gd name="connsiteX32" fmla="*/ 1 w 832485"/>
              <a:gd name="connsiteY32" fmla="*/ 46071 h 835820"/>
              <a:gd name="connsiteX33" fmla="*/ 2167 w 832485"/>
              <a:gd name="connsiteY33" fmla="*/ 35341 h 835820"/>
              <a:gd name="connsiteX34" fmla="*/ 55485 w 832485"/>
              <a:gd name="connsiteY34" fmla="*/ 0 h 83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2485" h="835820">
                <a:moveTo>
                  <a:pt x="55485" y="0"/>
                </a:moveTo>
                <a:cubicBezTo>
                  <a:pt x="63475" y="0"/>
                  <a:pt x="71086" y="1619"/>
                  <a:pt x="78009" y="4547"/>
                </a:cubicBezTo>
                <a:lnTo>
                  <a:pt x="82030" y="7258"/>
                </a:lnTo>
                <a:lnTo>
                  <a:pt x="106092" y="31320"/>
                </a:lnTo>
                <a:lnTo>
                  <a:pt x="106096" y="31326"/>
                </a:lnTo>
                <a:lnTo>
                  <a:pt x="811399" y="736629"/>
                </a:lnTo>
                <a:lnTo>
                  <a:pt x="811402" y="736631"/>
                </a:lnTo>
                <a:lnTo>
                  <a:pt x="818325" y="743554"/>
                </a:lnTo>
                <a:lnTo>
                  <a:pt x="827938" y="757812"/>
                </a:lnTo>
                <a:cubicBezTo>
                  <a:pt x="830866" y="764735"/>
                  <a:pt x="832485" y="772347"/>
                  <a:pt x="832485" y="780336"/>
                </a:cubicBezTo>
                <a:cubicBezTo>
                  <a:pt x="832485" y="804305"/>
                  <a:pt x="817912" y="824869"/>
                  <a:pt x="797144" y="833654"/>
                </a:cubicBezTo>
                <a:lnTo>
                  <a:pt x="786420" y="835819"/>
                </a:lnTo>
                <a:lnTo>
                  <a:pt x="762821" y="835819"/>
                </a:lnTo>
                <a:lnTo>
                  <a:pt x="752096" y="833654"/>
                </a:lnTo>
                <a:cubicBezTo>
                  <a:pt x="741712" y="829262"/>
                  <a:pt x="732877" y="821924"/>
                  <a:pt x="726638" y="812689"/>
                </a:cubicBezTo>
                <a:lnTo>
                  <a:pt x="716755" y="780336"/>
                </a:lnTo>
                <a:lnTo>
                  <a:pt x="716755" y="780337"/>
                </a:lnTo>
                <a:cubicBezTo>
                  <a:pt x="716755" y="804306"/>
                  <a:pt x="731328" y="824870"/>
                  <a:pt x="752096" y="833655"/>
                </a:cubicBezTo>
                <a:lnTo>
                  <a:pt x="762821" y="835820"/>
                </a:lnTo>
                <a:lnTo>
                  <a:pt x="152405" y="835820"/>
                </a:lnTo>
                <a:lnTo>
                  <a:pt x="152395" y="835820"/>
                </a:lnTo>
                <a:lnTo>
                  <a:pt x="93079" y="823845"/>
                </a:lnTo>
                <a:cubicBezTo>
                  <a:pt x="38381" y="800709"/>
                  <a:pt x="0" y="746547"/>
                  <a:pt x="0" y="683421"/>
                </a:cubicBezTo>
                <a:lnTo>
                  <a:pt x="0" y="69661"/>
                </a:lnTo>
                <a:lnTo>
                  <a:pt x="2166" y="80390"/>
                </a:lnTo>
                <a:cubicBezTo>
                  <a:pt x="10951" y="101158"/>
                  <a:pt x="31516" y="115731"/>
                  <a:pt x="55484" y="115731"/>
                </a:cubicBezTo>
                <a:cubicBezTo>
                  <a:pt x="71463" y="115731"/>
                  <a:pt x="85929" y="109254"/>
                  <a:pt x="96401" y="98783"/>
                </a:cubicBezTo>
                <a:lnTo>
                  <a:pt x="96401" y="98782"/>
                </a:lnTo>
                <a:lnTo>
                  <a:pt x="78009" y="111183"/>
                </a:lnTo>
                <a:cubicBezTo>
                  <a:pt x="71086" y="114111"/>
                  <a:pt x="63475" y="115730"/>
                  <a:pt x="55485" y="115730"/>
                </a:cubicBezTo>
                <a:cubicBezTo>
                  <a:pt x="31517" y="115730"/>
                  <a:pt x="10952" y="101157"/>
                  <a:pt x="2167" y="80389"/>
                </a:cubicBezTo>
                <a:lnTo>
                  <a:pt x="1" y="69660"/>
                </a:lnTo>
                <a:lnTo>
                  <a:pt x="1" y="46071"/>
                </a:lnTo>
                <a:lnTo>
                  <a:pt x="2167" y="35341"/>
                </a:lnTo>
                <a:cubicBezTo>
                  <a:pt x="10952" y="14573"/>
                  <a:pt x="31517" y="0"/>
                  <a:pt x="55485" y="0"/>
                </a:cubicBezTo>
                <a:close/>
              </a:path>
            </a:pathLst>
          </a:custGeom>
          <a:gradFill flip="none" rotWithShape="1">
            <a:gsLst>
              <a:gs pos="0">
                <a:srgbClr val="E62094"/>
              </a:gs>
              <a:gs pos="100000">
                <a:srgbClr val="C51781"/>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48" name="!!ch"/>
          <p:cNvSpPr/>
          <p:nvPr/>
        </p:nvSpPr>
        <p:spPr>
          <a:xfrm rot="5400000">
            <a:off x="4976246" y="3899346"/>
            <a:ext cx="832485" cy="835820"/>
          </a:xfrm>
          <a:custGeom>
            <a:avLst/>
            <a:gdLst>
              <a:gd name="connsiteX0" fmla="*/ 55485 w 832485"/>
              <a:gd name="connsiteY0" fmla="*/ 0 h 835820"/>
              <a:gd name="connsiteX1" fmla="*/ 78009 w 832485"/>
              <a:gd name="connsiteY1" fmla="*/ 4547 h 835820"/>
              <a:gd name="connsiteX2" fmla="*/ 82030 w 832485"/>
              <a:gd name="connsiteY2" fmla="*/ 7258 h 835820"/>
              <a:gd name="connsiteX3" fmla="*/ 106092 w 832485"/>
              <a:gd name="connsiteY3" fmla="*/ 31320 h 835820"/>
              <a:gd name="connsiteX4" fmla="*/ 106096 w 832485"/>
              <a:gd name="connsiteY4" fmla="*/ 31326 h 835820"/>
              <a:gd name="connsiteX5" fmla="*/ 811399 w 832485"/>
              <a:gd name="connsiteY5" fmla="*/ 736629 h 835820"/>
              <a:gd name="connsiteX6" fmla="*/ 811402 w 832485"/>
              <a:gd name="connsiteY6" fmla="*/ 736631 h 835820"/>
              <a:gd name="connsiteX7" fmla="*/ 818325 w 832485"/>
              <a:gd name="connsiteY7" fmla="*/ 743554 h 835820"/>
              <a:gd name="connsiteX8" fmla="*/ 827938 w 832485"/>
              <a:gd name="connsiteY8" fmla="*/ 757812 h 835820"/>
              <a:gd name="connsiteX9" fmla="*/ 832485 w 832485"/>
              <a:gd name="connsiteY9" fmla="*/ 780336 h 835820"/>
              <a:gd name="connsiteX10" fmla="*/ 797144 w 832485"/>
              <a:gd name="connsiteY10" fmla="*/ 833654 h 835820"/>
              <a:gd name="connsiteX11" fmla="*/ 786420 w 832485"/>
              <a:gd name="connsiteY11" fmla="*/ 835819 h 835820"/>
              <a:gd name="connsiteX12" fmla="*/ 762821 w 832485"/>
              <a:gd name="connsiteY12" fmla="*/ 835819 h 835820"/>
              <a:gd name="connsiteX13" fmla="*/ 752096 w 832485"/>
              <a:gd name="connsiteY13" fmla="*/ 833654 h 835820"/>
              <a:gd name="connsiteX14" fmla="*/ 726638 w 832485"/>
              <a:gd name="connsiteY14" fmla="*/ 812689 h 835820"/>
              <a:gd name="connsiteX15" fmla="*/ 716755 w 832485"/>
              <a:gd name="connsiteY15" fmla="*/ 780336 h 835820"/>
              <a:gd name="connsiteX16" fmla="*/ 716755 w 832485"/>
              <a:gd name="connsiteY16" fmla="*/ 780337 h 835820"/>
              <a:gd name="connsiteX17" fmla="*/ 752096 w 832485"/>
              <a:gd name="connsiteY17" fmla="*/ 833655 h 835820"/>
              <a:gd name="connsiteX18" fmla="*/ 762821 w 832485"/>
              <a:gd name="connsiteY18" fmla="*/ 835820 h 835820"/>
              <a:gd name="connsiteX19" fmla="*/ 152405 w 832485"/>
              <a:gd name="connsiteY19" fmla="*/ 835820 h 835820"/>
              <a:gd name="connsiteX20" fmla="*/ 152395 w 832485"/>
              <a:gd name="connsiteY20" fmla="*/ 835820 h 835820"/>
              <a:gd name="connsiteX21" fmla="*/ 93079 w 832485"/>
              <a:gd name="connsiteY21" fmla="*/ 823845 h 835820"/>
              <a:gd name="connsiteX22" fmla="*/ 0 w 832485"/>
              <a:gd name="connsiteY22" fmla="*/ 683421 h 835820"/>
              <a:gd name="connsiteX23" fmla="*/ 0 w 832485"/>
              <a:gd name="connsiteY23" fmla="*/ 69661 h 835820"/>
              <a:gd name="connsiteX24" fmla="*/ 2166 w 832485"/>
              <a:gd name="connsiteY24" fmla="*/ 80390 h 835820"/>
              <a:gd name="connsiteX25" fmla="*/ 55484 w 832485"/>
              <a:gd name="connsiteY25" fmla="*/ 115731 h 835820"/>
              <a:gd name="connsiteX26" fmla="*/ 96401 w 832485"/>
              <a:gd name="connsiteY26" fmla="*/ 98783 h 835820"/>
              <a:gd name="connsiteX27" fmla="*/ 96401 w 832485"/>
              <a:gd name="connsiteY27" fmla="*/ 98782 h 835820"/>
              <a:gd name="connsiteX28" fmla="*/ 78009 w 832485"/>
              <a:gd name="connsiteY28" fmla="*/ 111183 h 835820"/>
              <a:gd name="connsiteX29" fmla="*/ 55485 w 832485"/>
              <a:gd name="connsiteY29" fmla="*/ 115730 h 835820"/>
              <a:gd name="connsiteX30" fmla="*/ 2167 w 832485"/>
              <a:gd name="connsiteY30" fmla="*/ 80389 h 835820"/>
              <a:gd name="connsiteX31" fmla="*/ 1 w 832485"/>
              <a:gd name="connsiteY31" fmla="*/ 69660 h 835820"/>
              <a:gd name="connsiteX32" fmla="*/ 1 w 832485"/>
              <a:gd name="connsiteY32" fmla="*/ 46071 h 835820"/>
              <a:gd name="connsiteX33" fmla="*/ 2167 w 832485"/>
              <a:gd name="connsiteY33" fmla="*/ 35341 h 835820"/>
              <a:gd name="connsiteX34" fmla="*/ 55485 w 832485"/>
              <a:gd name="connsiteY34" fmla="*/ 0 h 83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2485" h="835820">
                <a:moveTo>
                  <a:pt x="55485" y="0"/>
                </a:moveTo>
                <a:cubicBezTo>
                  <a:pt x="63475" y="0"/>
                  <a:pt x="71086" y="1619"/>
                  <a:pt x="78009" y="4547"/>
                </a:cubicBezTo>
                <a:lnTo>
                  <a:pt x="82030" y="7258"/>
                </a:lnTo>
                <a:lnTo>
                  <a:pt x="106092" y="31320"/>
                </a:lnTo>
                <a:lnTo>
                  <a:pt x="106096" y="31326"/>
                </a:lnTo>
                <a:lnTo>
                  <a:pt x="811399" y="736629"/>
                </a:lnTo>
                <a:lnTo>
                  <a:pt x="811402" y="736631"/>
                </a:lnTo>
                <a:lnTo>
                  <a:pt x="818325" y="743554"/>
                </a:lnTo>
                <a:lnTo>
                  <a:pt x="827938" y="757812"/>
                </a:lnTo>
                <a:cubicBezTo>
                  <a:pt x="830866" y="764735"/>
                  <a:pt x="832485" y="772347"/>
                  <a:pt x="832485" y="780336"/>
                </a:cubicBezTo>
                <a:cubicBezTo>
                  <a:pt x="832485" y="804305"/>
                  <a:pt x="817912" y="824869"/>
                  <a:pt x="797144" y="833654"/>
                </a:cubicBezTo>
                <a:lnTo>
                  <a:pt x="786420" y="835819"/>
                </a:lnTo>
                <a:lnTo>
                  <a:pt x="762821" y="835819"/>
                </a:lnTo>
                <a:lnTo>
                  <a:pt x="752096" y="833654"/>
                </a:lnTo>
                <a:cubicBezTo>
                  <a:pt x="741712" y="829262"/>
                  <a:pt x="732877" y="821924"/>
                  <a:pt x="726638" y="812689"/>
                </a:cubicBezTo>
                <a:lnTo>
                  <a:pt x="716755" y="780336"/>
                </a:lnTo>
                <a:lnTo>
                  <a:pt x="716755" y="780337"/>
                </a:lnTo>
                <a:cubicBezTo>
                  <a:pt x="716755" y="804306"/>
                  <a:pt x="731328" y="824870"/>
                  <a:pt x="752096" y="833655"/>
                </a:cubicBezTo>
                <a:lnTo>
                  <a:pt x="762821" y="835820"/>
                </a:lnTo>
                <a:lnTo>
                  <a:pt x="152405" y="835820"/>
                </a:lnTo>
                <a:lnTo>
                  <a:pt x="152395" y="835820"/>
                </a:lnTo>
                <a:lnTo>
                  <a:pt x="93079" y="823845"/>
                </a:lnTo>
                <a:cubicBezTo>
                  <a:pt x="38381" y="800709"/>
                  <a:pt x="0" y="746547"/>
                  <a:pt x="0" y="683421"/>
                </a:cubicBezTo>
                <a:lnTo>
                  <a:pt x="0" y="69661"/>
                </a:lnTo>
                <a:lnTo>
                  <a:pt x="2166" y="80390"/>
                </a:lnTo>
                <a:cubicBezTo>
                  <a:pt x="10951" y="101158"/>
                  <a:pt x="31516" y="115731"/>
                  <a:pt x="55484" y="115731"/>
                </a:cubicBezTo>
                <a:cubicBezTo>
                  <a:pt x="71463" y="115731"/>
                  <a:pt x="85929" y="109254"/>
                  <a:pt x="96401" y="98783"/>
                </a:cubicBezTo>
                <a:lnTo>
                  <a:pt x="96401" y="98782"/>
                </a:lnTo>
                <a:lnTo>
                  <a:pt x="78009" y="111183"/>
                </a:lnTo>
                <a:cubicBezTo>
                  <a:pt x="71086" y="114111"/>
                  <a:pt x="63475" y="115730"/>
                  <a:pt x="55485" y="115730"/>
                </a:cubicBezTo>
                <a:cubicBezTo>
                  <a:pt x="31517" y="115730"/>
                  <a:pt x="10952" y="101157"/>
                  <a:pt x="2167" y="80389"/>
                </a:cubicBezTo>
                <a:lnTo>
                  <a:pt x="1" y="69660"/>
                </a:lnTo>
                <a:lnTo>
                  <a:pt x="1" y="46071"/>
                </a:lnTo>
                <a:lnTo>
                  <a:pt x="2167" y="35341"/>
                </a:lnTo>
                <a:cubicBezTo>
                  <a:pt x="10952" y="14573"/>
                  <a:pt x="31517" y="0"/>
                  <a:pt x="55485" y="0"/>
                </a:cubicBezTo>
                <a:close/>
              </a:path>
            </a:pathLst>
          </a:custGeom>
          <a:gradFill flip="none" rotWithShape="1">
            <a:gsLst>
              <a:gs pos="0">
                <a:srgbClr val="2BD3BD"/>
              </a:gs>
              <a:gs pos="100000">
                <a:srgbClr val="12C7AE"/>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49" name="!!bj"/>
          <p:cNvSpPr/>
          <p:nvPr/>
        </p:nvSpPr>
        <p:spPr>
          <a:xfrm rot="5400000">
            <a:off x="5034636" y="5177002"/>
            <a:ext cx="832485" cy="835820"/>
          </a:xfrm>
          <a:custGeom>
            <a:avLst/>
            <a:gdLst>
              <a:gd name="connsiteX0" fmla="*/ 55485 w 832485"/>
              <a:gd name="connsiteY0" fmla="*/ 0 h 835820"/>
              <a:gd name="connsiteX1" fmla="*/ 78009 w 832485"/>
              <a:gd name="connsiteY1" fmla="*/ 4547 h 835820"/>
              <a:gd name="connsiteX2" fmla="*/ 82030 w 832485"/>
              <a:gd name="connsiteY2" fmla="*/ 7258 h 835820"/>
              <a:gd name="connsiteX3" fmla="*/ 106092 w 832485"/>
              <a:gd name="connsiteY3" fmla="*/ 31320 h 835820"/>
              <a:gd name="connsiteX4" fmla="*/ 106096 w 832485"/>
              <a:gd name="connsiteY4" fmla="*/ 31326 h 835820"/>
              <a:gd name="connsiteX5" fmla="*/ 811399 w 832485"/>
              <a:gd name="connsiteY5" fmla="*/ 736629 h 835820"/>
              <a:gd name="connsiteX6" fmla="*/ 811402 w 832485"/>
              <a:gd name="connsiteY6" fmla="*/ 736631 h 835820"/>
              <a:gd name="connsiteX7" fmla="*/ 818325 w 832485"/>
              <a:gd name="connsiteY7" fmla="*/ 743554 h 835820"/>
              <a:gd name="connsiteX8" fmla="*/ 827938 w 832485"/>
              <a:gd name="connsiteY8" fmla="*/ 757812 h 835820"/>
              <a:gd name="connsiteX9" fmla="*/ 832485 w 832485"/>
              <a:gd name="connsiteY9" fmla="*/ 780336 h 835820"/>
              <a:gd name="connsiteX10" fmla="*/ 797144 w 832485"/>
              <a:gd name="connsiteY10" fmla="*/ 833654 h 835820"/>
              <a:gd name="connsiteX11" fmla="*/ 786420 w 832485"/>
              <a:gd name="connsiteY11" fmla="*/ 835819 h 835820"/>
              <a:gd name="connsiteX12" fmla="*/ 762821 w 832485"/>
              <a:gd name="connsiteY12" fmla="*/ 835819 h 835820"/>
              <a:gd name="connsiteX13" fmla="*/ 752096 w 832485"/>
              <a:gd name="connsiteY13" fmla="*/ 833654 h 835820"/>
              <a:gd name="connsiteX14" fmla="*/ 726638 w 832485"/>
              <a:gd name="connsiteY14" fmla="*/ 812689 h 835820"/>
              <a:gd name="connsiteX15" fmla="*/ 716755 w 832485"/>
              <a:gd name="connsiteY15" fmla="*/ 780336 h 835820"/>
              <a:gd name="connsiteX16" fmla="*/ 716755 w 832485"/>
              <a:gd name="connsiteY16" fmla="*/ 780337 h 835820"/>
              <a:gd name="connsiteX17" fmla="*/ 752096 w 832485"/>
              <a:gd name="connsiteY17" fmla="*/ 833655 h 835820"/>
              <a:gd name="connsiteX18" fmla="*/ 762821 w 832485"/>
              <a:gd name="connsiteY18" fmla="*/ 835820 h 835820"/>
              <a:gd name="connsiteX19" fmla="*/ 152405 w 832485"/>
              <a:gd name="connsiteY19" fmla="*/ 835820 h 835820"/>
              <a:gd name="connsiteX20" fmla="*/ 152395 w 832485"/>
              <a:gd name="connsiteY20" fmla="*/ 835820 h 835820"/>
              <a:gd name="connsiteX21" fmla="*/ 93079 w 832485"/>
              <a:gd name="connsiteY21" fmla="*/ 823845 h 835820"/>
              <a:gd name="connsiteX22" fmla="*/ 0 w 832485"/>
              <a:gd name="connsiteY22" fmla="*/ 683421 h 835820"/>
              <a:gd name="connsiteX23" fmla="*/ 0 w 832485"/>
              <a:gd name="connsiteY23" fmla="*/ 69661 h 835820"/>
              <a:gd name="connsiteX24" fmla="*/ 2166 w 832485"/>
              <a:gd name="connsiteY24" fmla="*/ 80390 h 835820"/>
              <a:gd name="connsiteX25" fmla="*/ 55484 w 832485"/>
              <a:gd name="connsiteY25" fmla="*/ 115731 h 835820"/>
              <a:gd name="connsiteX26" fmla="*/ 96401 w 832485"/>
              <a:gd name="connsiteY26" fmla="*/ 98783 h 835820"/>
              <a:gd name="connsiteX27" fmla="*/ 96401 w 832485"/>
              <a:gd name="connsiteY27" fmla="*/ 98782 h 835820"/>
              <a:gd name="connsiteX28" fmla="*/ 78009 w 832485"/>
              <a:gd name="connsiteY28" fmla="*/ 111183 h 835820"/>
              <a:gd name="connsiteX29" fmla="*/ 55485 w 832485"/>
              <a:gd name="connsiteY29" fmla="*/ 115730 h 835820"/>
              <a:gd name="connsiteX30" fmla="*/ 2167 w 832485"/>
              <a:gd name="connsiteY30" fmla="*/ 80389 h 835820"/>
              <a:gd name="connsiteX31" fmla="*/ 1 w 832485"/>
              <a:gd name="connsiteY31" fmla="*/ 69660 h 835820"/>
              <a:gd name="connsiteX32" fmla="*/ 1 w 832485"/>
              <a:gd name="connsiteY32" fmla="*/ 46071 h 835820"/>
              <a:gd name="connsiteX33" fmla="*/ 2167 w 832485"/>
              <a:gd name="connsiteY33" fmla="*/ 35341 h 835820"/>
              <a:gd name="connsiteX34" fmla="*/ 55485 w 832485"/>
              <a:gd name="connsiteY34" fmla="*/ 0 h 83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2485" h="835820">
                <a:moveTo>
                  <a:pt x="55485" y="0"/>
                </a:moveTo>
                <a:cubicBezTo>
                  <a:pt x="63475" y="0"/>
                  <a:pt x="71086" y="1619"/>
                  <a:pt x="78009" y="4547"/>
                </a:cubicBezTo>
                <a:lnTo>
                  <a:pt x="82030" y="7258"/>
                </a:lnTo>
                <a:lnTo>
                  <a:pt x="106092" y="31320"/>
                </a:lnTo>
                <a:lnTo>
                  <a:pt x="106096" y="31326"/>
                </a:lnTo>
                <a:lnTo>
                  <a:pt x="811399" y="736629"/>
                </a:lnTo>
                <a:lnTo>
                  <a:pt x="811402" y="736631"/>
                </a:lnTo>
                <a:lnTo>
                  <a:pt x="818325" y="743554"/>
                </a:lnTo>
                <a:lnTo>
                  <a:pt x="827938" y="757812"/>
                </a:lnTo>
                <a:cubicBezTo>
                  <a:pt x="830866" y="764735"/>
                  <a:pt x="832485" y="772347"/>
                  <a:pt x="832485" y="780336"/>
                </a:cubicBezTo>
                <a:cubicBezTo>
                  <a:pt x="832485" y="804305"/>
                  <a:pt x="817912" y="824869"/>
                  <a:pt x="797144" y="833654"/>
                </a:cubicBezTo>
                <a:lnTo>
                  <a:pt x="786420" y="835819"/>
                </a:lnTo>
                <a:lnTo>
                  <a:pt x="762821" y="835819"/>
                </a:lnTo>
                <a:lnTo>
                  <a:pt x="752096" y="833654"/>
                </a:lnTo>
                <a:cubicBezTo>
                  <a:pt x="741712" y="829262"/>
                  <a:pt x="732877" y="821924"/>
                  <a:pt x="726638" y="812689"/>
                </a:cubicBezTo>
                <a:lnTo>
                  <a:pt x="716755" y="780336"/>
                </a:lnTo>
                <a:lnTo>
                  <a:pt x="716755" y="780337"/>
                </a:lnTo>
                <a:cubicBezTo>
                  <a:pt x="716755" y="804306"/>
                  <a:pt x="731328" y="824870"/>
                  <a:pt x="752096" y="833655"/>
                </a:cubicBezTo>
                <a:lnTo>
                  <a:pt x="762821" y="835820"/>
                </a:lnTo>
                <a:lnTo>
                  <a:pt x="152405" y="835820"/>
                </a:lnTo>
                <a:lnTo>
                  <a:pt x="152395" y="835820"/>
                </a:lnTo>
                <a:lnTo>
                  <a:pt x="93079" y="823845"/>
                </a:lnTo>
                <a:cubicBezTo>
                  <a:pt x="38381" y="800709"/>
                  <a:pt x="0" y="746547"/>
                  <a:pt x="0" y="683421"/>
                </a:cubicBezTo>
                <a:lnTo>
                  <a:pt x="0" y="69661"/>
                </a:lnTo>
                <a:lnTo>
                  <a:pt x="2166" y="80390"/>
                </a:lnTo>
                <a:cubicBezTo>
                  <a:pt x="10951" y="101158"/>
                  <a:pt x="31516" y="115731"/>
                  <a:pt x="55484" y="115731"/>
                </a:cubicBezTo>
                <a:cubicBezTo>
                  <a:pt x="71463" y="115731"/>
                  <a:pt x="85929" y="109254"/>
                  <a:pt x="96401" y="98783"/>
                </a:cubicBezTo>
                <a:lnTo>
                  <a:pt x="96401" y="98782"/>
                </a:lnTo>
                <a:lnTo>
                  <a:pt x="78009" y="111183"/>
                </a:lnTo>
                <a:cubicBezTo>
                  <a:pt x="71086" y="114111"/>
                  <a:pt x="63475" y="115730"/>
                  <a:pt x="55485" y="115730"/>
                </a:cubicBezTo>
                <a:cubicBezTo>
                  <a:pt x="31517" y="115730"/>
                  <a:pt x="10952" y="101157"/>
                  <a:pt x="2167" y="80389"/>
                </a:cubicBezTo>
                <a:lnTo>
                  <a:pt x="1" y="69660"/>
                </a:lnTo>
                <a:lnTo>
                  <a:pt x="1" y="46071"/>
                </a:lnTo>
                <a:lnTo>
                  <a:pt x="2167" y="35341"/>
                </a:lnTo>
                <a:cubicBezTo>
                  <a:pt x="10952" y="14573"/>
                  <a:pt x="31517" y="0"/>
                  <a:pt x="55485" y="0"/>
                </a:cubicBezTo>
                <a:close/>
              </a:path>
            </a:pathLst>
          </a:custGeom>
          <a:gradFill flip="none" rotWithShape="1">
            <a:gsLst>
              <a:gs pos="0">
                <a:srgbClr val="0480DA"/>
              </a:gs>
              <a:gs pos="100000">
                <a:srgbClr val="0969B6"/>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2" name="!!bvv"/>
          <p:cNvSpPr/>
          <p:nvPr/>
        </p:nvSpPr>
        <p:spPr>
          <a:xfrm>
            <a:off x="4102100" y="2762383"/>
            <a:ext cx="304800" cy="406400"/>
          </a:xfrm>
          <a:prstGeom prst="roundRect">
            <a:avLst/>
          </a:prstGeom>
          <a:gradFill flip="none" rotWithShape="1">
            <a:gsLst>
              <a:gs pos="0">
                <a:srgbClr val="E62094"/>
              </a:gs>
              <a:gs pos="100000">
                <a:srgbClr val="C5178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3" name="!!bvvv"/>
          <p:cNvSpPr/>
          <p:nvPr/>
        </p:nvSpPr>
        <p:spPr>
          <a:xfrm>
            <a:off x="4013200" y="3937984"/>
            <a:ext cx="304800" cy="406400"/>
          </a:xfrm>
          <a:prstGeom prst="roundRect">
            <a:avLst/>
          </a:prstGeom>
          <a:gradFill flip="none" rotWithShape="1">
            <a:gsLst>
              <a:gs pos="0">
                <a:srgbClr val="29CDB6"/>
              </a:gs>
              <a:gs pos="100000">
                <a:srgbClr val="12C7A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4" name="Rectangle: Rounded Corners 53"/>
          <p:cNvSpPr/>
          <p:nvPr/>
        </p:nvSpPr>
        <p:spPr>
          <a:xfrm>
            <a:off x="4013200" y="5391712"/>
            <a:ext cx="304800" cy="406400"/>
          </a:xfrm>
          <a:prstGeom prst="roundRect">
            <a:avLst/>
          </a:prstGeom>
          <a:gradFill flip="none" rotWithShape="1">
            <a:gsLst>
              <a:gs pos="0">
                <a:srgbClr val="0969B6"/>
              </a:gs>
              <a:gs pos="100000">
                <a:srgbClr val="0480DA"/>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8" name="Oval 57"/>
          <p:cNvSpPr/>
          <p:nvPr/>
        </p:nvSpPr>
        <p:spPr>
          <a:xfrm>
            <a:off x="4922750" y="2815497"/>
            <a:ext cx="213043" cy="213043"/>
          </a:xfrm>
          <a:prstGeom prst="ellipse">
            <a:avLst/>
          </a:prstGeom>
          <a:solidFill>
            <a:schemeClr val="bg1"/>
          </a:solidFill>
          <a:ln w="57150">
            <a:gradFill>
              <a:gsLst>
                <a:gs pos="0">
                  <a:srgbClr val="C51781"/>
                </a:gs>
                <a:gs pos="100000">
                  <a:srgbClr val="E834A3"/>
                </a:gs>
              </a:gsLst>
              <a:lin ang="5400000" scaled="1"/>
            </a:gra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9" name="!!bv"/>
          <p:cNvSpPr/>
          <p:nvPr/>
        </p:nvSpPr>
        <p:spPr>
          <a:xfrm>
            <a:off x="4922750" y="4024785"/>
            <a:ext cx="213043" cy="213043"/>
          </a:xfrm>
          <a:prstGeom prst="ellipse">
            <a:avLst/>
          </a:prstGeom>
          <a:solidFill>
            <a:schemeClr val="bg1"/>
          </a:solidFill>
          <a:ln w="57150">
            <a:gradFill>
              <a:gsLst>
                <a:gs pos="0">
                  <a:srgbClr val="2BD3BD"/>
                </a:gs>
                <a:gs pos="100000">
                  <a:srgbClr val="27C3AD"/>
                </a:gs>
              </a:gsLst>
              <a:lin ang="5400000" scaled="1"/>
            </a:gra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60" name="Oval 59"/>
          <p:cNvSpPr/>
          <p:nvPr/>
        </p:nvSpPr>
        <p:spPr>
          <a:xfrm>
            <a:off x="4922750" y="5479764"/>
            <a:ext cx="213043" cy="213043"/>
          </a:xfrm>
          <a:prstGeom prst="ellipse">
            <a:avLst/>
          </a:prstGeom>
          <a:solidFill>
            <a:schemeClr val="bg1"/>
          </a:solidFill>
          <a:ln w="57150">
            <a:gradFill>
              <a:gsLst>
                <a:gs pos="0">
                  <a:srgbClr val="0480DA"/>
                </a:gs>
                <a:gs pos="100000">
                  <a:srgbClr val="0477CE"/>
                </a:gs>
              </a:gsLst>
              <a:lin ang="5400000" scaled="1"/>
            </a:gra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64" name="Oval 63"/>
          <p:cNvSpPr/>
          <p:nvPr/>
        </p:nvSpPr>
        <p:spPr>
          <a:xfrm>
            <a:off x="5122750" y="2571221"/>
            <a:ext cx="624114" cy="624114"/>
          </a:xfrm>
          <a:prstGeom prst="ellipse">
            <a:avLst/>
          </a:prstGeom>
          <a:gradFill flip="none" rotWithShape="1">
            <a:gsLst>
              <a:gs pos="0">
                <a:schemeClr val="bg1"/>
              </a:gs>
              <a:gs pos="100000">
                <a:srgbClr val="CDCDCD"/>
              </a:gs>
            </a:gsLst>
            <a:lin ang="13500000" scaled="1"/>
            <a:tileRect/>
          </a:gradFill>
          <a:ln>
            <a:noFill/>
          </a:ln>
          <a:effectLst>
            <a:outerShdw blurRad="1651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Roboto"/>
              <a:ea typeface="+mn-ea"/>
              <a:cs typeface="+mn-cs"/>
            </a:endParaRPr>
          </a:p>
        </p:txBody>
      </p:sp>
      <p:sp>
        <p:nvSpPr>
          <p:cNvPr id="65" name="Oval 64"/>
          <p:cNvSpPr/>
          <p:nvPr/>
        </p:nvSpPr>
        <p:spPr>
          <a:xfrm>
            <a:off x="5123825" y="3925771"/>
            <a:ext cx="624114" cy="624114"/>
          </a:xfrm>
          <a:prstGeom prst="ellipse">
            <a:avLst/>
          </a:prstGeom>
          <a:gradFill flip="none" rotWithShape="1">
            <a:gsLst>
              <a:gs pos="0">
                <a:schemeClr val="bg1"/>
              </a:gs>
              <a:gs pos="100000">
                <a:srgbClr val="CDCDCD"/>
              </a:gs>
            </a:gsLst>
            <a:lin ang="13500000" scaled="1"/>
            <a:tileRect/>
          </a:gradFill>
          <a:ln>
            <a:noFill/>
          </a:ln>
          <a:effectLst>
            <a:outerShdw blurRad="1651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Roboto"/>
              <a:ea typeface="+mn-ea"/>
              <a:cs typeface="+mn-cs"/>
            </a:endParaRPr>
          </a:p>
        </p:txBody>
      </p:sp>
      <p:sp>
        <p:nvSpPr>
          <p:cNvPr id="66" name="Oval 65"/>
          <p:cNvSpPr/>
          <p:nvPr/>
        </p:nvSpPr>
        <p:spPr>
          <a:xfrm>
            <a:off x="5080432" y="5207997"/>
            <a:ext cx="624114" cy="624114"/>
          </a:xfrm>
          <a:prstGeom prst="ellipse">
            <a:avLst/>
          </a:prstGeom>
          <a:gradFill flip="none" rotWithShape="1">
            <a:gsLst>
              <a:gs pos="0">
                <a:schemeClr val="bg1"/>
              </a:gs>
              <a:gs pos="100000">
                <a:srgbClr val="CDCDCD"/>
              </a:gs>
            </a:gsLst>
            <a:lin ang="13500000" scaled="1"/>
            <a:tileRect/>
          </a:gradFill>
          <a:ln>
            <a:noFill/>
          </a:ln>
          <a:effectLst>
            <a:outerShdw blurRad="1651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Roboto"/>
              <a:ea typeface="+mn-ea"/>
              <a:cs typeface="+mn-cs"/>
            </a:endParaRPr>
          </a:p>
        </p:txBody>
      </p:sp>
      <p:sp>
        <p:nvSpPr>
          <p:cNvPr id="81" name="TextBox 80"/>
          <p:cNvSpPr txBox="1"/>
          <p:nvPr/>
        </p:nvSpPr>
        <p:spPr>
          <a:xfrm>
            <a:off x="5203215" y="2690362"/>
            <a:ext cx="53732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CD1A85"/>
                </a:solidFill>
                <a:effectLst/>
                <a:uLnTx/>
                <a:uFillTx/>
                <a:latin typeface="Roboto"/>
                <a:ea typeface="+mn-ea"/>
                <a:cs typeface="+mn-cs"/>
              </a:rPr>
              <a:t>01</a:t>
            </a:r>
            <a:endParaRPr kumimoji="0" lang="vi-VN" sz="2400" b="1" i="0" u="none" strike="noStrike" kern="1200" cap="none" spc="0" normalizeH="0" baseline="0" noProof="0" dirty="0">
              <a:ln>
                <a:noFill/>
              </a:ln>
              <a:solidFill>
                <a:srgbClr val="CD1A85"/>
              </a:solidFill>
              <a:effectLst/>
              <a:uLnTx/>
              <a:uFillTx/>
              <a:latin typeface="Roboto"/>
              <a:ea typeface="+mn-ea"/>
              <a:cs typeface="+mn-cs"/>
            </a:endParaRPr>
          </a:p>
        </p:txBody>
      </p:sp>
      <p:sp>
        <p:nvSpPr>
          <p:cNvPr id="82" name="TextBox 81"/>
          <p:cNvSpPr txBox="1"/>
          <p:nvPr/>
        </p:nvSpPr>
        <p:spPr>
          <a:xfrm>
            <a:off x="5205794" y="4052617"/>
            <a:ext cx="53732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1CC9B2"/>
                </a:solidFill>
                <a:effectLst/>
                <a:uLnTx/>
                <a:uFillTx/>
                <a:latin typeface="Roboto"/>
                <a:ea typeface="+mn-ea"/>
                <a:cs typeface="+mn-cs"/>
              </a:rPr>
              <a:t>03</a:t>
            </a:r>
            <a:endParaRPr kumimoji="0" lang="vi-VN" sz="2400" b="1" i="0" u="none" strike="noStrike" kern="1200" cap="none" spc="0" normalizeH="0" baseline="0" noProof="0" dirty="0">
              <a:ln>
                <a:noFill/>
              </a:ln>
              <a:solidFill>
                <a:srgbClr val="1CC9B2"/>
              </a:solidFill>
              <a:effectLst/>
              <a:uLnTx/>
              <a:uFillTx/>
              <a:latin typeface="Roboto"/>
              <a:ea typeface="+mn-ea"/>
              <a:cs typeface="+mn-cs"/>
            </a:endParaRPr>
          </a:p>
        </p:txBody>
      </p:sp>
      <p:sp>
        <p:nvSpPr>
          <p:cNvPr id="83" name="TextBox 82"/>
          <p:cNvSpPr txBox="1"/>
          <p:nvPr/>
        </p:nvSpPr>
        <p:spPr>
          <a:xfrm>
            <a:off x="5203216" y="5248931"/>
            <a:ext cx="53732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0477CE"/>
                </a:solidFill>
                <a:effectLst/>
                <a:uLnTx/>
                <a:uFillTx/>
                <a:latin typeface="Roboto"/>
                <a:ea typeface="+mn-ea"/>
                <a:cs typeface="+mn-cs"/>
              </a:rPr>
              <a:t>03</a:t>
            </a:r>
            <a:endParaRPr kumimoji="0" lang="vi-VN" sz="2400" b="1" i="0" u="none" strike="noStrike" kern="1200" cap="none" spc="0" normalizeH="0" baseline="0" noProof="0" dirty="0">
              <a:ln>
                <a:noFill/>
              </a:ln>
              <a:solidFill>
                <a:srgbClr val="0477CE"/>
              </a:solidFill>
              <a:effectLst/>
              <a:uLnTx/>
              <a:uFillTx/>
              <a:latin typeface="Roboto"/>
              <a:ea typeface="+mn-ea"/>
              <a:cs typeface="+mn-cs"/>
            </a:endParaRPr>
          </a:p>
        </p:txBody>
      </p:sp>
      <p:sp>
        <p:nvSpPr>
          <p:cNvPr id="90" name="TextBox 89"/>
          <p:cNvSpPr txBox="1"/>
          <p:nvPr/>
        </p:nvSpPr>
        <p:spPr>
          <a:xfrm>
            <a:off x="763331" y="3686188"/>
            <a:ext cx="2792752"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NỘI DUNG</a:t>
            </a:r>
          </a:p>
        </p:txBody>
      </p:sp>
      <p:sp>
        <p:nvSpPr>
          <p:cNvPr id="9" name="Title 1"/>
          <p:cNvSpPr>
            <a:spLocks noGrp="1"/>
          </p:cNvSpPr>
          <p:nvPr>
            <p:ph type="title"/>
          </p:nvPr>
        </p:nvSpPr>
        <p:spPr>
          <a:xfrm>
            <a:off x="838200" y="365125"/>
            <a:ext cx="10515600" cy="1325563"/>
          </a:xfrm>
        </p:spPr>
        <p:txBody>
          <a:bodyPr>
            <a:normAutofit fontScale="90000"/>
          </a:bodyPr>
          <a:lstStyle/>
          <a:p>
            <a:pPr algn="ctr"/>
            <a:r>
              <a:rPr lang="en-US" sz="4400" b="1" dirty="0">
                <a:solidFill>
                  <a:srgbClr val="0066FF"/>
                </a:solidFill>
                <a:latin typeface="Times New Roman" panose="02020603050405020304" pitchFamily="18" charset="0"/>
                <a:cs typeface="Times New Roman" panose="02020603050405020304" pitchFamily="18" charset="0"/>
              </a:rPr>
              <a:t>TIẾT 1: BÀI 1. CÁC CUỘC CÁCH MẠNG TƯ SẢN Ở CHÂU ÂU VÀ BẮC MỸ</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p:cTn id="12" dur="500" fill="hold"/>
                                            <p:tgtEl>
                                              <p:spTgt spid="81"/>
                                            </p:tgtEl>
                                            <p:attrNameLst>
                                              <p:attrName>ppt_w</p:attrName>
                                            </p:attrNameLst>
                                          </p:cBhvr>
                                          <p:tavLst>
                                            <p:tav tm="0">
                                              <p:val>
                                                <p:fltVal val="0"/>
                                              </p:val>
                                            </p:tav>
                                            <p:tav tm="100000">
                                              <p:val>
                                                <p:strVal val="#ppt_w"/>
                                              </p:val>
                                            </p:tav>
                                          </p:tavLst>
                                        </p:anim>
                                        <p:anim calcmode="lin" valueType="num">
                                          <p:cBhvr>
                                            <p:cTn id="13" dur="500" fill="hold"/>
                                            <p:tgtEl>
                                              <p:spTgt spid="81"/>
                                            </p:tgtEl>
                                            <p:attrNameLst>
                                              <p:attrName>ppt_h</p:attrName>
                                            </p:attrNameLst>
                                          </p:cBhvr>
                                          <p:tavLst>
                                            <p:tav tm="0">
                                              <p:val>
                                                <p:fltVal val="0"/>
                                              </p:val>
                                            </p:tav>
                                            <p:tav tm="100000">
                                              <p:val>
                                                <p:strVal val="#ppt_h"/>
                                              </p:val>
                                            </p:tav>
                                          </p:tavLst>
                                        </p:anim>
                                        <p:animEffect transition="in" filter="fade">
                                          <p:cBhvr>
                                            <p:cTn id="14" dur="500"/>
                                            <p:tgtEl>
                                              <p:spTgt spid="81"/>
                                            </p:tgtEl>
                                          </p:cBhvr>
                                        </p:animEffect>
                                      </p:childTnLst>
                                    </p:cTn>
                                  </p:par>
                                </p:childTnLst>
                              </p:cTn>
                            </p:par>
                            <p:par>
                              <p:cTn id="15" fill="hold">
                                <p:stCondLst>
                                  <p:cond delay="500"/>
                                </p:stCondLst>
                                <p:childTnLst>
                                  <p:par>
                                    <p:cTn id="16" presetID="2" presetClass="entr" presetSubtype="2" fill="hold" nodeType="afterEffect" p14:presetBounceEnd="43000">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14:bounceEnd="43000">
                                          <p:cBhvr additive="base">
                                            <p:cTn id="18" dur="1500" fill="hold"/>
                                            <p:tgtEl>
                                              <p:spTgt spid="3"/>
                                            </p:tgtEl>
                                            <p:attrNameLst>
                                              <p:attrName>ppt_x</p:attrName>
                                            </p:attrNameLst>
                                          </p:cBhvr>
                                          <p:tavLst>
                                            <p:tav tm="0">
                                              <p:val>
                                                <p:strVal val="1+#ppt_w/2"/>
                                              </p:val>
                                            </p:tav>
                                            <p:tav tm="100000">
                                              <p:val>
                                                <p:strVal val="#ppt_x"/>
                                              </p:val>
                                            </p:tav>
                                          </p:tavLst>
                                        </p:anim>
                                        <p:anim calcmode="lin" valueType="num" p14:bounceEnd="43000">
                                          <p:cBhvr additive="base">
                                            <p:cTn id="19"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cBhvr>
                                            <p:cTn id="24" dur="500" fill="hold"/>
                                            <p:tgtEl>
                                              <p:spTgt spid="65"/>
                                            </p:tgtEl>
                                            <p:attrNameLst>
                                              <p:attrName>ppt_w</p:attrName>
                                            </p:attrNameLst>
                                          </p:cBhvr>
                                          <p:tavLst>
                                            <p:tav tm="0">
                                              <p:val>
                                                <p:fltVal val="0"/>
                                              </p:val>
                                            </p:tav>
                                            <p:tav tm="100000">
                                              <p:val>
                                                <p:strVal val="#ppt_w"/>
                                              </p:val>
                                            </p:tav>
                                          </p:tavLst>
                                        </p:anim>
                                        <p:anim calcmode="lin" valueType="num">
                                          <p:cBhvr>
                                            <p:cTn id="25" dur="500" fill="hold"/>
                                            <p:tgtEl>
                                              <p:spTgt spid="65"/>
                                            </p:tgtEl>
                                            <p:attrNameLst>
                                              <p:attrName>ppt_h</p:attrName>
                                            </p:attrNameLst>
                                          </p:cBhvr>
                                          <p:tavLst>
                                            <p:tav tm="0">
                                              <p:val>
                                                <p:fltVal val="0"/>
                                              </p:val>
                                            </p:tav>
                                            <p:tav tm="100000">
                                              <p:val>
                                                <p:strVal val="#ppt_h"/>
                                              </p:val>
                                            </p:tav>
                                          </p:tavLst>
                                        </p:anim>
                                        <p:animEffect transition="in" filter="fade">
                                          <p:cBhvr>
                                            <p:cTn id="26" dur="500"/>
                                            <p:tgtEl>
                                              <p:spTgt spid="6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anim calcmode="lin" valueType="num">
                                          <p:cBhvr>
                                            <p:cTn id="29" dur="500" fill="hold"/>
                                            <p:tgtEl>
                                              <p:spTgt spid="82"/>
                                            </p:tgtEl>
                                            <p:attrNameLst>
                                              <p:attrName>ppt_w</p:attrName>
                                            </p:attrNameLst>
                                          </p:cBhvr>
                                          <p:tavLst>
                                            <p:tav tm="0">
                                              <p:val>
                                                <p:fltVal val="0"/>
                                              </p:val>
                                            </p:tav>
                                            <p:tav tm="100000">
                                              <p:val>
                                                <p:strVal val="#ppt_w"/>
                                              </p:val>
                                            </p:tav>
                                          </p:tavLst>
                                        </p:anim>
                                        <p:anim calcmode="lin" valueType="num">
                                          <p:cBhvr>
                                            <p:cTn id="30" dur="500" fill="hold"/>
                                            <p:tgtEl>
                                              <p:spTgt spid="82"/>
                                            </p:tgtEl>
                                            <p:attrNameLst>
                                              <p:attrName>ppt_h</p:attrName>
                                            </p:attrNameLst>
                                          </p:cBhvr>
                                          <p:tavLst>
                                            <p:tav tm="0">
                                              <p:val>
                                                <p:fltVal val="0"/>
                                              </p:val>
                                            </p:tav>
                                            <p:tav tm="100000">
                                              <p:val>
                                                <p:strVal val="#ppt_h"/>
                                              </p:val>
                                            </p:tav>
                                          </p:tavLst>
                                        </p:anim>
                                        <p:animEffect transition="in" filter="fade">
                                          <p:cBhvr>
                                            <p:cTn id="31" dur="500"/>
                                            <p:tgtEl>
                                              <p:spTgt spid="82"/>
                                            </p:tgtEl>
                                          </p:cBhvr>
                                        </p:animEffect>
                                      </p:childTnLst>
                                    </p:cTn>
                                  </p:par>
                                </p:childTnLst>
                              </p:cTn>
                            </p:par>
                            <p:par>
                              <p:cTn id="32" fill="hold">
                                <p:stCondLst>
                                  <p:cond delay="500"/>
                                </p:stCondLst>
                                <p:childTnLst>
                                  <p:par>
                                    <p:cTn id="33" presetID="2" presetClass="entr" presetSubtype="2" fill="hold" nodeType="afterEffect" p14:presetBounceEnd="43000">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14:bounceEnd="43000">
                                          <p:cBhvr additive="base">
                                            <p:cTn id="35" dur="1500" fill="hold"/>
                                            <p:tgtEl>
                                              <p:spTgt spid="4"/>
                                            </p:tgtEl>
                                            <p:attrNameLst>
                                              <p:attrName>ppt_x</p:attrName>
                                            </p:attrNameLst>
                                          </p:cBhvr>
                                          <p:tavLst>
                                            <p:tav tm="0">
                                              <p:val>
                                                <p:strVal val="1+#ppt_w/2"/>
                                              </p:val>
                                            </p:tav>
                                            <p:tav tm="100000">
                                              <p:val>
                                                <p:strVal val="#ppt_x"/>
                                              </p:val>
                                            </p:tav>
                                          </p:tavLst>
                                        </p:anim>
                                        <p:anim calcmode="lin" valueType="num" p14:bounceEnd="43000">
                                          <p:cBhvr additive="base">
                                            <p:cTn id="36"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animEffect transition="in" filter="fade">
                                          <p:cBhvr>
                                            <p:cTn id="43" dur="500"/>
                                            <p:tgtEl>
                                              <p:spTgt spid="6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83"/>
                                            </p:tgtEl>
                                            <p:attrNameLst>
                                              <p:attrName>style.visibility</p:attrName>
                                            </p:attrNameLst>
                                          </p:cBhvr>
                                          <p:to>
                                            <p:strVal val="visible"/>
                                          </p:to>
                                        </p:set>
                                        <p:anim calcmode="lin" valueType="num">
                                          <p:cBhvr>
                                            <p:cTn id="46" dur="500" fill="hold"/>
                                            <p:tgtEl>
                                              <p:spTgt spid="83"/>
                                            </p:tgtEl>
                                            <p:attrNameLst>
                                              <p:attrName>ppt_w</p:attrName>
                                            </p:attrNameLst>
                                          </p:cBhvr>
                                          <p:tavLst>
                                            <p:tav tm="0">
                                              <p:val>
                                                <p:fltVal val="0"/>
                                              </p:val>
                                            </p:tav>
                                            <p:tav tm="100000">
                                              <p:val>
                                                <p:strVal val="#ppt_w"/>
                                              </p:val>
                                            </p:tav>
                                          </p:tavLst>
                                        </p:anim>
                                        <p:anim calcmode="lin" valueType="num">
                                          <p:cBhvr>
                                            <p:cTn id="47" dur="500" fill="hold"/>
                                            <p:tgtEl>
                                              <p:spTgt spid="83"/>
                                            </p:tgtEl>
                                            <p:attrNameLst>
                                              <p:attrName>ppt_h</p:attrName>
                                            </p:attrNameLst>
                                          </p:cBhvr>
                                          <p:tavLst>
                                            <p:tav tm="0">
                                              <p:val>
                                                <p:fltVal val="0"/>
                                              </p:val>
                                            </p:tav>
                                            <p:tav tm="100000">
                                              <p:val>
                                                <p:strVal val="#ppt_h"/>
                                              </p:val>
                                            </p:tav>
                                          </p:tavLst>
                                        </p:anim>
                                        <p:animEffect transition="in" filter="fade">
                                          <p:cBhvr>
                                            <p:cTn id="48" dur="500"/>
                                            <p:tgtEl>
                                              <p:spTgt spid="83"/>
                                            </p:tgtEl>
                                          </p:cBhvr>
                                        </p:animEffect>
                                      </p:childTnLst>
                                    </p:cTn>
                                  </p:par>
                                </p:childTnLst>
                              </p:cTn>
                            </p:par>
                            <p:par>
                              <p:cTn id="49" fill="hold">
                                <p:stCondLst>
                                  <p:cond delay="500"/>
                                </p:stCondLst>
                                <p:childTnLst>
                                  <p:par>
                                    <p:cTn id="50" presetID="2" presetClass="entr" presetSubtype="2" fill="hold" nodeType="afterEffect" p14:presetBounceEnd="43000">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14:bounceEnd="43000">
                                          <p:cBhvr additive="base">
                                            <p:cTn id="52" dur="1500" fill="hold"/>
                                            <p:tgtEl>
                                              <p:spTgt spid="5"/>
                                            </p:tgtEl>
                                            <p:attrNameLst>
                                              <p:attrName>ppt_x</p:attrName>
                                            </p:attrNameLst>
                                          </p:cBhvr>
                                          <p:tavLst>
                                            <p:tav tm="0">
                                              <p:val>
                                                <p:strVal val="1+#ppt_w/2"/>
                                              </p:val>
                                            </p:tav>
                                            <p:tav tm="100000">
                                              <p:val>
                                                <p:strVal val="#ppt_x"/>
                                              </p:val>
                                            </p:tav>
                                          </p:tavLst>
                                        </p:anim>
                                        <p:anim calcmode="lin" valueType="num" p14:bounceEnd="43000">
                                          <p:cBhvr additive="base">
                                            <p:cTn id="53"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81" grpId="0"/>
          <p:bldP spid="82" grpId="0"/>
          <p:bldP spid="8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p:cTn id="12" dur="500" fill="hold"/>
                                            <p:tgtEl>
                                              <p:spTgt spid="81"/>
                                            </p:tgtEl>
                                            <p:attrNameLst>
                                              <p:attrName>ppt_w</p:attrName>
                                            </p:attrNameLst>
                                          </p:cBhvr>
                                          <p:tavLst>
                                            <p:tav tm="0">
                                              <p:val>
                                                <p:fltVal val="0"/>
                                              </p:val>
                                            </p:tav>
                                            <p:tav tm="100000">
                                              <p:val>
                                                <p:strVal val="#ppt_w"/>
                                              </p:val>
                                            </p:tav>
                                          </p:tavLst>
                                        </p:anim>
                                        <p:anim calcmode="lin" valueType="num">
                                          <p:cBhvr>
                                            <p:cTn id="13" dur="500" fill="hold"/>
                                            <p:tgtEl>
                                              <p:spTgt spid="81"/>
                                            </p:tgtEl>
                                            <p:attrNameLst>
                                              <p:attrName>ppt_h</p:attrName>
                                            </p:attrNameLst>
                                          </p:cBhvr>
                                          <p:tavLst>
                                            <p:tav tm="0">
                                              <p:val>
                                                <p:fltVal val="0"/>
                                              </p:val>
                                            </p:tav>
                                            <p:tav tm="100000">
                                              <p:val>
                                                <p:strVal val="#ppt_h"/>
                                              </p:val>
                                            </p:tav>
                                          </p:tavLst>
                                        </p:anim>
                                        <p:animEffect transition="in" filter="fade">
                                          <p:cBhvr>
                                            <p:cTn id="14" dur="500"/>
                                            <p:tgtEl>
                                              <p:spTgt spid="81"/>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500" fill="hold"/>
                                            <p:tgtEl>
                                              <p:spTgt spid="3"/>
                                            </p:tgtEl>
                                            <p:attrNameLst>
                                              <p:attrName>ppt_x</p:attrName>
                                            </p:attrNameLst>
                                          </p:cBhvr>
                                          <p:tavLst>
                                            <p:tav tm="0">
                                              <p:val>
                                                <p:strVal val="1+#ppt_w/2"/>
                                              </p:val>
                                            </p:tav>
                                            <p:tav tm="100000">
                                              <p:val>
                                                <p:strVal val="#ppt_x"/>
                                              </p:val>
                                            </p:tav>
                                          </p:tavLst>
                                        </p:anim>
                                        <p:anim calcmode="lin" valueType="num">
                                          <p:cBhvr additive="base">
                                            <p:cTn id="19"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cBhvr>
                                            <p:cTn id="24" dur="500" fill="hold"/>
                                            <p:tgtEl>
                                              <p:spTgt spid="65"/>
                                            </p:tgtEl>
                                            <p:attrNameLst>
                                              <p:attrName>ppt_w</p:attrName>
                                            </p:attrNameLst>
                                          </p:cBhvr>
                                          <p:tavLst>
                                            <p:tav tm="0">
                                              <p:val>
                                                <p:fltVal val="0"/>
                                              </p:val>
                                            </p:tav>
                                            <p:tav tm="100000">
                                              <p:val>
                                                <p:strVal val="#ppt_w"/>
                                              </p:val>
                                            </p:tav>
                                          </p:tavLst>
                                        </p:anim>
                                        <p:anim calcmode="lin" valueType="num">
                                          <p:cBhvr>
                                            <p:cTn id="25" dur="500" fill="hold"/>
                                            <p:tgtEl>
                                              <p:spTgt spid="65"/>
                                            </p:tgtEl>
                                            <p:attrNameLst>
                                              <p:attrName>ppt_h</p:attrName>
                                            </p:attrNameLst>
                                          </p:cBhvr>
                                          <p:tavLst>
                                            <p:tav tm="0">
                                              <p:val>
                                                <p:fltVal val="0"/>
                                              </p:val>
                                            </p:tav>
                                            <p:tav tm="100000">
                                              <p:val>
                                                <p:strVal val="#ppt_h"/>
                                              </p:val>
                                            </p:tav>
                                          </p:tavLst>
                                        </p:anim>
                                        <p:animEffect transition="in" filter="fade">
                                          <p:cBhvr>
                                            <p:cTn id="26" dur="500"/>
                                            <p:tgtEl>
                                              <p:spTgt spid="6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anim calcmode="lin" valueType="num">
                                          <p:cBhvr>
                                            <p:cTn id="29" dur="500" fill="hold"/>
                                            <p:tgtEl>
                                              <p:spTgt spid="82"/>
                                            </p:tgtEl>
                                            <p:attrNameLst>
                                              <p:attrName>ppt_w</p:attrName>
                                            </p:attrNameLst>
                                          </p:cBhvr>
                                          <p:tavLst>
                                            <p:tav tm="0">
                                              <p:val>
                                                <p:fltVal val="0"/>
                                              </p:val>
                                            </p:tav>
                                            <p:tav tm="100000">
                                              <p:val>
                                                <p:strVal val="#ppt_w"/>
                                              </p:val>
                                            </p:tav>
                                          </p:tavLst>
                                        </p:anim>
                                        <p:anim calcmode="lin" valueType="num">
                                          <p:cBhvr>
                                            <p:cTn id="30" dur="500" fill="hold"/>
                                            <p:tgtEl>
                                              <p:spTgt spid="82"/>
                                            </p:tgtEl>
                                            <p:attrNameLst>
                                              <p:attrName>ppt_h</p:attrName>
                                            </p:attrNameLst>
                                          </p:cBhvr>
                                          <p:tavLst>
                                            <p:tav tm="0">
                                              <p:val>
                                                <p:fltVal val="0"/>
                                              </p:val>
                                            </p:tav>
                                            <p:tav tm="100000">
                                              <p:val>
                                                <p:strVal val="#ppt_h"/>
                                              </p:val>
                                            </p:tav>
                                          </p:tavLst>
                                        </p:anim>
                                        <p:animEffect transition="in" filter="fade">
                                          <p:cBhvr>
                                            <p:cTn id="31" dur="500"/>
                                            <p:tgtEl>
                                              <p:spTgt spid="82"/>
                                            </p:tgtEl>
                                          </p:cBhvr>
                                        </p:animEffect>
                                      </p:childTnLst>
                                    </p:cTn>
                                  </p:par>
                                </p:childTnLst>
                              </p:cTn>
                            </p:par>
                            <p:par>
                              <p:cTn id="32" fill="hold">
                                <p:stCondLst>
                                  <p:cond delay="500"/>
                                </p:stCondLst>
                                <p:childTnLst>
                                  <p:par>
                                    <p:cTn id="33" presetID="2" presetClass="entr" presetSubtype="2"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1500" fill="hold"/>
                                            <p:tgtEl>
                                              <p:spTgt spid="4"/>
                                            </p:tgtEl>
                                            <p:attrNameLst>
                                              <p:attrName>ppt_x</p:attrName>
                                            </p:attrNameLst>
                                          </p:cBhvr>
                                          <p:tavLst>
                                            <p:tav tm="0">
                                              <p:val>
                                                <p:strVal val="1+#ppt_w/2"/>
                                              </p:val>
                                            </p:tav>
                                            <p:tav tm="100000">
                                              <p:val>
                                                <p:strVal val="#ppt_x"/>
                                              </p:val>
                                            </p:tav>
                                          </p:tavLst>
                                        </p:anim>
                                        <p:anim calcmode="lin" valueType="num">
                                          <p:cBhvr additive="base">
                                            <p:cTn id="36"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animEffect transition="in" filter="fade">
                                          <p:cBhvr>
                                            <p:cTn id="43" dur="500"/>
                                            <p:tgtEl>
                                              <p:spTgt spid="6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83"/>
                                            </p:tgtEl>
                                            <p:attrNameLst>
                                              <p:attrName>style.visibility</p:attrName>
                                            </p:attrNameLst>
                                          </p:cBhvr>
                                          <p:to>
                                            <p:strVal val="visible"/>
                                          </p:to>
                                        </p:set>
                                        <p:anim calcmode="lin" valueType="num">
                                          <p:cBhvr>
                                            <p:cTn id="46" dur="500" fill="hold"/>
                                            <p:tgtEl>
                                              <p:spTgt spid="83"/>
                                            </p:tgtEl>
                                            <p:attrNameLst>
                                              <p:attrName>ppt_w</p:attrName>
                                            </p:attrNameLst>
                                          </p:cBhvr>
                                          <p:tavLst>
                                            <p:tav tm="0">
                                              <p:val>
                                                <p:fltVal val="0"/>
                                              </p:val>
                                            </p:tav>
                                            <p:tav tm="100000">
                                              <p:val>
                                                <p:strVal val="#ppt_w"/>
                                              </p:val>
                                            </p:tav>
                                          </p:tavLst>
                                        </p:anim>
                                        <p:anim calcmode="lin" valueType="num">
                                          <p:cBhvr>
                                            <p:cTn id="47" dur="500" fill="hold"/>
                                            <p:tgtEl>
                                              <p:spTgt spid="83"/>
                                            </p:tgtEl>
                                            <p:attrNameLst>
                                              <p:attrName>ppt_h</p:attrName>
                                            </p:attrNameLst>
                                          </p:cBhvr>
                                          <p:tavLst>
                                            <p:tav tm="0">
                                              <p:val>
                                                <p:fltVal val="0"/>
                                              </p:val>
                                            </p:tav>
                                            <p:tav tm="100000">
                                              <p:val>
                                                <p:strVal val="#ppt_h"/>
                                              </p:val>
                                            </p:tav>
                                          </p:tavLst>
                                        </p:anim>
                                        <p:animEffect transition="in" filter="fade">
                                          <p:cBhvr>
                                            <p:cTn id="48" dur="500"/>
                                            <p:tgtEl>
                                              <p:spTgt spid="83"/>
                                            </p:tgtEl>
                                          </p:cBhvr>
                                        </p:animEffect>
                                      </p:childTnLst>
                                    </p:cTn>
                                  </p:par>
                                </p:childTnLst>
                              </p:cTn>
                            </p:par>
                            <p:par>
                              <p:cTn id="49" fill="hold">
                                <p:stCondLst>
                                  <p:cond delay="500"/>
                                </p:stCondLst>
                                <p:childTnLst>
                                  <p:par>
                                    <p:cTn id="50" presetID="2" presetClass="entr" presetSubtype="2"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1500" fill="hold"/>
                                            <p:tgtEl>
                                              <p:spTgt spid="5"/>
                                            </p:tgtEl>
                                            <p:attrNameLst>
                                              <p:attrName>ppt_x</p:attrName>
                                            </p:attrNameLst>
                                          </p:cBhvr>
                                          <p:tavLst>
                                            <p:tav tm="0">
                                              <p:val>
                                                <p:strVal val="1+#ppt_w/2"/>
                                              </p:val>
                                            </p:tav>
                                            <p:tav tm="100000">
                                              <p:val>
                                                <p:strVal val="#ppt_x"/>
                                              </p:val>
                                            </p:tav>
                                          </p:tavLst>
                                        </p:anim>
                                        <p:anim calcmode="lin" valueType="num">
                                          <p:cBhvr additive="base">
                                            <p:cTn id="53"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81" grpId="0"/>
          <p:bldP spid="82" grpId="0"/>
          <p:bldP spid="8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srcRect r="-2" b="18381"/>
          <a:stretch>
            <a:fillRect/>
          </a:stretch>
        </p:blipFill>
        <p:spPr>
          <a:xfrm>
            <a:off x="6096010" y="10"/>
            <a:ext cx="6095999" cy="685799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p:spPr>
      </p:pic>
      <p:sp>
        <p:nvSpPr>
          <p:cNvPr id="2" name="Title 1"/>
          <p:cNvSpPr>
            <a:spLocks noGrp="1"/>
          </p:cNvSpPr>
          <p:nvPr>
            <p:ph type="title"/>
          </p:nvPr>
        </p:nvSpPr>
        <p:spPr>
          <a:xfrm>
            <a:off x="599818" y="5234320"/>
            <a:ext cx="6931319" cy="752217"/>
          </a:xfrm>
        </p:spPr>
        <p:txBody>
          <a:bodyPr vert="horz" lIns="91440" tIns="45720" rIns="91440" bIns="45720" rtlCol="0" anchor="b">
            <a:normAutofit/>
          </a:bodyPr>
          <a:lstStyle/>
          <a:p>
            <a:r>
              <a:rPr lang="en-US" sz="3600" b="1" kern="1200" dirty="0">
                <a:solidFill>
                  <a:schemeClr val="tx1">
                    <a:lumMod val="85000"/>
                    <a:lumOff val="15000"/>
                  </a:schemeClr>
                </a:solidFill>
                <a:latin typeface="Times New Roman" panose="02020603050405020304" pitchFamily="18" charset="0"/>
                <a:cs typeface="Times New Roman" panose="02020603050405020304" pitchFamily="18" charset="0"/>
              </a:rPr>
              <a:t>HOẠT ĐỘNG KHỞI ĐỘNG</a:t>
            </a:r>
          </a:p>
        </p:txBody>
      </p:sp>
      <p:pic>
        <p:nvPicPr>
          <p:cNvPr id="7" name="Picture 6"/>
          <p:cNvPicPr>
            <a:picLocks noChangeAspect="1"/>
          </p:cNvPicPr>
          <p:nvPr/>
        </p:nvPicPr>
        <p:blipFill rotWithShape="1">
          <a:blip r:embed="rId3"/>
          <a:srcRect t="1859"/>
          <a:stretch>
            <a:fillRect/>
          </a:stretch>
        </p:blipFill>
        <p:spPr>
          <a:xfrm>
            <a:off x="-5388" y="10"/>
            <a:ext cx="6169518" cy="515884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p:cNvSpPr/>
          <p:nvPr/>
        </p:nvSpPr>
        <p:spPr>
          <a:xfrm rot="2700000">
            <a:off x="1163885" y="2620842"/>
            <a:ext cx="3912872" cy="3811127"/>
          </a:xfrm>
          <a:prstGeom prst="roundRect">
            <a:avLst>
              <a:gd name="adj" fmla="val 7697"/>
            </a:avLst>
          </a:prstGeom>
          <a:solidFill>
            <a:schemeClr val="bg1"/>
          </a:solidFill>
          <a:ln>
            <a:no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6" name="!!6"/>
          <p:cNvSpPr txBox="1"/>
          <p:nvPr/>
        </p:nvSpPr>
        <p:spPr>
          <a:xfrm>
            <a:off x="2128126" y="3836654"/>
            <a:ext cx="31879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B35DA1"/>
                </a:solidFill>
                <a:effectLst/>
                <a:uLnTx/>
                <a:uFillTx/>
                <a:latin typeface="Roboto" panose="02000000000000000000" pitchFamily="2" charset="0"/>
                <a:ea typeface="Roboto" panose="02000000000000000000" pitchFamily="2" charset="0"/>
                <a:cs typeface="+mn-cs"/>
              </a:rPr>
              <a:t> </a:t>
            </a:r>
          </a:p>
        </p:txBody>
      </p:sp>
      <p:sp>
        <p:nvSpPr>
          <p:cNvPr id="28" name="Freeform: Shape 27"/>
          <p:cNvSpPr/>
          <p:nvPr/>
        </p:nvSpPr>
        <p:spPr>
          <a:xfrm rot="2700000">
            <a:off x="1836165" y="4368922"/>
            <a:ext cx="2496415" cy="2307893"/>
          </a:xfrm>
          <a:custGeom>
            <a:avLst/>
            <a:gdLst>
              <a:gd name="connsiteX0" fmla="*/ 0 w 1928279"/>
              <a:gd name="connsiteY0" fmla="*/ 1928279 h 1928279"/>
              <a:gd name="connsiteX1" fmla="*/ 1928279 w 1928279"/>
              <a:gd name="connsiteY1" fmla="*/ 0 h 1928279"/>
              <a:gd name="connsiteX2" fmla="*/ 1928279 w 1928279"/>
              <a:gd name="connsiteY2" fmla="*/ 1688879 h 1928279"/>
              <a:gd name="connsiteX3" fmla="*/ 1688879 w 1928279"/>
              <a:gd name="connsiteY3" fmla="*/ 1928279 h 1928279"/>
            </a:gdLst>
            <a:ahLst/>
            <a:cxnLst>
              <a:cxn ang="0">
                <a:pos x="connsiteX0" y="connsiteY0"/>
              </a:cxn>
              <a:cxn ang="0">
                <a:pos x="connsiteX1" y="connsiteY1"/>
              </a:cxn>
              <a:cxn ang="0">
                <a:pos x="connsiteX2" y="connsiteY2"/>
              </a:cxn>
              <a:cxn ang="0">
                <a:pos x="connsiteX3" y="connsiteY3"/>
              </a:cxn>
            </a:cxnLst>
            <a:rect l="l" t="t" r="r" b="b"/>
            <a:pathLst>
              <a:path w="1928279" h="1928279">
                <a:moveTo>
                  <a:pt x="0" y="1928279"/>
                </a:moveTo>
                <a:lnTo>
                  <a:pt x="1928279" y="0"/>
                </a:lnTo>
                <a:lnTo>
                  <a:pt x="1928279" y="1688879"/>
                </a:lnTo>
                <a:cubicBezTo>
                  <a:pt x="1928279" y="1821096"/>
                  <a:pt x="1821096" y="1928279"/>
                  <a:pt x="1688879" y="1928279"/>
                </a:cubicBezTo>
                <a:close/>
              </a:path>
            </a:pathLst>
          </a:custGeom>
          <a:solidFill>
            <a:srgbClr val="92D050"/>
          </a:solidFill>
          <a:ln>
            <a:no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29" name="Freeform: Shape 28"/>
          <p:cNvSpPr/>
          <p:nvPr/>
        </p:nvSpPr>
        <p:spPr>
          <a:xfrm rot="18900000" flipV="1">
            <a:off x="1941264" y="2283122"/>
            <a:ext cx="2418836" cy="2448456"/>
          </a:xfrm>
          <a:custGeom>
            <a:avLst/>
            <a:gdLst>
              <a:gd name="connsiteX0" fmla="*/ 0 w 1928279"/>
              <a:gd name="connsiteY0" fmla="*/ 1928279 h 1928279"/>
              <a:gd name="connsiteX1" fmla="*/ 1928279 w 1928279"/>
              <a:gd name="connsiteY1" fmla="*/ 0 h 1928279"/>
              <a:gd name="connsiteX2" fmla="*/ 1928279 w 1928279"/>
              <a:gd name="connsiteY2" fmla="*/ 1688879 h 1928279"/>
              <a:gd name="connsiteX3" fmla="*/ 1688879 w 1928279"/>
              <a:gd name="connsiteY3" fmla="*/ 1928279 h 1928279"/>
            </a:gdLst>
            <a:ahLst/>
            <a:cxnLst>
              <a:cxn ang="0">
                <a:pos x="connsiteX0" y="connsiteY0"/>
              </a:cxn>
              <a:cxn ang="0">
                <a:pos x="connsiteX1" y="connsiteY1"/>
              </a:cxn>
              <a:cxn ang="0">
                <a:pos x="connsiteX2" y="connsiteY2"/>
              </a:cxn>
              <a:cxn ang="0">
                <a:pos x="connsiteX3" y="connsiteY3"/>
              </a:cxn>
            </a:cxnLst>
            <a:rect l="l" t="t" r="r" b="b"/>
            <a:pathLst>
              <a:path w="1928279" h="1928279">
                <a:moveTo>
                  <a:pt x="0" y="1928279"/>
                </a:moveTo>
                <a:lnTo>
                  <a:pt x="1928279" y="0"/>
                </a:lnTo>
                <a:lnTo>
                  <a:pt x="1928279" y="1688879"/>
                </a:lnTo>
                <a:cubicBezTo>
                  <a:pt x="1928279" y="1821096"/>
                  <a:pt x="1821096" y="1928279"/>
                  <a:pt x="1688879" y="1928279"/>
                </a:cubicBezTo>
                <a:close/>
              </a:path>
            </a:pathLst>
          </a:custGeom>
          <a:solidFill>
            <a:srgbClr val="92D050"/>
          </a:solidFill>
          <a:ln>
            <a:no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nvGrpSpPr>
          <p:cNvPr id="14" name="!!4"/>
          <p:cNvGrpSpPr/>
          <p:nvPr/>
        </p:nvGrpSpPr>
        <p:grpSpPr>
          <a:xfrm>
            <a:off x="2807756" y="2322315"/>
            <a:ext cx="711675" cy="743628"/>
            <a:chOff x="1360967" y="3167337"/>
            <a:chExt cx="609466" cy="636830"/>
          </a:xfrm>
          <a:solidFill>
            <a:srgbClr val="B35DA1"/>
          </a:solidFill>
        </p:grpSpPr>
        <p:sp>
          <p:nvSpPr>
            <p:cNvPr id="15" name="Oval 14"/>
            <p:cNvSpPr/>
            <p:nvPr/>
          </p:nvSpPr>
          <p:spPr>
            <a:xfrm>
              <a:off x="1365649" y="3199383"/>
              <a:ext cx="604784" cy="604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prstClr val="white"/>
                </a:solidFill>
                <a:effectLst/>
                <a:uLnTx/>
                <a:uFillTx/>
                <a:latin typeface="Roboto"/>
                <a:ea typeface="+mn-ea"/>
                <a:cs typeface="+mn-cs"/>
              </a:endParaRPr>
            </a:p>
          </p:txBody>
        </p:sp>
        <p:sp>
          <p:nvSpPr>
            <p:cNvPr id="16" name="TextBox 15"/>
            <p:cNvSpPr txBox="1"/>
            <p:nvPr/>
          </p:nvSpPr>
          <p:spPr>
            <a:xfrm>
              <a:off x="1360967" y="3167337"/>
              <a:ext cx="487045" cy="5007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B35DA1"/>
                  </a:solidFill>
                  <a:effectLst/>
                  <a:uLnTx/>
                  <a:uFillTx/>
                  <a:latin typeface="Roboto"/>
                  <a:ea typeface="+mn-ea"/>
                  <a:cs typeface="+mn-cs"/>
                </a:rPr>
                <a:t>1</a:t>
              </a:r>
            </a:p>
          </p:txBody>
        </p:sp>
      </p:grpSp>
      <p:sp>
        <p:nvSpPr>
          <p:cNvPr id="30" name="!!5"/>
          <p:cNvSpPr/>
          <p:nvPr/>
        </p:nvSpPr>
        <p:spPr>
          <a:xfrm rot="2700000">
            <a:off x="6832568" y="2602038"/>
            <a:ext cx="3852637" cy="4150985"/>
          </a:xfrm>
          <a:prstGeom prst="roundRect">
            <a:avLst>
              <a:gd name="adj" fmla="val 7697"/>
            </a:avLst>
          </a:prstGeom>
          <a:solidFill>
            <a:schemeClr val="bg1"/>
          </a:solidFill>
          <a:ln>
            <a:no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31" name="!!67"/>
          <p:cNvSpPr txBox="1"/>
          <p:nvPr/>
        </p:nvSpPr>
        <p:spPr>
          <a:xfrm>
            <a:off x="6686351" y="3836654"/>
            <a:ext cx="354299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B35DA1"/>
                </a:solidFill>
                <a:effectLst/>
                <a:uLnTx/>
                <a:uFillTx/>
                <a:latin typeface="Roboto" panose="02000000000000000000" pitchFamily="2" charset="0"/>
                <a:ea typeface="Roboto" panose="02000000000000000000" pitchFamily="2" charset="0"/>
                <a:cs typeface="+mn-cs"/>
              </a:rPr>
              <a:t> </a:t>
            </a:r>
          </a:p>
        </p:txBody>
      </p:sp>
      <p:sp>
        <p:nvSpPr>
          <p:cNvPr id="32" name="Freeform: Shape 31"/>
          <p:cNvSpPr/>
          <p:nvPr/>
        </p:nvSpPr>
        <p:spPr>
          <a:xfrm rot="2700000">
            <a:off x="7342259" y="4260015"/>
            <a:ext cx="2638533" cy="2595585"/>
          </a:xfrm>
          <a:custGeom>
            <a:avLst/>
            <a:gdLst>
              <a:gd name="connsiteX0" fmla="*/ 0 w 1928279"/>
              <a:gd name="connsiteY0" fmla="*/ 1928279 h 1928279"/>
              <a:gd name="connsiteX1" fmla="*/ 1928279 w 1928279"/>
              <a:gd name="connsiteY1" fmla="*/ 0 h 1928279"/>
              <a:gd name="connsiteX2" fmla="*/ 1928279 w 1928279"/>
              <a:gd name="connsiteY2" fmla="*/ 1688879 h 1928279"/>
              <a:gd name="connsiteX3" fmla="*/ 1688879 w 1928279"/>
              <a:gd name="connsiteY3" fmla="*/ 1928279 h 1928279"/>
            </a:gdLst>
            <a:ahLst/>
            <a:cxnLst>
              <a:cxn ang="0">
                <a:pos x="connsiteX0" y="connsiteY0"/>
              </a:cxn>
              <a:cxn ang="0">
                <a:pos x="connsiteX1" y="connsiteY1"/>
              </a:cxn>
              <a:cxn ang="0">
                <a:pos x="connsiteX2" y="connsiteY2"/>
              </a:cxn>
              <a:cxn ang="0">
                <a:pos x="connsiteX3" y="connsiteY3"/>
              </a:cxn>
            </a:cxnLst>
            <a:rect l="l" t="t" r="r" b="b"/>
            <a:pathLst>
              <a:path w="1928279" h="1928279">
                <a:moveTo>
                  <a:pt x="0" y="1928279"/>
                </a:moveTo>
                <a:lnTo>
                  <a:pt x="1928279" y="0"/>
                </a:lnTo>
                <a:lnTo>
                  <a:pt x="1928279" y="1688879"/>
                </a:lnTo>
                <a:cubicBezTo>
                  <a:pt x="1928279" y="1821096"/>
                  <a:pt x="1821096" y="1928279"/>
                  <a:pt x="1688879" y="1928279"/>
                </a:cubicBezTo>
                <a:close/>
              </a:path>
            </a:pathLst>
          </a:custGeom>
          <a:solidFill>
            <a:srgbClr val="92D050"/>
          </a:solidFill>
          <a:ln>
            <a:no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34" name="Freeform: Shape 33"/>
          <p:cNvSpPr/>
          <p:nvPr/>
        </p:nvSpPr>
        <p:spPr>
          <a:xfrm rot="18900000" flipV="1">
            <a:off x="7770892" y="2309269"/>
            <a:ext cx="2209473" cy="2311845"/>
          </a:xfrm>
          <a:custGeom>
            <a:avLst/>
            <a:gdLst>
              <a:gd name="connsiteX0" fmla="*/ 0 w 1928279"/>
              <a:gd name="connsiteY0" fmla="*/ 1928279 h 1928279"/>
              <a:gd name="connsiteX1" fmla="*/ 1928279 w 1928279"/>
              <a:gd name="connsiteY1" fmla="*/ 0 h 1928279"/>
              <a:gd name="connsiteX2" fmla="*/ 1928279 w 1928279"/>
              <a:gd name="connsiteY2" fmla="*/ 1688879 h 1928279"/>
              <a:gd name="connsiteX3" fmla="*/ 1688879 w 1928279"/>
              <a:gd name="connsiteY3" fmla="*/ 1928279 h 1928279"/>
            </a:gdLst>
            <a:ahLst/>
            <a:cxnLst>
              <a:cxn ang="0">
                <a:pos x="connsiteX0" y="connsiteY0"/>
              </a:cxn>
              <a:cxn ang="0">
                <a:pos x="connsiteX1" y="connsiteY1"/>
              </a:cxn>
              <a:cxn ang="0">
                <a:pos x="connsiteX2" y="connsiteY2"/>
              </a:cxn>
              <a:cxn ang="0">
                <a:pos x="connsiteX3" y="connsiteY3"/>
              </a:cxn>
            </a:cxnLst>
            <a:rect l="l" t="t" r="r" b="b"/>
            <a:pathLst>
              <a:path w="1928279" h="1928279">
                <a:moveTo>
                  <a:pt x="0" y="1928279"/>
                </a:moveTo>
                <a:lnTo>
                  <a:pt x="1928279" y="0"/>
                </a:lnTo>
                <a:lnTo>
                  <a:pt x="1928279" y="1688879"/>
                </a:lnTo>
                <a:cubicBezTo>
                  <a:pt x="1928279" y="1821096"/>
                  <a:pt x="1821096" y="1928279"/>
                  <a:pt x="1688879" y="1928279"/>
                </a:cubicBezTo>
                <a:close/>
              </a:path>
            </a:pathLst>
          </a:custGeom>
          <a:solidFill>
            <a:srgbClr val="92D050"/>
          </a:solidFill>
          <a:ln>
            <a:no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nvGrpSpPr>
          <p:cNvPr id="35" name="!!4"/>
          <p:cNvGrpSpPr/>
          <p:nvPr/>
        </p:nvGrpSpPr>
        <p:grpSpPr>
          <a:xfrm>
            <a:off x="8470103" y="2305998"/>
            <a:ext cx="706208" cy="706208"/>
            <a:chOff x="1365649" y="3199383"/>
            <a:chExt cx="604784" cy="604784"/>
          </a:xfrm>
          <a:solidFill>
            <a:srgbClr val="B35DA1"/>
          </a:solidFill>
        </p:grpSpPr>
        <p:sp>
          <p:nvSpPr>
            <p:cNvPr id="36" name="Oval 35"/>
            <p:cNvSpPr/>
            <p:nvPr/>
          </p:nvSpPr>
          <p:spPr>
            <a:xfrm>
              <a:off x="1365649" y="3199383"/>
              <a:ext cx="604784" cy="604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prstClr val="white"/>
                </a:solidFill>
                <a:effectLst/>
                <a:uLnTx/>
                <a:uFillTx/>
                <a:latin typeface="Roboto"/>
                <a:ea typeface="+mn-ea"/>
                <a:cs typeface="+mn-cs"/>
              </a:endParaRPr>
            </a:p>
          </p:txBody>
        </p:sp>
        <p:sp>
          <p:nvSpPr>
            <p:cNvPr id="37" name="TextBox 36"/>
            <p:cNvSpPr txBox="1"/>
            <p:nvPr/>
          </p:nvSpPr>
          <p:spPr>
            <a:xfrm>
              <a:off x="1488065" y="3271329"/>
              <a:ext cx="359944" cy="50079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B35DA1"/>
                  </a:solidFill>
                  <a:effectLst/>
                  <a:uLnTx/>
                  <a:uFillTx/>
                  <a:latin typeface="Roboto"/>
                  <a:ea typeface="+mn-ea"/>
                  <a:cs typeface="+mn-cs"/>
                </a:rPr>
                <a:t>2</a:t>
              </a:r>
            </a:p>
          </p:txBody>
        </p:sp>
      </p:grpSp>
      <p:sp>
        <p:nvSpPr>
          <p:cNvPr id="2" name="!!5"/>
          <p:cNvSpPr/>
          <p:nvPr/>
        </p:nvSpPr>
        <p:spPr>
          <a:xfrm rot="2700000">
            <a:off x="4611986" y="825980"/>
            <a:ext cx="2968028" cy="2968028"/>
          </a:xfrm>
          <a:prstGeom prst="roundRect">
            <a:avLst>
              <a:gd name="adj" fmla="val 7697"/>
            </a:avLst>
          </a:prstGeom>
          <a:solidFill>
            <a:schemeClr val="bg1"/>
          </a:solidFill>
          <a:ln>
            <a:no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3" name="!!6"/>
          <p:cNvSpPr txBox="1"/>
          <p:nvPr/>
        </p:nvSpPr>
        <p:spPr>
          <a:xfrm>
            <a:off x="4324505" y="1400409"/>
            <a:ext cx="354299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Em</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biết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gì</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về</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nhân</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vật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Ô –li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vơ</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Crôm</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oen</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17" name="Freeform: Shape 16"/>
          <p:cNvSpPr/>
          <p:nvPr/>
        </p:nvSpPr>
        <p:spPr>
          <a:xfrm rot="18900000" flipV="1">
            <a:off x="5306218" y="532477"/>
            <a:ext cx="1617664" cy="1669111"/>
          </a:xfrm>
          <a:custGeom>
            <a:avLst/>
            <a:gdLst>
              <a:gd name="connsiteX0" fmla="*/ 0 w 1928279"/>
              <a:gd name="connsiteY0" fmla="*/ 1928279 h 1928279"/>
              <a:gd name="connsiteX1" fmla="*/ 1928279 w 1928279"/>
              <a:gd name="connsiteY1" fmla="*/ 0 h 1928279"/>
              <a:gd name="connsiteX2" fmla="*/ 1928279 w 1928279"/>
              <a:gd name="connsiteY2" fmla="*/ 1688879 h 1928279"/>
              <a:gd name="connsiteX3" fmla="*/ 1688879 w 1928279"/>
              <a:gd name="connsiteY3" fmla="*/ 1928279 h 1928279"/>
            </a:gdLst>
            <a:ahLst/>
            <a:cxnLst>
              <a:cxn ang="0">
                <a:pos x="connsiteX0" y="connsiteY0"/>
              </a:cxn>
              <a:cxn ang="0">
                <a:pos x="connsiteX1" y="connsiteY1"/>
              </a:cxn>
              <a:cxn ang="0">
                <a:pos x="connsiteX2" y="connsiteY2"/>
              </a:cxn>
              <a:cxn ang="0">
                <a:pos x="connsiteX3" y="connsiteY3"/>
              </a:cxn>
            </a:cxnLst>
            <a:rect l="l" t="t" r="r" b="b"/>
            <a:pathLst>
              <a:path w="1928279" h="1928279">
                <a:moveTo>
                  <a:pt x="0" y="1928279"/>
                </a:moveTo>
                <a:lnTo>
                  <a:pt x="1928279" y="0"/>
                </a:lnTo>
                <a:lnTo>
                  <a:pt x="1928279" y="1688879"/>
                </a:lnTo>
                <a:cubicBezTo>
                  <a:pt x="1928279" y="1821096"/>
                  <a:pt x="1821096" y="1928279"/>
                  <a:pt x="1688879" y="1928279"/>
                </a:cubicBezTo>
                <a:close/>
              </a:path>
            </a:pathLst>
          </a:custGeom>
          <a:solidFill>
            <a:srgbClr val="00B050"/>
          </a:solidFill>
          <a:ln>
            <a:solidFill>
              <a:srgbClr val="FF0000"/>
            </a:solid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pic>
        <p:nvPicPr>
          <p:cNvPr id="5" name="Picture 4"/>
          <p:cNvPicPr>
            <a:picLocks noChangeAspect="1"/>
          </p:cNvPicPr>
          <p:nvPr/>
        </p:nvPicPr>
        <p:blipFill>
          <a:blip r:embed="rId3"/>
          <a:stretch>
            <a:fillRect/>
          </a:stretch>
        </p:blipFill>
        <p:spPr>
          <a:xfrm>
            <a:off x="7283305" y="3402907"/>
            <a:ext cx="3029625" cy="2053331"/>
          </a:xfrm>
          <a:prstGeom prst="rect">
            <a:avLst/>
          </a:prstGeom>
        </p:spPr>
      </p:pic>
      <p:pic>
        <p:nvPicPr>
          <p:cNvPr id="8" name="Picture 7"/>
          <p:cNvPicPr>
            <a:picLocks noChangeAspect="1"/>
          </p:cNvPicPr>
          <p:nvPr/>
        </p:nvPicPr>
        <p:blipFill>
          <a:blip r:embed="rId4"/>
          <a:stretch>
            <a:fillRect/>
          </a:stretch>
        </p:blipFill>
        <p:spPr>
          <a:xfrm>
            <a:off x="1457049" y="3402174"/>
            <a:ext cx="3270138" cy="230129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2000">
                                          <p:cBhvr additive="base">
                                            <p:cTn id="7" dur="1250" fill="hold"/>
                                            <p:tgtEl>
                                              <p:spTgt spid="4"/>
                                            </p:tgtEl>
                                            <p:attrNameLst>
                                              <p:attrName>ppt_x</p:attrName>
                                            </p:attrNameLst>
                                          </p:cBhvr>
                                          <p:tavLst>
                                            <p:tav tm="0">
                                              <p:val>
                                                <p:strVal val="0-#ppt_w/2"/>
                                              </p:val>
                                            </p:tav>
                                            <p:tav tm="100000">
                                              <p:val>
                                                <p:strVal val="#ppt_x"/>
                                              </p:val>
                                            </p:tav>
                                          </p:tavLst>
                                        </p:anim>
                                        <p:anim calcmode="lin" valueType="num" p14:bounceEnd="42000">
                                          <p:cBhvr additive="base">
                                            <p:cTn id="8" dur="12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42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42000">
                                          <p:cBhvr additive="base">
                                            <p:cTn id="11" dur="1250" fill="hold"/>
                                            <p:tgtEl>
                                              <p:spTgt spid="6"/>
                                            </p:tgtEl>
                                            <p:attrNameLst>
                                              <p:attrName>ppt_x</p:attrName>
                                            </p:attrNameLst>
                                          </p:cBhvr>
                                          <p:tavLst>
                                            <p:tav tm="0">
                                              <p:val>
                                                <p:strVal val="0-#ppt_w/2"/>
                                              </p:val>
                                            </p:tav>
                                            <p:tav tm="100000">
                                              <p:val>
                                                <p:strVal val="#ppt_x"/>
                                              </p:val>
                                            </p:tav>
                                          </p:tavLst>
                                        </p:anim>
                                        <p:anim calcmode="lin" valueType="num" p14:bounceEnd="42000">
                                          <p:cBhvr additive="base">
                                            <p:cTn id="12" dur="12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42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42000">
                                          <p:cBhvr additive="base">
                                            <p:cTn id="15" dur="1250" fill="hold"/>
                                            <p:tgtEl>
                                              <p:spTgt spid="14"/>
                                            </p:tgtEl>
                                            <p:attrNameLst>
                                              <p:attrName>ppt_x</p:attrName>
                                            </p:attrNameLst>
                                          </p:cBhvr>
                                          <p:tavLst>
                                            <p:tav tm="0">
                                              <p:val>
                                                <p:strVal val="0-#ppt_w/2"/>
                                              </p:val>
                                            </p:tav>
                                            <p:tav tm="100000">
                                              <p:val>
                                                <p:strVal val="#ppt_x"/>
                                              </p:val>
                                            </p:tav>
                                          </p:tavLst>
                                        </p:anim>
                                        <p:anim calcmode="lin" valueType="num" p14:bounceEnd="42000">
                                          <p:cBhvr additive="base">
                                            <p:cTn id="16" dur="1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14:presetBounceEnd="42000">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14:bounceEnd="42000">
                                          <p:cBhvr additive="base">
                                            <p:cTn id="21" dur="1250" fill="hold"/>
                                            <p:tgtEl>
                                              <p:spTgt spid="30"/>
                                            </p:tgtEl>
                                            <p:attrNameLst>
                                              <p:attrName>ppt_x</p:attrName>
                                            </p:attrNameLst>
                                          </p:cBhvr>
                                          <p:tavLst>
                                            <p:tav tm="0">
                                              <p:val>
                                                <p:strVal val="1+#ppt_w/2"/>
                                              </p:val>
                                            </p:tav>
                                            <p:tav tm="100000">
                                              <p:val>
                                                <p:strVal val="#ppt_x"/>
                                              </p:val>
                                            </p:tav>
                                          </p:tavLst>
                                        </p:anim>
                                        <p:anim calcmode="lin" valueType="num" p14:bounceEnd="42000">
                                          <p:cBhvr additive="base">
                                            <p:cTn id="22" dur="1250" fill="hold"/>
                                            <p:tgtEl>
                                              <p:spTgt spid="30"/>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42000">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14:bounceEnd="42000">
                                          <p:cBhvr additive="base">
                                            <p:cTn id="25" dur="1250" fill="hold"/>
                                            <p:tgtEl>
                                              <p:spTgt spid="31"/>
                                            </p:tgtEl>
                                            <p:attrNameLst>
                                              <p:attrName>ppt_x</p:attrName>
                                            </p:attrNameLst>
                                          </p:cBhvr>
                                          <p:tavLst>
                                            <p:tav tm="0">
                                              <p:val>
                                                <p:strVal val="1+#ppt_w/2"/>
                                              </p:val>
                                            </p:tav>
                                            <p:tav tm="100000">
                                              <p:val>
                                                <p:strVal val="#ppt_x"/>
                                              </p:val>
                                            </p:tav>
                                          </p:tavLst>
                                        </p:anim>
                                        <p:anim calcmode="lin" valueType="num" p14:bounceEnd="42000">
                                          <p:cBhvr additive="base">
                                            <p:cTn id="26" dur="1250" fill="hold"/>
                                            <p:tgtEl>
                                              <p:spTgt spid="3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42000">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14:bounceEnd="42000">
                                          <p:cBhvr additive="base">
                                            <p:cTn id="29" dur="1250" fill="hold"/>
                                            <p:tgtEl>
                                              <p:spTgt spid="35"/>
                                            </p:tgtEl>
                                            <p:attrNameLst>
                                              <p:attrName>ppt_x</p:attrName>
                                            </p:attrNameLst>
                                          </p:cBhvr>
                                          <p:tavLst>
                                            <p:tav tm="0">
                                              <p:val>
                                                <p:strVal val="1+#ppt_w/2"/>
                                              </p:val>
                                            </p:tav>
                                            <p:tav tm="100000">
                                              <p:val>
                                                <p:strVal val="#ppt_x"/>
                                              </p:val>
                                            </p:tav>
                                          </p:tavLst>
                                        </p:anim>
                                        <p:anim calcmode="lin" valueType="num" p14:bounceEnd="42000">
                                          <p:cBhvr additive="base">
                                            <p:cTn id="30" dur="12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0" grpId="0" animBg="1"/>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0-#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250" fill="hold"/>
                                            <p:tgtEl>
                                              <p:spTgt spid="6"/>
                                            </p:tgtEl>
                                            <p:attrNameLst>
                                              <p:attrName>ppt_x</p:attrName>
                                            </p:attrNameLst>
                                          </p:cBhvr>
                                          <p:tavLst>
                                            <p:tav tm="0">
                                              <p:val>
                                                <p:strVal val="0-#ppt_w/2"/>
                                              </p:val>
                                            </p:tav>
                                            <p:tav tm="100000">
                                              <p:val>
                                                <p:strVal val="#ppt_x"/>
                                              </p:val>
                                            </p:tav>
                                          </p:tavLst>
                                        </p:anim>
                                        <p:anim calcmode="lin" valueType="num">
                                          <p:cBhvr additive="base">
                                            <p:cTn id="12" dur="12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0-#ppt_w/2"/>
                                              </p:val>
                                            </p:tav>
                                            <p:tav tm="100000">
                                              <p:val>
                                                <p:strVal val="#ppt_x"/>
                                              </p:val>
                                            </p:tav>
                                          </p:tavLst>
                                        </p:anim>
                                        <p:anim calcmode="lin" valueType="num">
                                          <p:cBhvr additive="base">
                                            <p:cTn id="16" dur="1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1250" fill="hold"/>
                                            <p:tgtEl>
                                              <p:spTgt spid="30"/>
                                            </p:tgtEl>
                                            <p:attrNameLst>
                                              <p:attrName>ppt_x</p:attrName>
                                            </p:attrNameLst>
                                          </p:cBhvr>
                                          <p:tavLst>
                                            <p:tav tm="0">
                                              <p:val>
                                                <p:strVal val="1+#ppt_w/2"/>
                                              </p:val>
                                            </p:tav>
                                            <p:tav tm="100000">
                                              <p:val>
                                                <p:strVal val="#ppt_x"/>
                                              </p:val>
                                            </p:tav>
                                          </p:tavLst>
                                        </p:anim>
                                        <p:anim calcmode="lin" valueType="num">
                                          <p:cBhvr additive="base">
                                            <p:cTn id="22" dur="1250" fill="hold"/>
                                            <p:tgtEl>
                                              <p:spTgt spid="30"/>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1250" fill="hold"/>
                                            <p:tgtEl>
                                              <p:spTgt spid="31"/>
                                            </p:tgtEl>
                                            <p:attrNameLst>
                                              <p:attrName>ppt_x</p:attrName>
                                            </p:attrNameLst>
                                          </p:cBhvr>
                                          <p:tavLst>
                                            <p:tav tm="0">
                                              <p:val>
                                                <p:strVal val="1+#ppt_w/2"/>
                                              </p:val>
                                            </p:tav>
                                            <p:tav tm="100000">
                                              <p:val>
                                                <p:strVal val="#ppt_x"/>
                                              </p:val>
                                            </p:tav>
                                          </p:tavLst>
                                        </p:anim>
                                        <p:anim calcmode="lin" valueType="num">
                                          <p:cBhvr additive="base">
                                            <p:cTn id="26" dur="1250" fill="hold"/>
                                            <p:tgtEl>
                                              <p:spTgt spid="3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1250" fill="hold"/>
                                            <p:tgtEl>
                                              <p:spTgt spid="35"/>
                                            </p:tgtEl>
                                            <p:attrNameLst>
                                              <p:attrName>ppt_x</p:attrName>
                                            </p:attrNameLst>
                                          </p:cBhvr>
                                          <p:tavLst>
                                            <p:tav tm="0">
                                              <p:val>
                                                <p:strVal val="1+#ppt_w/2"/>
                                              </p:val>
                                            </p:tav>
                                            <p:tav tm="100000">
                                              <p:val>
                                                <p:strVal val="#ppt_x"/>
                                              </p:val>
                                            </p:tav>
                                          </p:tavLst>
                                        </p:anim>
                                        <p:anim calcmode="lin" valueType="num">
                                          <p:cBhvr additive="base">
                                            <p:cTn id="30" dur="12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0" grpId="0" animBg="1"/>
          <p:bldP spid="3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6" name="Rectangle 15"/>
          <p:cNvSpPr/>
          <p:nvPr/>
        </p:nvSpPr>
        <p:spPr>
          <a:xfrm>
            <a:off x="1229483" y="670560"/>
            <a:ext cx="8563235" cy="5486400"/>
          </a:xfrm>
          <a:prstGeom prst="rect">
            <a:avLst/>
          </a:prstGeom>
          <a:solidFill>
            <a:schemeClr val="bg1"/>
          </a:solidFill>
          <a:ln>
            <a:noFill/>
          </a:ln>
          <a:effectLst>
            <a:outerShdw blurRad="1270000" dist="38100" dir="2700000" sx="101000" sy="101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Roboto"/>
              <a:ea typeface="+mn-ea"/>
              <a:cs typeface="+mn-cs"/>
            </a:endParaRPr>
          </a:p>
        </p:txBody>
      </p:sp>
      <p:sp>
        <p:nvSpPr>
          <p:cNvPr id="14" name="Isosceles Triangle 13"/>
          <p:cNvSpPr/>
          <p:nvPr/>
        </p:nvSpPr>
        <p:spPr>
          <a:xfrm flipV="1">
            <a:off x="0" y="-5"/>
            <a:ext cx="3216166" cy="1447803"/>
          </a:xfrm>
          <a:custGeom>
            <a:avLst/>
            <a:gdLst>
              <a:gd name="connsiteX0" fmla="*/ 0 w 5065486"/>
              <a:gd name="connsiteY0" fmla="*/ 1915887 h 1915887"/>
              <a:gd name="connsiteX1" fmla="*/ 2532743 w 5065486"/>
              <a:gd name="connsiteY1" fmla="*/ 0 h 1915887"/>
              <a:gd name="connsiteX2" fmla="*/ 5065486 w 5065486"/>
              <a:gd name="connsiteY2" fmla="*/ 1915887 h 1915887"/>
              <a:gd name="connsiteX3" fmla="*/ 0 w 5065486"/>
              <a:gd name="connsiteY3" fmla="*/ 1915887 h 1915887"/>
              <a:gd name="connsiteX0-1" fmla="*/ 0 w 5065486"/>
              <a:gd name="connsiteY0-2" fmla="*/ 1915887 h 1915887"/>
              <a:gd name="connsiteX1-3" fmla="*/ 2532743 w 5065486"/>
              <a:gd name="connsiteY1-4" fmla="*/ 0 h 1915887"/>
              <a:gd name="connsiteX2-5" fmla="*/ 5065486 w 5065486"/>
              <a:gd name="connsiteY2-6" fmla="*/ 1915887 h 1915887"/>
              <a:gd name="connsiteX3-7" fmla="*/ 0 w 5065486"/>
              <a:gd name="connsiteY3-8" fmla="*/ 1915887 h 1915887"/>
              <a:gd name="connsiteX0-9" fmla="*/ 0 w 5065486"/>
              <a:gd name="connsiteY0-10" fmla="*/ 1915888 h 1915888"/>
              <a:gd name="connsiteX1-11" fmla="*/ 2532743 w 5065486"/>
              <a:gd name="connsiteY1-12" fmla="*/ 1 h 1915888"/>
              <a:gd name="connsiteX2-13" fmla="*/ 5065486 w 5065486"/>
              <a:gd name="connsiteY2-14" fmla="*/ 1915888 h 1915888"/>
              <a:gd name="connsiteX3-15" fmla="*/ 0 w 5065486"/>
              <a:gd name="connsiteY3-16" fmla="*/ 1915888 h 1915888"/>
              <a:gd name="connsiteX0-17" fmla="*/ 0 w 5065486"/>
              <a:gd name="connsiteY0-18" fmla="*/ 1915888 h 1915888"/>
              <a:gd name="connsiteX1-19" fmla="*/ 2532743 w 5065486"/>
              <a:gd name="connsiteY1-20" fmla="*/ 1 h 1915888"/>
              <a:gd name="connsiteX2-21" fmla="*/ 5065486 w 5065486"/>
              <a:gd name="connsiteY2-22" fmla="*/ 1915888 h 1915888"/>
              <a:gd name="connsiteX3-23" fmla="*/ 0 w 5065486"/>
              <a:gd name="connsiteY3-24" fmla="*/ 1915888 h 1915888"/>
              <a:gd name="connsiteX0-25" fmla="*/ 0 w 5065486"/>
              <a:gd name="connsiteY0-26" fmla="*/ 1915887 h 1915887"/>
              <a:gd name="connsiteX1-27" fmla="*/ 2532743 w 5065486"/>
              <a:gd name="connsiteY1-28" fmla="*/ 0 h 1915887"/>
              <a:gd name="connsiteX2-29" fmla="*/ 5065486 w 5065486"/>
              <a:gd name="connsiteY2-30" fmla="*/ 1915887 h 1915887"/>
              <a:gd name="connsiteX3-31" fmla="*/ 0 w 5065486"/>
              <a:gd name="connsiteY3-32" fmla="*/ 1915887 h 1915887"/>
            </a:gdLst>
            <a:ahLst/>
            <a:cxnLst>
              <a:cxn ang="0">
                <a:pos x="connsiteX0-1" y="connsiteY0-2"/>
              </a:cxn>
              <a:cxn ang="0">
                <a:pos x="connsiteX1-3" y="connsiteY1-4"/>
              </a:cxn>
              <a:cxn ang="0">
                <a:pos x="connsiteX2-5" y="connsiteY2-6"/>
              </a:cxn>
              <a:cxn ang="0">
                <a:pos x="connsiteX3-7" y="connsiteY3-8"/>
              </a:cxn>
            </a:cxnLst>
            <a:rect l="l" t="t" r="r" b="b"/>
            <a:pathLst>
              <a:path w="5065486" h="1915887">
                <a:moveTo>
                  <a:pt x="0" y="1915887"/>
                </a:moveTo>
                <a:cubicBezTo>
                  <a:pt x="844248" y="1277258"/>
                  <a:pt x="2282855" y="6169"/>
                  <a:pt x="2532743" y="0"/>
                </a:cubicBezTo>
                <a:cubicBezTo>
                  <a:pt x="2767391" y="13789"/>
                  <a:pt x="4221238" y="1277258"/>
                  <a:pt x="5065486" y="1915887"/>
                </a:cubicBezTo>
                <a:lnTo>
                  <a:pt x="0" y="1915887"/>
                </a:lnTo>
                <a:close/>
              </a:path>
            </a:pathLst>
          </a:custGeom>
          <a:solidFill>
            <a:srgbClr val="B35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15" name="Isosceles Triangle 14"/>
          <p:cNvSpPr/>
          <p:nvPr/>
        </p:nvSpPr>
        <p:spPr>
          <a:xfrm rot="5400000" flipV="1">
            <a:off x="8167317" y="1820917"/>
            <a:ext cx="5094514" cy="3216166"/>
          </a:xfrm>
          <a:custGeom>
            <a:avLst/>
            <a:gdLst>
              <a:gd name="connsiteX0" fmla="*/ 0 w 5094514"/>
              <a:gd name="connsiteY0" fmla="*/ 3216165 h 3216165"/>
              <a:gd name="connsiteX1" fmla="*/ 2547257 w 5094514"/>
              <a:gd name="connsiteY1" fmla="*/ 0 h 3216165"/>
              <a:gd name="connsiteX2" fmla="*/ 5094514 w 5094514"/>
              <a:gd name="connsiteY2" fmla="*/ 3216165 h 3216165"/>
              <a:gd name="connsiteX3" fmla="*/ 0 w 5094514"/>
              <a:gd name="connsiteY3" fmla="*/ 3216165 h 3216165"/>
              <a:gd name="connsiteX0-1" fmla="*/ 0 w 5094514"/>
              <a:gd name="connsiteY0-2" fmla="*/ 3216165 h 3216165"/>
              <a:gd name="connsiteX1-3" fmla="*/ 2547257 w 5094514"/>
              <a:gd name="connsiteY1-4" fmla="*/ 0 h 3216165"/>
              <a:gd name="connsiteX2-5" fmla="*/ 5094514 w 5094514"/>
              <a:gd name="connsiteY2-6" fmla="*/ 3216165 h 3216165"/>
              <a:gd name="connsiteX3-7" fmla="*/ 0 w 5094514"/>
              <a:gd name="connsiteY3-8" fmla="*/ 3216165 h 3216165"/>
              <a:gd name="connsiteX0-9" fmla="*/ 0 w 5094514"/>
              <a:gd name="connsiteY0-10" fmla="*/ 3216165 h 3216165"/>
              <a:gd name="connsiteX1-11" fmla="*/ 2547257 w 5094514"/>
              <a:gd name="connsiteY1-12" fmla="*/ 0 h 3216165"/>
              <a:gd name="connsiteX2-13" fmla="*/ 5094514 w 5094514"/>
              <a:gd name="connsiteY2-14" fmla="*/ 3216165 h 3216165"/>
              <a:gd name="connsiteX3-15" fmla="*/ 0 w 5094514"/>
              <a:gd name="connsiteY3-16" fmla="*/ 3216165 h 3216165"/>
              <a:gd name="connsiteX0-17" fmla="*/ 0 w 5094514"/>
              <a:gd name="connsiteY0-18" fmla="*/ 3216166 h 3216166"/>
              <a:gd name="connsiteX1-19" fmla="*/ 2547257 w 5094514"/>
              <a:gd name="connsiteY1-20" fmla="*/ 1 h 3216166"/>
              <a:gd name="connsiteX2-21" fmla="*/ 5094514 w 5094514"/>
              <a:gd name="connsiteY2-22" fmla="*/ 3216166 h 3216166"/>
              <a:gd name="connsiteX3-23" fmla="*/ 0 w 5094514"/>
              <a:gd name="connsiteY3-24" fmla="*/ 3216166 h 3216166"/>
            </a:gdLst>
            <a:ahLst/>
            <a:cxnLst>
              <a:cxn ang="0">
                <a:pos x="connsiteX0-1" y="connsiteY0-2"/>
              </a:cxn>
              <a:cxn ang="0">
                <a:pos x="connsiteX1-3" y="connsiteY1-4"/>
              </a:cxn>
              <a:cxn ang="0">
                <a:pos x="connsiteX2-5" y="connsiteY2-6"/>
              </a:cxn>
              <a:cxn ang="0">
                <a:pos x="connsiteX3-7" y="connsiteY3-8"/>
              </a:cxn>
            </a:cxnLst>
            <a:rect l="l" t="t" r="r" b="b"/>
            <a:pathLst>
              <a:path w="5094514" h="3216166">
                <a:moveTo>
                  <a:pt x="0" y="3216166"/>
                </a:moveTo>
                <a:cubicBezTo>
                  <a:pt x="849086" y="2144111"/>
                  <a:pt x="2330637" y="-2359"/>
                  <a:pt x="2547257" y="1"/>
                </a:cubicBezTo>
                <a:cubicBezTo>
                  <a:pt x="2756266" y="12879"/>
                  <a:pt x="4245428" y="2144111"/>
                  <a:pt x="5094514" y="3216166"/>
                </a:cubicBezTo>
                <a:lnTo>
                  <a:pt x="0" y="3216166"/>
                </a:lnTo>
                <a:close/>
              </a:path>
            </a:pathLst>
          </a:custGeom>
          <a:solidFill>
            <a:srgbClr val="B35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10" name="!!1"/>
          <p:cNvSpPr txBox="1"/>
          <p:nvPr/>
        </p:nvSpPr>
        <p:spPr>
          <a:xfrm>
            <a:off x="4853140" y="-8540500"/>
            <a:ext cx="256192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NỘI DUNG</a:t>
            </a:r>
          </a:p>
        </p:txBody>
      </p:sp>
      <p:sp>
        <p:nvSpPr>
          <p:cNvPr id="7" name="Oval 6"/>
          <p:cNvSpPr/>
          <p:nvPr/>
        </p:nvSpPr>
        <p:spPr>
          <a:xfrm>
            <a:off x="9170241" y="1862020"/>
            <a:ext cx="2827352" cy="2908738"/>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2"/>
          <p:cNvSpPr txBox="1"/>
          <p:nvPr/>
        </p:nvSpPr>
        <p:spPr>
          <a:xfrm>
            <a:off x="1630603" y="1012954"/>
            <a:ext cx="7760994" cy="4832092"/>
          </a:xfrm>
          <a:prstGeom prst="rect">
            <a:avLst/>
          </a:prstGeom>
          <a:noFill/>
        </p:spPr>
        <p:txBody>
          <a:bodyPr wrap="square" rtlCol="0">
            <a:spAutoFit/>
          </a:bodyPr>
          <a:lstStyle/>
          <a:p>
            <a:pPr lvl="0" algn="just">
              <a:defRPr/>
            </a:pPr>
            <a:r>
              <a:rPr lang="vi-VN" sz="2800" b="1" dirty="0">
                <a:solidFill>
                  <a:srgbClr val="0066FF"/>
                </a:solidFill>
                <a:latin typeface="Times New Roman" panose="02020603050405020304" pitchFamily="18" charset="0"/>
                <a:cs typeface="Times New Roman" panose="02020603050405020304" pitchFamily="18" charset="0"/>
              </a:rPr>
              <a:t>Oliver Cromwell</a:t>
            </a:r>
            <a:r>
              <a:rPr lang="vi-VN" sz="2800" dirty="0">
                <a:solidFill>
                  <a:srgbClr val="0066FF"/>
                </a:solidFill>
                <a:latin typeface="Times New Roman" panose="02020603050405020304" pitchFamily="18" charset="0"/>
                <a:cs typeface="Times New Roman" panose="02020603050405020304" pitchFamily="18" charset="0"/>
              </a:rPr>
              <a:t> (</a:t>
            </a:r>
            <a:r>
              <a:rPr lang="vi-VN" sz="2800" dirty="0">
                <a:solidFill>
                  <a:srgbClr val="0066FF"/>
                </a:solidFill>
                <a:latin typeface="Times New Roman" panose="02020603050405020304" pitchFamily="18" charset="0"/>
                <a:cs typeface="Times New Roman" panose="02020603050405020304" pitchFamily="18" charset="0"/>
                <a:hlinkClick r:id="rId3" tooltip="25 tháng 4"/>
              </a:rPr>
              <a:t>25</a:t>
            </a:r>
            <a:r>
              <a:rPr lang="en-US" sz="2800" dirty="0">
                <a:solidFill>
                  <a:srgbClr val="0066FF"/>
                </a:solidFill>
                <a:latin typeface="Times New Roman" panose="02020603050405020304" pitchFamily="18" charset="0"/>
                <a:cs typeface="Times New Roman" panose="02020603050405020304" pitchFamily="18" charset="0"/>
                <a:hlinkClick r:id="rId3" tooltip="25 tháng 4"/>
              </a:rPr>
              <a:t>/</a:t>
            </a:r>
            <a:r>
              <a:rPr lang="vi-VN" sz="2800" dirty="0">
                <a:solidFill>
                  <a:srgbClr val="0066FF"/>
                </a:solidFill>
                <a:latin typeface="Times New Roman" panose="02020603050405020304" pitchFamily="18" charset="0"/>
                <a:cs typeface="Times New Roman" panose="02020603050405020304" pitchFamily="18" charset="0"/>
                <a:hlinkClick r:id="rId3" tooltip="25 tháng 4"/>
              </a:rPr>
              <a:t> 4</a:t>
            </a:r>
            <a:r>
              <a:rPr lang="vi-VN" sz="2800" dirty="0">
                <a:solidFill>
                  <a:srgbClr val="0066FF"/>
                </a:solidFill>
                <a:latin typeface="Times New Roman" panose="02020603050405020304" pitchFamily="18" charset="0"/>
                <a:cs typeface="Times New Roman" panose="02020603050405020304" pitchFamily="18" charset="0"/>
              </a:rPr>
              <a:t> </a:t>
            </a:r>
            <a:r>
              <a:rPr lang="en-US" sz="2800" dirty="0">
                <a:solidFill>
                  <a:srgbClr val="0066FF"/>
                </a:solidFill>
                <a:latin typeface="Times New Roman" panose="02020603050405020304" pitchFamily="18" charset="0"/>
                <a:cs typeface="Times New Roman" panose="02020603050405020304" pitchFamily="18" charset="0"/>
              </a:rPr>
              <a:t>/</a:t>
            </a:r>
            <a:r>
              <a:rPr lang="vi-VN" sz="2800" dirty="0">
                <a:solidFill>
                  <a:srgbClr val="0066FF"/>
                </a:solidFill>
                <a:latin typeface="Times New Roman" panose="02020603050405020304" pitchFamily="18" charset="0"/>
                <a:cs typeface="Times New Roman" panose="02020603050405020304" pitchFamily="18" charset="0"/>
                <a:hlinkClick r:id="rId4" tooltip="1599"/>
              </a:rPr>
              <a:t>1599</a:t>
            </a:r>
            <a:r>
              <a:rPr lang="vi-VN" sz="2800" dirty="0">
                <a:solidFill>
                  <a:srgbClr val="0066FF"/>
                </a:solidFill>
                <a:latin typeface="Times New Roman" panose="02020603050405020304" pitchFamily="18" charset="0"/>
                <a:cs typeface="Times New Roman" panose="02020603050405020304" pitchFamily="18" charset="0"/>
              </a:rPr>
              <a:t> - </a:t>
            </a:r>
            <a:r>
              <a:rPr lang="vi-VN" sz="2800" dirty="0">
                <a:solidFill>
                  <a:srgbClr val="0066FF"/>
                </a:solidFill>
                <a:latin typeface="Times New Roman" panose="02020603050405020304" pitchFamily="18" charset="0"/>
                <a:cs typeface="Times New Roman" panose="02020603050405020304" pitchFamily="18" charset="0"/>
                <a:hlinkClick r:id="rId5" tooltip="3 tháng 9"/>
              </a:rPr>
              <a:t>3 </a:t>
            </a:r>
            <a:r>
              <a:rPr lang="en-US" sz="2800" dirty="0">
                <a:solidFill>
                  <a:srgbClr val="0066FF"/>
                </a:solidFill>
                <a:latin typeface="Times New Roman" panose="02020603050405020304" pitchFamily="18" charset="0"/>
                <a:cs typeface="Times New Roman" panose="02020603050405020304" pitchFamily="18" charset="0"/>
                <a:hlinkClick r:id="rId5" tooltip="3 tháng 9"/>
              </a:rPr>
              <a:t>/</a:t>
            </a:r>
            <a:r>
              <a:rPr lang="vi-VN" sz="2800" dirty="0">
                <a:solidFill>
                  <a:srgbClr val="0066FF"/>
                </a:solidFill>
                <a:latin typeface="Times New Roman" panose="02020603050405020304" pitchFamily="18" charset="0"/>
                <a:cs typeface="Times New Roman" panose="02020603050405020304" pitchFamily="18" charset="0"/>
                <a:hlinkClick r:id="rId5" tooltip="3 tháng 9"/>
              </a:rPr>
              <a:t>9</a:t>
            </a:r>
            <a:r>
              <a:rPr lang="vi-VN" sz="2800" dirty="0">
                <a:solidFill>
                  <a:srgbClr val="0066FF"/>
                </a:solidFill>
                <a:latin typeface="Times New Roman" panose="02020603050405020304" pitchFamily="18" charset="0"/>
                <a:cs typeface="Times New Roman" panose="02020603050405020304" pitchFamily="18" charset="0"/>
              </a:rPr>
              <a:t> </a:t>
            </a:r>
            <a:r>
              <a:rPr lang="en-US" sz="2800" dirty="0">
                <a:solidFill>
                  <a:srgbClr val="0066FF"/>
                </a:solidFill>
                <a:latin typeface="Times New Roman" panose="02020603050405020304" pitchFamily="18" charset="0"/>
                <a:cs typeface="Times New Roman" panose="02020603050405020304" pitchFamily="18" charset="0"/>
              </a:rPr>
              <a:t>/</a:t>
            </a:r>
            <a:r>
              <a:rPr lang="vi-VN" sz="2800" dirty="0">
                <a:solidFill>
                  <a:srgbClr val="0066FF"/>
                </a:solidFill>
                <a:latin typeface="Times New Roman" panose="02020603050405020304" pitchFamily="18" charset="0"/>
                <a:cs typeface="Times New Roman" panose="02020603050405020304" pitchFamily="18" charset="0"/>
              </a:rPr>
              <a:t> </a:t>
            </a:r>
            <a:r>
              <a:rPr lang="vi-VN" sz="2800" dirty="0">
                <a:solidFill>
                  <a:srgbClr val="0066FF"/>
                </a:solidFill>
                <a:latin typeface="Times New Roman" panose="02020603050405020304" pitchFamily="18" charset="0"/>
                <a:cs typeface="Times New Roman" panose="02020603050405020304" pitchFamily="18" charset="0"/>
                <a:hlinkClick r:id="rId6" tooltip="1658"/>
              </a:rPr>
              <a:t>1658</a:t>
            </a:r>
            <a:r>
              <a:rPr lang="vi-VN" sz="2800" dirty="0">
                <a:solidFill>
                  <a:srgbClr val="0066FF"/>
                </a:solidFill>
                <a:latin typeface="Times New Roman" panose="02020603050405020304" pitchFamily="18" charset="0"/>
                <a:cs typeface="Times New Roman" panose="02020603050405020304" pitchFamily="18" charset="0"/>
              </a:rPr>
              <a:t>,  </a:t>
            </a:r>
            <a:r>
              <a:rPr lang="vi-VN" sz="2800" b="1" dirty="0">
                <a:solidFill>
                  <a:srgbClr val="0066FF"/>
                </a:solidFill>
                <a:latin typeface="Times New Roman" panose="02020603050405020304" pitchFamily="18" charset="0"/>
                <a:cs typeface="Times New Roman" panose="02020603050405020304" pitchFamily="18" charset="0"/>
              </a:rPr>
              <a:t>Ô-li-vơ Crôm-oen</a:t>
            </a:r>
            <a:r>
              <a:rPr lang="vi-VN" sz="2800" dirty="0">
                <a:solidFill>
                  <a:srgbClr val="0066FF"/>
                </a:solidFill>
                <a:latin typeface="Times New Roman" panose="02020603050405020304" pitchFamily="18" charset="0"/>
                <a:cs typeface="Times New Roman" panose="02020603050405020304" pitchFamily="18" charset="0"/>
              </a:rPr>
              <a:t>) là một nhà lãnh đạo </a:t>
            </a:r>
            <a:r>
              <a:rPr lang="vi-VN" sz="2800" dirty="0">
                <a:solidFill>
                  <a:srgbClr val="0066FF"/>
                </a:solidFill>
                <a:latin typeface="Times New Roman" panose="02020603050405020304" pitchFamily="18" charset="0"/>
                <a:cs typeface="Times New Roman" panose="02020603050405020304" pitchFamily="18" charset="0"/>
                <a:hlinkClick r:id="rId7" tooltip="Chính trị"/>
              </a:rPr>
              <a:t>chính trị</a:t>
            </a:r>
            <a:r>
              <a:rPr lang="vi-VN" sz="2800" dirty="0">
                <a:solidFill>
                  <a:srgbClr val="0066FF"/>
                </a:solidFill>
                <a:latin typeface="Times New Roman" panose="02020603050405020304" pitchFamily="18" charset="0"/>
                <a:cs typeface="Times New Roman" panose="02020603050405020304" pitchFamily="18" charset="0"/>
              </a:rPr>
              <a:t> và </a:t>
            </a:r>
            <a:r>
              <a:rPr lang="vi-VN" sz="2800" dirty="0">
                <a:solidFill>
                  <a:srgbClr val="0066FF"/>
                </a:solidFill>
                <a:latin typeface="Times New Roman" panose="02020603050405020304" pitchFamily="18" charset="0"/>
                <a:cs typeface="Times New Roman" panose="02020603050405020304" pitchFamily="18" charset="0"/>
                <a:hlinkClick r:id="rId8" tooltip="Quân sự"/>
              </a:rPr>
              <a:t>quân sự</a:t>
            </a:r>
            <a:r>
              <a:rPr lang="vi-VN" sz="2800" dirty="0">
                <a:solidFill>
                  <a:srgbClr val="0066FF"/>
                </a:solidFill>
                <a:latin typeface="Times New Roman" panose="02020603050405020304" pitchFamily="18" charset="0"/>
                <a:cs typeface="Times New Roman" panose="02020603050405020304" pitchFamily="18" charset="0"/>
              </a:rPr>
              <a:t> </a:t>
            </a:r>
            <a:r>
              <a:rPr lang="vi-VN" sz="2800" dirty="0">
                <a:solidFill>
                  <a:srgbClr val="0066FF"/>
                </a:solidFill>
                <a:latin typeface="Times New Roman" panose="02020603050405020304" pitchFamily="18" charset="0"/>
                <a:cs typeface="Times New Roman" panose="02020603050405020304" pitchFamily="18" charset="0"/>
                <a:hlinkClick r:id="rId9" tooltip="Người Anh"/>
              </a:rPr>
              <a:t>người Anh</a:t>
            </a:r>
            <a:r>
              <a:rPr lang="vi-VN" sz="2800" dirty="0">
                <a:solidFill>
                  <a:srgbClr val="0066FF"/>
                </a:solidFill>
                <a:latin typeface="Times New Roman" panose="02020603050405020304" pitchFamily="18" charset="0"/>
                <a:cs typeface="Times New Roman" panose="02020603050405020304" pitchFamily="18" charset="0"/>
              </a:rPr>
              <a:t>, người đóng vai trò quan trọng trong việc thành lập nền cộng hòa ở </a:t>
            </a:r>
            <a:r>
              <a:rPr lang="vi-VN" sz="2800" dirty="0">
                <a:solidFill>
                  <a:srgbClr val="0066FF"/>
                </a:solidFill>
                <a:latin typeface="Times New Roman" panose="02020603050405020304" pitchFamily="18" charset="0"/>
                <a:cs typeface="Times New Roman" panose="02020603050405020304" pitchFamily="18" charset="0"/>
                <a:hlinkClick r:id="rId10" tooltip="Anh"/>
              </a:rPr>
              <a:t>Anh</a:t>
            </a:r>
            <a:r>
              <a:rPr lang="vi-VN" sz="2800" dirty="0">
                <a:solidFill>
                  <a:srgbClr val="0066FF"/>
                </a:solidFill>
                <a:latin typeface="Times New Roman" panose="02020603050405020304" pitchFamily="18" charset="0"/>
                <a:cs typeface="Times New Roman" panose="02020603050405020304" pitchFamily="18" charset="0"/>
              </a:rPr>
              <a:t> và sau đó là Huân tước bảo hộ của Anh. Ông là một trong những chỉ huy của lực lượng quân đội mới đánh bại những người bảo hoàng trong cuộc </a:t>
            </a:r>
            <a:r>
              <a:rPr lang="vi-VN" sz="2800" dirty="0">
                <a:solidFill>
                  <a:srgbClr val="0066FF"/>
                </a:solidFill>
                <a:latin typeface="Times New Roman" panose="02020603050405020304" pitchFamily="18" charset="0"/>
                <a:cs typeface="Times New Roman" panose="02020603050405020304" pitchFamily="18" charset="0"/>
                <a:hlinkClick r:id="rId11" tooltip="Nội chiến Anh"/>
              </a:rPr>
              <a:t>nội chiến Anh</a:t>
            </a:r>
            <a:r>
              <a:rPr lang="vi-VN" sz="2800" dirty="0">
                <a:solidFill>
                  <a:srgbClr val="0066FF"/>
                </a:solidFill>
                <a:latin typeface="Times New Roman" panose="02020603050405020304" pitchFamily="18" charset="0"/>
                <a:cs typeface="Times New Roman" panose="02020603050405020304" pitchFamily="18" charset="0"/>
              </a:rPr>
              <a:t>. Sau khi vua </a:t>
            </a:r>
            <a:r>
              <a:rPr lang="vi-VN" sz="2800" dirty="0">
                <a:solidFill>
                  <a:srgbClr val="0066FF"/>
                </a:solidFill>
                <a:latin typeface="Times New Roman" panose="02020603050405020304" pitchFamily="18" charset="0"/>
                <a:cs typeface="Times New Roman" panose="02020603050405020304" pitchFamily="18" charset="0"/>
                <a:hlinkClick r:id="rId12" tooltip="Charles I của Anh"/>
              </a:rPr>
              <a:t>Charles I của Anh</a:t>
            </a:r>
            <a:r>
              <a:rPr lang="vi-VN" sz="2800" dirty="0">
                <a:solidFill>
                  <a:srgbClr val="0066FF"/>
                </a:solidFill>
                <a:latin typeface="Times New Roman" panose="02020603050405020304" pitchFamily="18" charset="0"/>
                <a:cs typeface="Times New Roman" panose="02020603050405020304" pitchFamily="18" charset="0"/>
              </a:rPr>
              <a:t> bị xử tử năm </a:t>
            </a:r>
            <a:r>
              <a:rPr lang="vi-VN" sz="2800" dirty="0">
                <a:solidFill>
                  <a:srgbClr val="0066FF"/>
                </a:solidFill>
                <a:latin typeface="Times New Roman" panose="02020603050405020304" pitchFamily="18" charset="0"/>
                <a:cs typeface="Times New Roman" panose="02020603050405020304" pitchFamily="18" charset="0"/>
                <a:hlinkClick r:id="rId13" tooltip="1649"/>
              </a:rPr>
              <a:t>1649</a:t>
            </a:r>
            <a:r>
              <a:rPr lang="vi-VN" sz="2800" dirty="0">
                <a:solidFill>
                  <a:srgbClr val="0066FF"/>
                </a:solidFill>
                <a:latin typeface="Times New Roman" panose="02020603050405020304" pitchFamily="18" charset="0"/>
                <a:cs typeface="Times New Roman" panose="02020603050405020304" pitchFamily="18" charset="0"/>
              </a:rPr>
              <a:t>, Cromwell chinh phục </a:t>
            </a:r>
            <a:r>
              <a:rPr lang="vi-VN" sz="2800" dirty="0">
                <a:solidFill>
                  <a:srgbClr val="0066FF"/>
                </a:solidFill>
                <a:latin typeface="Times New Roman" panose="02020603050405020304" pitchFamily="18" charset="0"/>
                <a:cs typeface="Times New Roman" panose="02020603050405020304" pitchFamily="18" charset="0"/>
                <a:hlinkClick r:id="rId14" tooltip="Ireland"/>
              </a:rPr>
              <a:t>Ireland</a:t>
            </a:r>
            <a:r>
              <a:rPr lang="vi-VN" sz="2800" dirty="0">
                <a:solidFill>
                  <a:srgbClr val="0066FF"/>
                </a:solidFill>
                <a:latin typeface="Times New Roman" panose="02020603050405020304" pitchFamily="18" charset="0"/>
                <a:cs typeface="Times New Roman" panose="02020603050405020304" pitchFamily="18" charset="0"/>
              </a:rPr>
              <a:t> và </a:t>
            </a:r>
            <a:r>
              <a:rPr lang="vi-VN" sz="2800" dirty="0">
                <a:solidFill>
                  <a:srgbClr val="0066FF"/>
                </a:solidFill>
                <a:latin typeface="Times New Roman" panose="02020603050405020304" pitchFamily="18" charset="0"/>
                <a:cs typeface="Times New Roman" panose="02020603050405020304" pitchFamily="18" charset="0"/>
                <a:hlinkClick r:id="rId15" tooltip="Scotland"/>
              </a:rPr>
              <a:t>Scotland</a:t>
            </a:r>
            <a:r>
              <a:rPr lang="vi-VN" sz="2800" dirty="0">
                <a:solidFill>
                  <a:srgbClr val="0066FF"/>
                </a:solidFill>
                <a:latin typeface="Times New Roman" panose="02020603050405020304" pitchFamily="18" charset="0"/>
                <a:cs typeface="Times New Roman" panose="02020603050405020304" pitchFamily="18" charset="0"/>
              </a:rPr>
              <a:t> rồi cai trị với tư cách </a:t>
            </a:r>
            <a:r>
              <a:rPr lang="vi-VN" sz="2800" dirty="0">
                <a:solidFill>
                  <a:srgbClr val="0066FF"/>
                </a:solidFill>
                <a:latin typeface="Times New Roman" panose="02020603050405020304" pitchFamily="18" charset="0"/>
                <a:cs typeface="Times New Roman" panose="02020603050405020304" pitchFamily="18" charset="0"/>
                <a:hlinkClick r:id="rId16" tooltip="Bảo hộ công"/>
              </a:rPr>
              <a:t>bảo hộ công</a:t>
            </a:r>
            <a:r>
              <a:rPr lang="vi-VN" sz="2800" dirty="0">
                <a:solidFill>
                  <a:srgbClr val="0066FF"/>
                </a:solidFill>
                <a:latin typeface="Times New Roman" panose="02020603050405020304" pitchFamily="18" charset="0"/>
                <a:cs typeface="Times New Roman" panose="02020603050405020304" pitchFamily="18" charset="0"/>
              </a:rPr>
              <a:t> từ năm </a:t>
            </a:r>
            <a:r>
              <a:rPr lang="vi-VN" sz="2800" dirty="0">
                <a:solidFill>
                  <a:srgbClr val="0066FF"/>
                </a:solidFill>
                <a:latin typeface="Times New Roman" panose="02020603050405020304" pitchFamily="18" charset="0"/>
                <a:cs typeface="Times New Roman" panose="02020603050405020304" pitchFamily="18" charset="0"/>
                <a:hlinkClick r:id="rId17" tooltip="1653"/>
              </a:rPr>
              <a:t>1653</a:t>
            </a:r>
            <a:r>
              <a:rPr lang="vi-VN" sz="2800" dirty="0">
                <a:solidFill>
                  <a:srgbClr val="0066FF"/>
                </a:solidFill>
                <a:latin typeface="Times New Roman" panose="02020603050405020304" pitchFamily="18" charset="0"/>
                <a:cs typeface="Times New Roman" panose="02020603050405020304" pitchFamily="18" charset="0"/>
              </a:rPr>
              <a:t> cho tới khi ông qua đời năm 1658.</a:t>
            </a:r>
            <a:endParaRPr kumimoji="0" lang="en-US" sz="2800" b="1" i="0" strike="noStrike" kern="1200" cap="none" spc="0" normalizeH="0" baseline="0" noProof="0" dirty="0">
              <a:ln>
                <a:noFill/>
              </a:ln>
              <a:solidFill>
                <a:srgbClr val="0066FF"/>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6056" y="1373697"/>
            <a:ext cx="5892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CÁCH MẠNG TƯ SẢN ANH</a:t>
            </a:r>
          </a:p>
        </p:txBody>
      </p:sp>
      <p:sp>
        <p:nvSpPr>
          <p:cNvPr id="5" name="Title 1"/>
          <p:cNvSpPr txBox="1"/>
          <p:nvPr/>
        </p:nvSpPr>
        <p:spPr>
          <a:xfrm>
            <a:off x="606056" y="142744"/>
            <a:ext cx="1076149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066FF"/>
                </a:solidFill>
                <a:latin typeface="Times New Roman" panose="02020603050405020304" pitchFamily="18" charset="0"/>
                <a:cs typeface="Times New Roman" panose="02020603050405020304" pitchFamily="18" charset="0"/>
              </a:rPr>
              <a:t>TIẾT 1: BÀI 1. CÁC CUỘC CÁCH MẠNG TƯ SẢN Ở CHÂU ÂU VÀ BẮC MỸ</a:t>
            </a:r>
            <a:endParaRPr lang="en-US" sz="3600" dirty="0"/>
          </a:p>
        </p:txBody>
      </p:sp>
      <p:pic>
        <p:nvPicPr>
          <p:cNvPr id="6" name="Picture 5"/>
          <p:cNvPicPr>
            <a:picLocks noChangeAspect="1"/>
          </p:cNvPicPr>
          <p:nvPr/>
        </p:nvPicPr>
        <p:blipFill>
          <a:blip r:embed="rId2"/>
          <a:stretch>
            <a:fillRect/>
          </a:stretch>
        </p:blipFill>
        <p:spPr>
          <a:xfrm>
            <a:off x="0" y="2277392"/>
            <a:ext cx="7317512" cy="4437864"/>
          </a:xfrm>
          <a:prstGeom prst="rect">
            <a:avLst/>
          </a:prstGeom>
        </p:spPr>
      </p:pic>
      <p:sp>
        <p:nvSpPr>
          <p:cNvPr id="7" name="Speech Bubble: Rectangle with Corners Rounded 6"/>
          <p:cNvSpPr/>
          <p:nvPr/>
        </p:nvSpPr>
        <p:spPr>
          <a:xfrm>
            <a:off x="7658099" y="2033290"/>
            <a:ext cx="4373479" cy="2791420"/>
          </a:xfrm>
          <a:prstGeom prst="wedgeRoundRectCallout">
            <a:avLst>
              <a:gd name="adj1" fmla="val -64844"/>
              <a:gd name="adj2" fmla="val 31107"/>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0" i="0" dirty="0" err="1">
                <a:solidFill>
                  <a:srgbClr val="000000"/>
                </a:solidFill>
                <a:effectLst/>
                <a:latin typeface="Times New Roman" panose="02020603050405020304" pitchFamily="18" charset="0"/>
                <a:cs typeface="Times New Roman" panose="02020603050405020304" pitchFamily="18" charset="0"/>
              </a:rPr>
              <a:t>Em</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hãy</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xác</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vi-VN" sz="3600" b="0" i="0" dirty="0">
                <a:solidFill>
                  <a:srgbClr val="000000"/>
                </a:solidFill>
                <a:effectLst/>
                <a:latin typeface="Times New Roman" panose="02020603050405020304" pitchFamily="18" charset="0"/>
                <a:cs typeface="Times New Roman" panose="02020603050405020304" pitchFamily="18" charset="0"/>
              </a:rPr>
              <a:t>định trên lược đồ 1.1 địa điểm diễn ra cuộc </a:t>
            </a:r>
            <a:r>
              <a:rPr lang="en-US" sz="3600" b="0" i="0" dirty="0" err="1">
                <a:solidFill>
                  <a:srgbClr val="000000"/>
                </a:solidFill>
                <a:effectLst/>
                <a:latin typeface="Times New Roman" panose="02020603050405020304" pitchFamily="18" charset="0"/>
                <a:cs typeface="Times New Roman" panose="02020603050405020304" pitchFamily="18" charset="0"/>
              </a:rPr>
              <a:t>cách</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mạng</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tư</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sản</a:t>
            </a:r>
            <a:r>
              <a:rPr lang="en-US" sz="3600" b="0" i="0" dirty="0">
                <a:solidFill>
                  <a:srgbClr val="000000"/>
                </a:solidFill>
                <a:effectLst/>
                <a:latin typeface="Times New Roman" panose="02020603050405020304" pitchFamily="18" charset="0"/>
                <a:cs typeface="Times New Roman" panose="02020603050405020304" pitchFamily="18" charset="0"/>
              </a:rPr>
              <a:t> Anh?</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5" name="TextBox 4"/>
          <p:cNvSpPr txBox="1"/>
          <p:nvPr/>
        </p:nvSpPr>
        <p:spPr>
          <a:xfrm>
            <a:off x="2781300" y="3116283"/>
            <a:ext cx="6096000" cy="369332"/>
          </a:xfrm>
          <a:prstGeom prst="rect">
            <a:avLst/>
          </a:prstGeom>
          <a:noFill/>
        </p:spPr>
        <p:txBody>
          <a:bodyPr wrap="square">
            <a:spAutoFit/>
          </a:bodyPr>
          <a:lstStyle/>
          <a:p>
            <a:r>
              <a:rPr lang="vi-VN" b="0" i="0" dirty="0">
                <a:solidFill>
                  <a:srgbClr val="000000"/>
                </a:solidFill>
                <a:effectLst/>
                <a:latin typeface="Open Sans" panose="020B0606030504020204" pitchFamily="34" charset="0"/>
              </a:rPr>
              <a:t>Xác</a:t>
            </a:r>
            <a:endParaRPr lang="en-US" dirty="0"/>
          </a:p>
        </p:txBody>
      </p:sp>
      <p:sp>
        <p:nvSpPr>
          <p:cNvPr id="6" name="Speech Bubble: Rectangle with Corners Rounded 5"/>
          <p:cNvSpPr/>
          <p:nvPr/>
        </p:nvSpPr>
        <p:spPr>
          <a:xfrm>
            <a:off x="1636295" y="2189708"/>
            <a:ext cx="6713621" cy="1295907"/>
          </a:xfrm>
          <a:prstGeom prst="wedgeRoundRectCallout">
            <a:avLst>
              <a:gd name="adj1" fmla="val 47026"/>
              <a:gd name="adj2" fmla="val -141999"/>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dirty="0" err="1">
                <a:solidFill>
                  <a:srgbClr val="000000"/>
                </a:solidFill>
                <a:effectLst/>
                <a:latin typeface="Times New Roman" panose="02020603050405020304" pitchFamily="18" charset="0"/>
                <a:cs typeface="Times New Roman" panose="02020603050405020304" pitchFamily="18" charset="0"/>
              </a:rPr>
              <a:t>Nơi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diễn</a:t>
            </a:r>
            <a:r>
              <a:rPr lang="en-US" sz="2800" b="0" i="0" dirty="0">
                <a:solidFill>
                  <a:srgbClr val="000000"/>
                </a:solidFill>
                <a:effectLst/>
                <a:latin typeface="Times New Roman" panose="02020603050405020304" pitchFamily="18" charset="0"/>
                <a:cs typeface="Times New Roman" panose="02020603050405020304" pitchFamily="18" charset="0"/>
              </a:rPr>
              <a:t> ra </a:t>
            </a:r>
            <a:r>
              <a:rPr lang="en-US" sz="2800" b="0" i="0" dirty="0" err="1">
                <a:solidFill>
                  <a:srgbClr val="000000"/>
                </a:solidFill>
                <a:effectLst/>
                <a:latin typeface="Times New Roman" panose="02020603050405020304" pitchFamily="18" charset="0"/>
                <a:cs typeface="Times New Roman" panose="02020603050405020304" pitchFamily="18" charset="0"/>
              </a:rPr>
              <a:t>cuộc</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cách</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mạng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tư</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sản</a:t>
            </a:r>
            <a:r>
              <a:rPr lang="en-US" sz="2800" b="0" i="0" dirty="0">
                <a:solidFill>
                  <a:srgbClr val="000000"/>
                </a:solidFill>
                <a:effectLst/>
                <a:latin typeface="Times New Roman" panose="02020603050405020304" pitchFamily="18" charset="0"/>
                <a:cs typeface="Times New Roman" panose="02020603050405020304" pitchFamily="18" charset="0"/>
              </a:rPr>
              <a:t> Anh</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F80B5E5E-54B3-423B-A3B9-BC48AF022474}:416"/>
</p:tagLst>
</file>

<file path=ppt/tags/tag2.xml><?xml version="1.0" encoding="utf-8"?>
<p:tagLst xmlns:a="http://schemas.openxmlformats.org/drawingml/2006/main" xmlns:r="http://schemas.openxmlformats.org/officeDocument/2006/relationships" xmlns:p="http://schemas.openxmlformats.org/presentationml/2006/main">
  <p:tag name="GENSWF_SLIDE_UID" val="{F80B5E5E-54B3-423B-A3B9-BC48AF022474}:416"/>
</p:tagLst>
</file>

<file path=ppt/tags/tag3.xml><?xml version="1.0" encoding="utf-8"?>
<p:tagLst xmlns:a="http://schemas.openxmlformats.org/drawingml/2006/main" xmlns:r="http://schemas.openxmlformats.org/officeDocument/2006/relationships" xmlns:p="http://schemas.openxmlformats.org/presentationml/2006/main">
  <p:tag name="GENSWF_SLIDE_UID" val="{F80B5E5E-54B3-423B-A3B9-BC48AF022474}:416"/>
</p:tagLst>
</file>

<file path=ppt/tags/tag4.xml><?xml version="1.0" encoding="utf-8"?>
<p:tagLst xmlns:a="http://schemas.openxmlformats.org/drawingml/2006/main" xmlns:r="http://schemas.openxmlformats.org/officeDocument/2006/relationships" xmlns:p="http://schemas.openxmlformats.org/presentationml/2006/main">
  <p:tag name="GENSWF_SLIDE_UID" val="{F80B5E5E-54B3-423B-A3B9-BC48AF022474}:416"/>
</p:tagLst>
</file>

<file path=ppt/tags/tag5.xml><?xml version="1.0" encoding="utf-8"?>
<p:tagLst xmlns:a="http://schemas.openxmlformats.org/drawingml/2006/main" xmlns:r="http://schemas.openxmlformats.org/officeDocument/2006/relationships" xmlns:p="http://schemas.openxmlformats.org/presentationml/2006/main">
  <p:tag name="GENSWF_SLIDE_UID" val="{F80B5E5E-54B3-423B-A3B9-BC48AF022474}:416"/>
</p:tagLst>
</file>

<file path=ppt/tags/tag6.xml><?xml version="1.0" encoding="utf-8"?>
<p:tagLst xmlns:a="http://schemas.openxmlformats.org/drawingml/2006/main" xmlns:r="http://schemas.openxmlformats.org/officeDocument/2006/relationships" xmlns:p="http://schemas.openxmlformats.org/presentationml/2006/main">
  <p:tag name="GENSWF_SLIDE_UID" val="{F80B5E5E-54B3-423B-A3B9-BC48AF022474}:416"/>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TotalTime>
  <Words>2055</Words>
  <Application>Microsoft Office PowerPoint</Application>
  <PresentationFormat>Widescreen</PresentationFormat>
  <Paragraphs>279</Paragraphs>
  <Slides>34</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vt:lpstr>
      <vt:lpstr>Calibri</vt:lpstr>
      <vt:lpstr>Calibri Light</vt:lpstr>
      <vt:lpstr>Open Sans</vt:lpstr>
      <vt:lpstr>Roboto</vt:lpstr>
      <vt:lpstr>Times New Roman</vt:lpstr>
      <vt:lpstr>VNI-Cooper</vt:lpstr>
      <vt:lpstr>VNI-Times</vt:lpstr>
      <vt:lpstr>Office Theme</vt:lpstr>
      <vt:lpstr>1_Office Theme</vt:lpstr>
      <vt:lpstr>PowerPoint Presentation</vt:lpstr>
      <vt:lpstr>PowerPoint Presentation</vt:lpstr>
      <vt:lpstr>PowerPoint Presentation</vt:lpstr>
      <vt:lpstr>TIẾT 1: BÀI 1. CÁC CUỘC CÁCH MẠNG TƯ SẢN Ở CHÂU ÂU VÀ BẮC MỸ</vt:lpstr>
      <vt:lpstr>HOẠT ĐỘNG KHỞI ĐỘNG</vt:lpstr>
      <vt:lpstr>PowerPoint Presentation</vt:lpstr>
      <vt:lpstr>PowerPoint Presentation</vt:lpstr>
      <vt:lpstr>PowerPoint Presentation</vt:lpstr>
      <vt:lpstr>PowerPoint Presentation</vt:lpstr>
      <vt:lpstr>TIẾT 1: BÀI 1. CÁC CUỘC CÁCH MẠNG TƯ SẢN Ở CHÂU ÂU VÀ BẮC MỸ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cũ: Lập bảng Bài mới : mục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Phan Trương</dc:creator>
  <cp:lastModifiedBy>Ad</cp:lastModifiedBy>
  <cp:revision>41</cp:revision>
  <dcterms:created xsi:type="dcterms:W3CDTF">2023-04-14T08:48:00Z</dcterms:created>
  <dcterms:modified xsi:type="dcterms:W3CDTF">2025-09-06T03:27:51Z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AB1C87BF27FB4336934623BD637E7082_12</vt:lpwstr>
  </property>
  <property fmtid="{D5CDD505-2E9C-101B-9397-08002B2CF9AE}" pid="3" name="KSOProductBuildVer">
    <vt:lpwstr>1033-12.2.0.21931</vt:lpwstr>
  </property>
</Properties>
</file>