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6" r:id="rId1"/>
  </p:sldMasterIdLst>
  <p:notesMasterIdLst>
    <p:notesMasterId r:id="rId36"/>
  </p:notesMasterIdLst>
  <p:handoutMasterIdLst>
    <p:handoutMasterId r:id="rId37"/>
  </p:handoutMasterIdLst>
  <p:sldIdLst>
    <p:sldId id="256" r:id="rId2"/>
    <p:sldId id="342" r:id="rId3"/>
    <p:sldId id="343" r:id="rId4"/>
    <p:sldId id="344" r:id="rId5"/>
    <p:sldId id="298" r:id="rId6"/>
    <p:sldId id="341" r:id="rId7"/>
    <p:sldId id="333" r:id="rId8"/>
    <p:sldId id="263" r:id="rId9"/>
    <p:sldId id="299" r:id="rId10"/>
    <p:sldId id="345" r:id="rId11"/>
    <p:sldId id="336" r:id="rId12"/>
    <p:sldId id="348" r:id="rId13"/>
    <p:sldId id="338" r:id="rId14"/>
    <p:sldId id="261" r:id="rId15"/>
    <p:sldId id="300" r:id="rId16"/>
    <p:sldId id="271" r:id="rId17"/>
    <p:sldId id="356" r:id="rId18"/>
    <p:sldId id="349" r:id="rId19"/>
    <p:sldId id="357" r:id="rId20"/>
    <p:sldId id="350" r:id="rId21"/>
    <p:sldId id="351" r:id="rId22"/>
    <p:sldId id="352" r:id="rId23"/>
    <p:sldId id="334" r:id="rId24"/>
    <p:sldId id="301" r:id="rId25"/>
    <p:sldId id="335" r:id="rId26"/>
    <p:sldId id="303" r:id="rId27"/>
    <p:sldId id="305" r:id="rId28"/>
    <p:sldId id="353" r:id="rId29"/>
    <p:sldId id="322" r:id="rId30"/>
    <p:sldId id="323" r:id="rId31"/>
    <p:sldId id="355" r:id="rId32"/>
    <p:sldId id="339" r:id="rId33"/>
    <p:sldId id="262" r:id="rId34"/>
    <p:sldId id="331"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86FFC-81D5-427D-8AEB-B7844F0F39D9}">
  <a:tblStyle styleId="{2CB86FFC-81D5-427D-8AEB-B7844F0F39D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3774" autoAdjust="0"/>
  </p:normalViewPr>
  <p:slideViewPr>
    <p:cSldViewPr snapToGrid="0">
      <p:cViewPr varScale="1">
        <p:scale>
          <a:sx n="107" d="100"/>
          <a:sy n="107" d="100"/>
        </p:scale>
        <p:origin x="234"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03T23:43:35.291"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73086D-A7BF-45FD-B970-2E08EA20EBFB}" type="datetimeFigureOut">
              <a:rPr lang="en-US" smtClean="0"/>
              <a:t>14/5/2022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5B54BE-5FB0-47EC-8C6C-A5F9FE1A01FE}" type="slidenum">
              <a:rPr lang="en-US" smtClean="0"/>
              <a:t>‹#›</a:t>
            </a:fld>
            <a:endParaRPr lang="en-US"/>
          </a:p>
        </p:txBody>
      </p:sp>
    </p:spTree>
    <p:extLst>
      <p:ext uri="{BB962C8B-B14F-4D97-AF65-F5344CB8AC3E}">
        <p14:creationId xmlns:p14="http://schemas.microsoft.com/office/powerpoint/2010/main" val="2637225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125901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77703e89f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77703e89f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77703e89f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77703e89f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5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6b5fdf5ce3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6b5fdf5ce3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80206cb1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80206cb1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479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7776c8f287_1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7776c8f287_1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8A432C8-69A7-458B-9684-2BFA64B31948}" type="datetime2">
              <a:rPr lang="en-US" smtClean="0"/>
              <a:t>Saturday, May 14,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57939608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CC057FC-95B6-4D89-AFDA-ABA33EE921E5}" type="datetime2">
              <a:rPr lang="en-US" smtClean="0"/>
              <a:t>Saturday, May 14,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3144968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C4549AC-EB31-477F-92A9-B1988E232878}" type="datetime2">
              <a:rPr lang="en-US" smtClean="0"/>
              <a:t>Saturday, May 14,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04795636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197"/>
        <p:cNvGrpSpPr/>
        <p:nvPr/>
      </p:nvGrpSpPr>
      <p:grpSpPr>
        <a:xfrm>
          <a:off x="0" y="0"/>
          <a:ext cx="0" cy="0"/>
          <a:chOff x="0" y="0"/>
          <a:chExt cx="0" cy="0"/>
        </a:xfrm>
      </p:grpSpPr>
      <p:sp>
        <p:nvSpPr>
          <p:cNvPr id="198" name="Google Shape;198;p16"/>
          <p:cNvSpPr txBox="1">
            <a:spLocks noGrp="1"/>
          </p:cNvSpPr>
          <p:nvPr>
            <p:ph type="title"/>
          </p:nvPr>
        </p:nvSpPr>
        <p:spPr>
          <a:xfrm>
            <a:off x="620725" y="555275"/>
            <a:ext cx="79053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9" name="Google Shape;199;p16"/>
          <p:cNvSpPr txBox="1">
            <a:spLocks noGrp="1"/>
          </p:cNvSpPr>
          <p:nvPr>
            <p:ph type="title" idx="2"/>
          </p:nvPr>
        </p:nvSpPr>
        <p:spPr>
          <a:xfrm>
            <a:off x="710950" y="329166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0" name="Google Shape;200;p16"/>
          <p:cNvSpPr txBox="1">
            <a:spLocks noGrp="1"/>
          </p:cNvSpPr>
          <p:nvPr>
            <p:ph type="subTitle" idx="1"/>
          </p:nvPr>
        </p:nvSpPr>
        <p:spPr>
          <a:xfrm>
            <a:off x="776200"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6"/>
          <p:cNvSpPr txBox="1">
            <a:spLocks noGrp="1"/>
          </p:cNvSpPr>
          <p:nvPr>
            <p:ph type="title" idx="3"/>
          </p:nvPr>
        </p:nvSpPr>
        <p:spPr>
          <a:xfrm>
            <a:off x="6114989" y="3291658"/>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16"/>
          <p:cNvSpPr txBox="1">
            <a:spLocks noGrp="1"/>
          </p:cNvSpPr>
          <p:nvPr>
            <p:ph type="subTitle" idx="4"/>
          </p:nvPr>
        </p:nvSpPr>
        <p:spPr>
          <a:xfrm>
            <a:off x="6180250"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6"/>
          <p:cNvSpPr txBox="1">
            <a:spLocks noGrp="1"/>
          </p:cNvSpPr>
          <p:nvPr>
            <p:ph type="title" idx="5"/>
          </p:nvPr>
        </p:nvSpPr>
        <p:spPr>
          <a:xfrm>
            <a:off x="3412658" y="3291675"/>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4" name="Google Shape;204;p16"/>
          <p:cNvSpPr txBox="1">
            <a:spLocks noGrp="1"/>
          </p:cNvSpPr>
          <p:nvPr>
            <p:ph type="subTitle" idx="6"/>
          </p:nvPr>
        </p:nvSpPr>
        <p:spPr>
          <a:xfrm>
            <a:off x="3476316" y="3740700"/>
            <a:ext cx="2190300" cy="82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
        <p:cNvGrpSpPr/>
        <p:nvPr/>
      </p:nvGrpSpPr>
      <p:grpSpPr>
        <a:xfrm>
          <a:off x="0" y="0"/>
          <a:ext cx="0" cy="0"/>
          <a:chOff x="0" y="0"/>
          <a:chExt cx="0" cy="0"/>
        </a:xfrm>
      </p:grpSpPr>
      <p:sp>
        <p:nvSpPr>
          <p:cNvPr id="98" name="Google Shape;98;p9"/>
          <p:cNvSpPr txBox="1">
            <a:spLocks noGrp="1"/>
          </p:cNvSpPr>
          <p:nvPr>
            <p:ph type="subTitle" idx="1"/>
          </p:nvPr>
        </p:nvSpPr>
        <p:spPr>
          <a:xfrm>
            <a:off x="1301425" y="2322875"/>
            <a:ext cx="2739900" cy="11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9" name="Google Shape;99;p9"/>
          <p:cNvSpPr txBox="1">
            <a:spLocks noGrp="1"/>
          </p:cNvSpPr>
          <p:nvPr>
            <p:ph type="title"/>
          </p:nvPr>
        </p:nvSpPr>
        <p:spPr>
          <a:xfrm>
            <a:off x="1282975" y="1629775"/>
            <a:ext cx="27768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5137981" y="2734143"/>
            <a:ext cx="3382500" cy="503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2959325" y="1242068"/>
            <a:ext cx="5790900" cy="1534200"/>
          </a:xfrm>
          <a:prstGeom prst="rect">
            <a:avLst/>
          </a:prstGeom>
          <a:noFill/>
        </p:spPr>
        <p:txBody>
          <a:bodyPr spcFirstLastPara="1" wrap="square" lIns="91425" tIns="91425" rIns="91425" bIns="91425" anchor="ctr" anchorCtr="0">
            <a:noAutofit/>
          </a:bodyPr>
          <a:lstStyle>
            <a:lvl1pPr marR="228600" lvl="0" algn="r" rtl="0">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9"/>
        <p:cNvGrpSpPr/>
        <p:nvPr/>
      </p:nvGrpSpPr>
      <p:grpSpPr>
        <a:xfrm>
          <a:off x="0" y="0"/>
          <a:ext cx="0" cy="0"/>
          <a:chOff x="0" y="0"/>
          <a:chExt cx="0" cy="0"/>
        </a:xfrm>
      </p:grpSpPr>
      <p:sp>
        <p:nvSpPr>
          <p:cNvPr id="80" name="Google Shape;80;p7"/>
          <p:cNvSpPr txBox="1">
            <a:spLocks noGrp="1"/>
          </p:cNvSpPr>
          <p:nvPr>
            <p:ph type="subTitle" idx="1"/>
          </p:nvPr>
        </p:nvSpPr>
        <p:spPr>
          <a:xfrm>
            <a:off x="5269259" y="1870350"/>
            <a:ext cx="2578200" cy="2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Char char="●"/>
              <a:defRPr>
                <a:solidFill>
                  <a:schemeClr val="dk1"/>
                </a:solidFill>
              </a:defRPr>
            </a:lvl1pPr>
            <a:lvl2pPr lvl="1" algn="ctr" rtl="0">
              <a:lnSpc>
                <a:spcPct val="100000"/>
              </a:lnSpc>
              <a:spcBef>
                <a:spcPts val="0"/>
              </a:spcBef>
              <a:spcAft>
                <a:spcPts val="0"/>
              </a:spcAft>
              <a:buClr>
                <a:schemeClr val="dk1"/>
              </a:buClr>
              <a:buSzPts val="1200"/>
              <a:buChar char="○"/>
              <a:defRPr sz="1200"/>
            </a:lvl2pPr>
            <a:lvl3pPr lvl="2" algn="ctr" rtl="0">
              <a:lnSpc>
                <a:spcPct val="100000"/>
              </a:lnSpc>
              <a:spcBef>
                <a:spcPts val="0"/>
              </a:spcBef>
              <a:spcAft>
                <a:spcPts val="0"/>
              </a:spcAft>
              <a:buClr>
                <a:schemeClr val="dk1"/>
              </a:buClr>
              <a:buSzPts val="1200"/>
              <a:buChar char="■"/>
              <a:defRPr sz="1200"/>
            </a:lvl3pPr>
            <a:lvl4pPr lvl="3" algn="ctr" rtl="0">
              <a:lnSpc>
                <a:spcPct val="100000"/>
              </a:lnSpc>
              <a:spcBef>
                <a:spcPts val="0"/>
              </a:spcBef>
              <a:spcAft>
                <a:spcPts val="0"/>
              </a:spcAft>
              <a:buClr>
                <a:schemeClr val="dk1"/>
              </a:buClr>
              <a:buSzPts val="1200"/>
              <a:buChar char="●"/>
              <a:defRPr sz="1200"/>
            </a:lvl4pPr>
            <a:lvl5pPr lvl="4" algn="ctr" rtl="0">
              <a:lnSpc>
                <a:spcPct val="100000"/>
              </a:lnSpc>
              <a:spcBef>
                <a:spcPts val="0"/>
              </a:spcBef>
              <a:spcAft>
                <a:spcPts val="0"/>
              </a:spcAft>
              <a:buClr>
                <a:schemeClr val="dk1"/>
              </a:buClr>
              <a:buSzPts val="1200"/>
              <a:buChar char="○"/>
              <a:defRPr sz="1200"/>
            </a:lvl5pPr>
            <a:lvl6pPr lvl="5" algn="ctr" rtl="0">
              <a:lnSpc>
                <a:spcPct val="100000"/>
              </a:lnSpc>
              <a:spcBef>
                <a:spcPts val="0"/>
              </a:spcBef>
              <a:spcAft>
                <a:spcPts val="0"/>
              </a:spcAft>
              <a:buClr>
                <a:schemeClr val="dk1"/>
              </a:buClr>
              <a:buSzPts val="1200"/>
              <a:buChar char="■"/>
              <a:defRPr sz="1200"/>
            </a:lvl6pPr>
            <a:lvl7pPr lvl="6" algn="ctr" rtl="0">
              <a:lnSpc>
                <a:spcPct val="100000"/>
              </a:lnSpc>
              <a:spcBef>
                <a:spcPts val="0"/>
              </a:spcBef>
              <a:spcAft>
                <a:spcPts val="0"/>
              </a:spcAft>
              <a:buClr>
                <a:schemeClr val="dk1"/>
              </a:buClr>
              <a:buSzPts val="1200"/>
              <a:buChar char="●"/>
              <a:defRPr sz="1200"/>
            </a:lvl7pPr>
            <a:lvl8pPr lvl="7" algn="ctr" rtl="0">
              <a:lnSpc>
                <a:spcPct val="100000"/>
              </a:lnSpc>
              <a:spcBef>
                <a:spcPts val="0"/>
              </a:spcBef>
              <a:spcAft>
                <a:spcPts val="0"/>
              </a:spcAft>
              <a:buClr>
                <a:schemeClr val="dk1"/>
              </a:buClr>
              <a:buSzPts val="1200"/>
              <a:buChar char="○"/>
              <a:defRPr sz="1200"/>
            </a:lvl8pPr>
            <a:lvl9pPr lvl="8" algn="ctr" rtl="0">
              <a:lnSpc>
                <a:spcPct val="100000"/>
              </a:lnSpc>
              <a:spcBef>
                <a:spcPts val="0"/>
              </a:spcBef>
              <a:spcAft>
                <a:spcPts val="0"/>
              </a:spcAft>
              <a:buClr>
                <a:schemeClr val="dk1"/>
              </a:buClr>
              <a:buSzPts val="1200"/>
              <a:buChar char="■"/>
              <a:defRPr sz="1200"/>
            </a:lvl9pPr>
          </a:lstStyle>
          <a:p>
            <a:endParaRPr/>
          </a:p>
        </p:txBody>
      </p:sp>
      <p:sp>
        <p:nvSpPr>
          <p:cNvPr id="81" name="Google Shape;81;p7"/>
          <p:cNvSpPr txBox="1">
            <a:spLocks noGrp="1"/>
          </p:cNvSpPr>
          <p:nvPr>
            <p:ph type="title"/>
          </p:nvPr>
        </p:nvSpPr>
        <p:spPr>
          <a:xfrm>
            <a:off x="617200" y="555275"/>
            <a:ext cx="79095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sp>
        <p:nvSpPr>
          <p:cNvPr id="114" name="Google Shape;114;p11"/>
          <p:cNvSpPr txBox="1">
            <a:spLocks noGrp="1"/>
          </p:cNvSpPr>
          <p:nvPr>
            <p:ph type="title" hasCustomPrompt="1"/>
          </p:nvPr>
        </p:nvSpPr>
        <p:spPr>
          <a:xfrm>
            <a:off x="613850" y="1906125"/>
            <a:ext cx="7916100" cy="1300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7200"/>
              <a:buNone/>
              <a:defRPr sz="14000">
                <a:solidFill>
                  <a:schemeClr val="lt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115" name="Google Shape;115;p11"/>
          <p:cNvSpPr txBox="1">
            <a:spLocks noGrp="1"/>
          </p:cNvSpPr>
          <p:nvPr>
            <p:ph type="subTitle" idx="1"/>
          </p:nvPr>
        </p:nvSpPr>
        <p:spPr>
          <a:xfrm>
            <a:off x="1084750" y="3624775"/>
            <a:ext cx="6708000" cy="44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6062750" y="758063"/>
            <a:ext cx="2460300" cy="24759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1"/>
        <p:cNvGrpSpPr/>
        <p:nvPr/>
      </p:nvGrpSpPr>
      <p:grpSpPr>
        <a:xfrm>
          <a:off x="0" y="0"/>
          <a:ext cx="0" cy="0"/>
          <a:chOff x="0" y="0"/>
          <a:chExt cx="0" cy="0"/>
        </a:xfrm>
      </p:grpSpPr>
      <p:sp>
        <p:nvSpPr>
          <p:cNvPr id="42" name="Google Shape;42;p5"/>
          <p:cNvSpPr txBox="1">
            <a:spLocks noGrp="1"/>
          </p:cNvSpPr>
          <p:nvPr>
            <p:ph type="body" idx="1"/>
          </p:nvPr>
        </p:nvSpPr>
        <p:spPr>
          <a:xfrm>
            <a:off x="580075" y="2360779"/>
            <a:ext cx="3992100" cy="2266200"/>
          </a:xfrm>
          <a:prstGeom prst="rect">
            <a:avLst/>
          </a:prstGeom>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Char char="●"/>
              <a:defRPr sz="1200"/>
            </a:lvl1pPr>
            <a:lvl2pPr marL="914400" lvl="1" indent="-311150">
              <a:spcBef>
                <a:spcPts val="0"/>
              </a:spcBef>
              <a:spcAft>
                <a:spcPts val="0"/>
              </a:spcAft>
              <a:buSzPts val="1300"/>
              <a:buChar char="○"/>
              <a:defRPr sz="1300"/>
            </a:lvl2pPr>
            <a:lvl3pPr marL="1371600" lvl="2" indent="-311150">
              <a:spcBef>
                <a:spcPts val="1600"/>
              </a:spcBef>
              <a:spcAft>
                <a:spcPts val="0"/>
              </a:spcAft>
              <a:buSzPts val="1300"/>
              <a:buChar char="■"/>
              <a:defRPr sz="1300"/>
            </a:lvl3pPr>
            <a:lvl4pPr marL="1828800" lvl="3" indent="-311150">
              <a:spcBef>
                <a:spcPts val="1600"/>
              </a:spcBef>
              <a:spcAft>
                <a:spcPts val="0"/>
              </a:spcAft>
              <a:buSzPts val="1300"/>
              <a:buChar char="●"/>
              <a:defRPr sz="1300"/>
            </a:lvl4pPr>
            <a:lvl5pPr marL="2286000" lvl="4" indent="-311150">
              <a:spcBef>
                <a:spcPts val="1600"/>
              </a:spcBef>
              <a:spcAft>
                <a:spcPts val="0"/>
              </a:spcAft>
              <a:buSzPts val="1300"/>
              <a:buChar char="○"/>
              <a:defRPr sz="1300"/>
            </a:lvl5pPr>
            <a:lvl6pPr marL="2743200" lvl="5" indent="-311150">
              <a:spcBef>
                <a:spcPts val="1600"/>
              </a:spcBef>
              <a:spcAft>
                <a:spcPts val="0"/>
              </a:spcAft>
              <a:buSzPts val="1300"/>
              <a:buChar char="■"/>
              <a:defRPr sz="1300"/>
            </a:lvl6pPr>
            <a:lvl7pPr marL="3200400" lvl="6" indent="-311150">
              <a:spcBef>
                <a:spcPts val="1600"/>
              </a:spcBef>
              <a:spcAft>
                <a:spcPts val="0"/>
              </a:spcAft>
              <a:buSzPts val="1300"/>
              <a:buChar char="●"/>
              <a:defRPr sz="1300"/>
            </a:lvl7pPr>
            <a:lvl8pPr marL="3657600" lvl="7" indent="-311150">
              <a:spcBef>
                <a:spcPts val="1600"/>
              </a:spcBef>
              <a:spcAft>
                <a:spcPts val="0"/>
              </a:spcAft>
              <a:buSzPts val="1300"/>
              <a:buChar char="○"/>
              <a:defRPr sz="1300"/>
            </a:lvl8pPr>
            <a:lvl9pPr marL="4114800" lvl="8" indent="-311150">
              <a:spcBef>
                <a:spcPts val="1600"/>
              </a:spcBef>
              <a:spcAft>
                <a:spcPts val="1600"/>
              </a:spcAft>
              <a:buSzPts val="1300"/>
              <a:buChar char="■"/>
              <a:defRPr sz="1300"/>
            </a:lvl9pPr>
          </a:lstStyle>
          <a:p>
            <a:endParaRPr/>
          </a:p>
        </p:txBody>
      </p:sp>
      <p:sp>
        <p:nvSpPr>
          <p:cNvPr id="43" name="Google Shape;43;p5"/>
          <p:cNvSpPr txBox="1">
            <a:spLocks noGrp="1"/>
          </p:cNvSpPr>
          <p:nvPr>
            <p:ph type="body" idx="2"/>
          </p:nvPr>
        </p:nvSpPr>
        <p:spPr>
          <a:xfrm>
            <a:off x="4572125" y="2360775"/>
            <a:ext cx="3992100" cy="2256300"/>
          </a:xfrm>
          <a:prstGeom prst="rect">
            <a:avLst/>
          </a:prstGeom>
        </p:spPr>
        <p:txBody>
          <a:bodyPr spcFirstLastPara="1" wrap="square" lIns="91425" tIns="91425" rIns="91425" bIns="91425" anchor="t" anchorCtr="0">
            <a:noAutofit/>
          </a:bodyPr>
          <a:lstStyle>
            <a:lvl1pPr marL="457200" lvl="0" indent="-311150">
              <a:lnSpc>
                <a:spcPct val="115000"/>
              </a:lnSpc>
              <a:spcBef>
                <a:spcPts val="0"/>
              </a:spcBef>
              <a:spcAft>
                <a:spcPts val="0"/>
              </a:spcAft>
              <a:buSzPts val="1300"/>
              <a:buChar char="●"/>
              <a:defRPr sz="1200"/>
            </a:lvl1pPr>
            <a:lvl2pPr marL="914400" lvl="1" indent="-311150">
              <a:spcBef>
                <a:spcPts val="0"/>
              </a:spcBef>
              <a:spcAft>
                <a:spcPts val="0"/>
              </a:spcAft>
              <a:buClr>
                <a:schemeClr val="dk1"/>
              </a:buClr>
              <a:buSzPts val="1300"/>
              <a:buChar char="○"/>
              <a:defRPr sz="1300"/>
            </a:lvl2pPr>
            <a:lvl3pPr marL="1371600" lvl="2" indent="-311150">
              <a:spcBef>
                <a:spcPts val="1600"/>
              </a:spcBef>
              <a:spcAft>
                <a:spcPts val="0"/>
              </a:spcAft>
              <a:buClr>
                <a:schemeClr val="dk1"/>
              </a:buClr>
              <a:buSzPts val="1300"/>
              <a:buChar char="■"/>
              <a:defRPr sz="1300"/>
            </a:lvl3pPr>
            <a:lvl4pPr marL="1828800" lvl="3" indent="-311150">
              <a:spcBef>
                <a:spcPts val="1600"/>
              </a:spcBef>
              <a:spcAft>
                <a:spcPts val="0"/>
              </a:spcAft>
              <a:buClr>
                <a:schemeClr val="dk1"/>
              </a:buClr>
              <a:buSzPts val="1300"/>
              <a:buChar char="●"/>
              <a:defRPr sz="1300"/>
            </a:lvl4pPr>
            <a:lvl5pPr marL="2286000" lvl="4" indent="-311150">
              <a:spcBef>
                <a:spcPts val="1600"/>
              </a:spcBef>
              <a:spcAft>
                <a:spcPts val="0"/>
              </a:spcAft>
              <a:buClr>
                <a:schemeClr val="dk1"/>
              </a:buClr>
              <a:buSzPts val="1300"/>
              <a:buChar char="○"/>
              <a:defRPr sz="1300"/>
            </a:lvl5pPr>
            <a:lvl6pPr marL="2743200" lvl="5" indent="-311150">
              <a:spcBef>
                <a:spcPts val="1600"/>
              </a:spcBef>
              <a:spcAft>
                <a:spcPts val="0"/>
              </a:spcAft>
              <a:buClr>
                <a:schemeClr val="dk1"/>
              </a:buClr>
              <a:buSzPts val="1300"/>
              <a:buChar char="■"/>
              <a:defRPr sz="1300"/>
            </a:lvl6pPr>
            <a:lvl7pPr marL="3200400" lvl="6" indent="-311150">
              <a:spcBef>
                <a:spcPts val="1600"/>
              </a:spcBef>
              <a:spcAft>
                <a:spcPts val="0"/>
              </a:spcAft>
              <a:buClr>
                <a:schemeClr val="dk1"/>
              </a:buClr>
              <a:buSzPts val="1300"/>
              <a:buChar char="●"/>
              <a:defRPr sz="1300"/>
            </a:lvl7pPr>
            <a:lvl8pPr marL="3657600" lvl="7" indent="-311150">
              <a:spcBef>
                <a:spcPts val="1600"/>
              </a:spcBef>
              <a:spcAft>
                <a:spcPts val="0"/>
              </a:spcAft>
              <a:buClr>
                <a:schemeClr val="dk1"/>
              </a:buClr>
              <a:buSzPts val="1300"/>
              <a:buChar char="○"/>
              <a:defRPr sz="1300"/>
            </a:lvl8pPr>
            <a:lvl9pPr marL="4114800" lvl="8" indent="-311150">
              <a:spcBef>
                <a:spcPts val="1600"/>
              </a:spcBef>
              <a:spcAft>
                <a:spcPts val="1600"/>
              </a:spcAft>
              <a:buClr>
                <a:schemeClr val="dk1"/>
              </a:buClr>
              <a:buSzPts val="1300"/>
              <a:buChar char="■"/>
              <a:defRPr sz="1300"/>
            </a:lvl9pPr>
          </a:lstStyle>
          <a:p>
            <a:endParaRPr/>
          </a:p>
        </p:txBody>
      </p:sp>
      <p:sp>
        <p:nvSpPr>
          <p:cNvPr id="44" name="Google Shape;44;p5"/>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396A3A3-94A6-4E5B-AF39-173ACA3E61CC}" type="datetime2">
              <a:rPr lang="en-US" smtClean="0"/>
              <a:t>Saturday, May 14,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91839000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0"/>
        <p:cNvGrpSpPr/>
        <p:nvPr/>
      </p:nvGrpSpPr>
      <p:grpSpPr>
        <a:xfrm>
          <a:off x="0" y="0"/>
          <a:ext cx="0" cy="0"/>
          <a:chOff x="0" y="0"/>
          <a:chExt cx="0" cy="0"/>
        </a:xfrm>
      </p:grpSpPr>
      <p:sp>
        <p:nvSpPr>
          <p:cNvPr id="111" name="Google Shape;111;p10"/>
          <p:cNvSpPr txBox="1">
            <a:spLocks noGrp="1"/>
          </p:cNvSpPr>
          <p:nvPr>
            <p:ph type="body" idx="1"/>
          </p:nvPr>
        </p:nvSpPr>
        <p:spPr>
          <a:xfrm>
            <a:off x="1571200" y="2248025"/>
            <a:ext cx="6001500" cy="6474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chemeClr val="accent2"/>
              </a:buClr>
              <a:buSzPts val="4000"/>
              <a:buFont typeface="Montserrat"/>
              <a:buNone/>
              <a:defRPr sz="4000" b="1">
                <a:solidFill>
                  <a:schemeClr val="lt2"/>
                </a:solidFill>
                <a:latin typeface="Indie Flower"/>
                <a:ea typeface="Indie Flower"/>
                <a:cs typeface="Indie Flower"/>
                <a:sym typeface="Indie Flower"/>
              </a:defRPr>
            </a:lvl1pPr>
          </a:lstStyle>
          <a:p>
            <a:endParaRPr/>
          </a:p>
        </p:txBody>
      </p:sp>
      <p:sp>
        <p:nvSpPr>
          <p:cNvPr id="112" name="Google Shape;112;p10"/>
          <p:cNvSpPr txBox="1">
            <a:spLocks noGrp="1"/>
          </p:cNvSpPr>
          <p:nvPr>
            <p:ph type="title"/>
          </p:nvPr>
        </p:nvSpPr>
        <p:spPr>
          <a:xfrm>
            <a:off x="1551975" y="2255102"/>
            <a:ext cx="6036300" cy="631800"/>
          </a:xfrm>
          <a:prstGeom prst="rect">
            <a:avLst/>
          </a:prstGeom>
        </p:spPr>
        <p:txBody>
          <a:bodyPr spcFirstLastPara="1" wrap="square" lIns="91425" tIns="91425" rIns="91425" bIns="91425" anchor="ctr" anchorCtr="0">
            <a:noAutofit/>
          </a:bodyPr>
          <a:lstStyle>
            <a:lvl1pPr lvl="0">
              <a:spcBef>
                <a:spcPts val="0"/>
              </a:spcBef>
              <a:spcAft>
                <a:spcPts val="0"/>
              </a:spcAft>
              <a:buNone/>
              <a:defRPr sz="4000"/>
            </a:lvl1pPr>
            <a:lvl2pPr lvl="1">
              <a:spcBef>
                <a:spcPts val="0"/>
              </a:spcBef>
              <a:spcAft>
                <a:spcPts val="0"/>
              </a:spcAft>
              <a:buNone/>
              <a:defRPr sz="4000"/>
            </a:lvl2pPr>
            <a:lvl3pPr lvl="2">
              <a:spcBef>
                <a:spcPts val="0"/>
              </a:spcBef>
              <a:spcAft>
                <a:spcPts val="0"/>
              </a:spcAft>
              <a:buNone/>
              <a:defRPr sz="4000"/>
            </a:lvl3pPr>
            <a:lvl4pPr lvl="3">
              <a:spcBef>
                <a:spcPts val="0"/>
              </a:spcBef>
              <a:spcAft>
                <a:spcPts val="0"/>
              </a:spcAft>
              <a:buNone/>
              <a:defRPr sz="4000"/>
            </a:lvl4pPr>
            <a:lvl5pPr lvl="4">
              <a:spcBef>
                <a:spcPts val="0"/>
              </a:spcBef>
              <a:spcAft>
                <a:spcPts val="0"/>
              </a:spcAft>
              <a:buNone/>
              <a:defRPr sz="4000"/>
            </a:lvl5pPr>
            <a:lvl6pPr lvl="5">
              <a:spcBef>
                <a:spcPts val="0"/>
              </a:spcBef>
              <a:spcAft>
                <a:spcPts val="0"/>
              </a:spcAft>
              <a:buNone/>
              <a:defRPr sz="4000"/>
            </a:lvl6pPr>
            <a:lvl7pPr lvl="6">
              <a:spcBef>
                <a:spcPts val="0"/>
              </a:spcBef>
              <a:spcAft>
                <a:spcPts val="0"/>
              </a:spcAft>
              <a:buNone/>
              <a:defRPr sz="4000"/>
            </a:lvl7pPr>
            <a:lvl8pPr lvl="7">
              <a:spcBef>
                <a:spcPts val="0"/>
              </a:spcBef>
              <a:spcAft>
                <a:spcPts val="0"/>
              </a:spcAft>
              <a:buNone/>
              <a:defRPr sz="4000"/>
            </a:lvl8pPr>
            <a:lvl9pPr lvl="8">
              <a:spcBef>
                <a:spcPts val="0"/>
              </a:spcBef>
              <a:spcAft>
                <a:spcPts val="0"/>
              </a:spcAft>
              <a:buNone/>
              <a:defRPr sz="4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Saturday, May 14,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01433442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CEBA98F-560C-4997-81C4-81D4D9187EAB}" type="datetime2">
              <a:rPr lang="en-US" smtClean="0"/>
              <a:t>Saturday, May 14, 2022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20731800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150972B2-CA5C-437D-87D0-8081271A9E4B}" type="datetime2">
              <a:rPr lang="en-US" smtClean="0"/>
              <a:t>Saturday, May 14, 2022</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5339945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79CD4847-11EF-4466-A8AD-85CDB7B49118}" type="datetime2">
              <a:rPr lang="en-US" smtClean="0"/>
              <a:t>Saturday, May 14, 2022</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8918186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Saturday, May 14, 2022</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62567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Saturday, May 14, 2022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6806075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Saturday, May 14, 2022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2944880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0CB818-7379-467D-8E76-EF9D9074A26C}" type="datetime2">
              <a:rPr lang="en-US" smtClean="0"/>
              <a:t>Saturday, May 14, 2022</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89598527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4" r:id="rId17"/>
    <p:sldLayoutId id="2147483785" r:id="rId18"/>
    <p:sldLayoutId id="2147483786" r:id="rId19"/>
    <p:sldLayoutId id="2147483787" r:id="rId20"/>
    <p:sldLayoutId id="2147483788"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38.svg"/><Relationship Id="rId4" Type="http://schemas.openxmlformats.org/officeDocument/2006/relationships/image" Target="../media/image13.png"/><Relationship Id="rId9" Type="http://schemas.openxmlformats.org/officeDocument/2006/relationships/image" Target="../media/image42.svg"/></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38.svg"/><Relationship Id="rId4" Type="http://schemas.openxmlformats.org/officeDocument/2006/relationships/image" Target="../media/image13.png"/><Relationship Id="rId9" Type="http://schemas.openxmlformats.org/officeDocument/2006/relationships/image" Target="../media/image42.sv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27.png"/><Relationship Id="rId1" Type="http://schemas.openxmlformats.org/officeDocument/2006/relationships/slideLayout" Target="../slideLayouts/slideLayout21.xml"/><Relationship Id="rId5" Type="http://schemas.openxmlformats.org/officeDocument/2006/relationships/image" Target="../media/image49.sv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5.svg"/><Relationship Id="rId5" Type="http://schemas.openxmlformats.org/officeDocument/2006/relationships/image" Target="../media/image33.png"/><Relationship Id="rId4" Type="http://schemas.openxmlformats.org/officeDocument/2006/relationships/image" Target="../media/image24.svg"/></Relationships>
</file>

<file path=ppt/slides/_rels/slide34.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0.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386"/>
        <p:cNvGrpSpPr/>
        <p:nvPr/>
      </p:nvGrpSpPr>
      <p:grpSpPr>
        <a:xfrm>
          <a:off x="0" y="0"/>
          <a:ext cx="0" cy="0"/>
          <a:chOff x="0" y="0"/>
          <a:chExt cx="0" cy="0"/>
        </a:xfrm>
      </p:grpSpPr>
      <p:sp>
        <p:nvSpPr>
          <p:cNvPr id="387" name="Google Shape;387;p28"/>
          <p:cNvSpPr txBox="1">
            <a:spLocks noGrp="1"/>
          </p:cNvSpPr>
          <p:nvPr>
            <p:ph type="ctrTitle"/>
          </p:nvPr>
        </p:nvSpPr>
        <p:spPr>
          <a:xfrm>
            <a:off x="572039" y="1817850"/>
            <a:ext cx="8313778" cy="1507800"/>
          </a:xfrm>
          <a:prstGeom prst="rect">
            <a:avLst/>
          </a:prstGeom>
        </p:spPr>
        <p:txBody>
          <a:bodyPr spcFirstLastPara="1" wrap="square" lIns="91425" tIns="91425" rIns="91425" bIns="91425" anchor="ctr" anchorCtr="0">
            <a:noAutofit/>
          </a:bodyPr>
          <a:lstStyle/>
          <a:p>
            <a:pPr marL="0" lvl="0" indent="9144" algn="ctr" rtl="0">
              <a:lnSpc>
                <a:spcPct val="100000"/>
              </a:lnSpc>
              <a:spcBef>
                <a:spcPts val="0"/>
              </a:spcBef>
              <a:spcAft>
                <a:spcPts val="0"/>
              </a:spcAft>
              <a:buNone/>
            </a:pPr>
            <a:r>
              <a:rPr lang="en-US" sz="2400" dirty="0" smtClean="0">
                <a:solidFill>
                  <a:schemeClr val="accent1">
                    <a:lumMod val="25000"/>
                  </a:schemeClr>
                </a:solidFill>
                <a:latin typeface="+mj-lt"/>
              </a:rPr>
              <a:t>CHUYÊN ĐỀ XÂY DỰNG THIẾT KẾ TIẾT HỌC THEO PHƯƠNG PHÁP ĐỔI MỚI PHÁT TRIỂN NĂNG LỰC HỌC SINH BỘ MÔN HOÁ HỌC</a:t>
            </a:r>
            <a:endParaRPr sz="2400" dirty="0">
              <a:solidFill>
                <a:schemeClr val="accent1">
                  <a:lumMod val="25000"/>
                </a:schemeClr>
              </a:solidFill>
              <a:latin typeface="+mj-lt"/>
            </a:endParaRPr>
          </a:p>
        </p:txBody>
      </p:sp>
      <p:sp>
        <p:nvSpPr>
          <p:cNvPr id="2" name="TextBox 1">
            <a:extLst>
              <a:ext uri="{FF2B5EF4-FFF2-40B4-BE49-F238E27FC236}">
                <a16:creationId xmlns:a16="http://schemas.microsoft.com/office/drawing/2014/main" id="{ACA555B1-CA12-4F36-9C3C-C5B61A0BFC72}"/>
              </a:ext>
            </a:extLst>
          </p:cNvPr>
          <p:cNvSpPr txBox="1"/>
          <p:nvPr/>
        </p:nvSpPr>
        <p:spPr>
          <a:xfrm>
            <a:off x="1280160" y="68009"/>
            <a:ext cx="7863840" cy="707886"/>
          </a:xfrm>
          <a:prstGeom prst="rect">
            <a:avLst/>
          </a:prstGeom>
          <a:noFill/>
        </p:spPr>
        <p:txBody>
          <a:bodyPr wrap="square" rtlCol="0">
            <a:spAutoFit/>
          </a:bodyPr>
          <a:lstStyle/>
          <a:p>
            <a:r>
              <a:rPr lang="en-US" sz="4000" dirty="0">
                <a:solidFill>
                  <a:srgbClr val="FF0000"/>
                </a:solidFill>
                <a:latin typeface="Amasis MT Pro Black" panose="02040A04050005020304" pitchFamily="18" charset="0"/>
                <a:cs typeface="Times New Roman" panose="02020603050405020304" pitchFamily="18" charset="0"/>
              </a:rPr>
              <a:t>TRƯỜNG THCS </a:t>
            </a:r>
            <a:r>
              <a:rPr lang="en-US" sz="4000" dirty="0" smtClean="0">
                <a:solidFill>
                  <a:srgbClr val="FF0000"/>
                </a:solidFill>
                <a:latin typeface="Amasis MT Pro Black" panose="02040A04050005020304" pitchFamily="18" charset="0"/>
                <a:cs typeface="Times New Roman" panose="02020603050405020304" pitchFamily="18" charset="0"/>
              </a:rPr>
              <a:t>THẮNG LỢI</a:t>
            </a:r>
            <a:endParaRPr lang="en-US" sz="4000" dirty="0">
              <a:solidFill>
                <a:srgbClr val="FF0000"/>
              </a:solidFill>
              <a:latin typeface="Amasis MT Pro Black" panose="02040A040500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3A350CB-EF92-4E4F-A854-A9D26297FC0B}"/>
              </a:ext>
            </a:extLst>
          </p:cNvPr>
          <p:cNvSpPr txBox="1"/>
          <p:nvPr/>
        </p:nvSpPr>
        <p:spPr>
          <a:xfrm>
            <a:off x="1742738" y="4367605"/>
            <a:ext cx="6196405" cy="461665"/>
          </a:xfrm>
          <a:prstGeom prst="rect">
            <a:avLst/>
          </a:prstGeom>
          <a:noFill/>
        </p:spPr>
        <p:txBody>
          <a:bodyPr wrap="square" rtlCol="0">
            <a:spAutoFit/>
          </a:bodyPr>
          <a:lstStyle/>
          <a:p>
            <a:r>
              <a:rPr lang="en-US" sz="2400" dirty="0">
                <a:solidFill>
                  <a:srgbClr val="FF0000"/>
                </a:solidFill>
                <a:latin typeface="Amasis MT Pro Black" panose="020B0604020202020204" pitchFamily="18" charset="0"/>
              </a:rPr>
              <a:t>GIÁO VIÊN: </a:t>
            </a:r>
            <a:r>
              <a:rPr lang="en-US" sz="2400" dirty="0" smtClean="0">
                <a:solidFill>
                  <a:srgbClr val="FF0000"/>
                </a:solidFill>
                <a:latin typeface="Amasis MT Pro Black" panose="020B0604020202020204" pitchFamily="18" charset="0"/>
              </a:rPr>
              <a:t>ĐÀO THỊ KIM ANH</a:t>
            </a:r>
            <a:endParaRPr lang="en-US" sz="2400" dirty="0">
              <a:solidFill>
                <a:srgbClr val="FF0000"/>
              </a:solidFill>
              <a:latin typeface="Amasis MT Pro Black" panose="020B060402020202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barn(inVertical)">
                                      <p:cBhvr>
                                        <p:cTn id="7" dur="3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00322812"/>
              </p:ext>
            </p:extLst>
          </p:nvPr>
        </p:nvGraphicFramePr>
        <p:xfrm>
          <a:off x="1108262" y="313192"/>
          <a:ext cx="6572251" cy="4660364"/>
        </p:xfrm>
        <a:graphic>
          <a:graphicData uri="http://schemas.openxmlformats.org/drawingml/2006/table">
            <a:tbl>
              <a:tblPr firstRow="1" firstCol="1" bandRow="1"/>
              <a:tblGrid>
                <a:gridCol w="2180704">
                  <a:extLst>
                    <a:ext uri="{9D8B030D-6E8A-4147-A177-3AD203B41FA5}">
                      <a16:colId xmlns:a16="http://schemas.microsoft.com/office/drawing/2014/main" val="20000"/>
                    </a:ext>
                  </a:extLst>
                </a:gridCol>
                <a:gridCol w="2450512">
                  <a:extLst>
                    <a:ext uri="{9D8B030D-6E8A-4147-A177-3AD203B41FA5}">
                      <a16:colId xmlns:a16="http://schemas.microsoft.com/office/drawing/2014/main" val="20001"/>
                    </a:ext>
                  </a:extLst>
                </a:gridCol>
                <a:gridCol w="1941035">
                  <a:extLst>
                    <a:ext uri="{9D8B030D-6E8A-4147-A177-3AD203B41FA5}">
                      <a16:colId xmlns:a16="http://schemas.microsoft.com/office/drawing/2014/main" val="20002"/>
                    </a:ext>
                  </a:extLst>
                </a:gridCol>
              </a:tblGrid>
              <a:tr h="634901">
                <a:tc gridSpan="3">
                  <a:txBody>
                    <a:bodyPr/>
                    <a:lstStyle/>
                    <a:p>
                      <a:pPr marL="0" marR="0" algn="ctr">
                        <a:lnSpc>
                          <a:spcPct val="107000"/>
                        </a:lnSpc>
                        <a:spcBef>
                          <a:spcPts val="0"/>
                        </a:spcBef>
                        <a:spcAft>
                          <a:spcPts val="0"/>
                        </a:spcAft>
                      </a:pPr>
                      <a:endParaRPr lang="en-US" sz="1800" dirty="0">
                        <a:solidFill>
                          <a:srgbClr val="0000FF"/>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9457">
                <a:tc>
                  <a:txBody>
                    <a:bodyPr/>
                    <a:lstStyle/>
                    <a:p>
                      <a:pPr marL="0" marR="0" algn="just">
                        <a:lnSpc>
                          <a:spcPct val="107000"/>
                        </a:lnSpc>
                        <a:spcBef>
                          <a:spcPts val="0"/>
                        </a:spcBef>
                        <a:spcAft>
                          <a:spcPts val="0"/>
                        </a:spcAft>
                      </a:pPr>
                      <a:r>
                        <a:rPr lang="en-US" sz="1800" b="1" dirty="0">
                          <a:solidFill>
                            <a:srgbClr val="0000FF"/>
                          </a:solidFill>
                          <a:effectLst/>
                          <a:latin typeface="Times New Roman"/>
                          <a:ea typeface="Calibri"/>
                          <a:cs typeface="Times New Roman"/>
                        </a:rPr>
                        <a:t>Một số chất tinh khiết</a:t>
                      </a:r>
                      <a:endParaRPr lang="en-US" sz="1800" dirty="0">
                        <a:solidFill>
                          <a:srgbClr val="0000FF"/>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b="1" dirty="0">
                          <a:solidFill>
                            <a:srgbClr val="0000FF"/>
                          </a:solidFill>
                          <a:effectLst/>
                          <a:latin typeface="Times New Roman"/>
                          <a:ea typeface="Calibri"/>
                          <a:cs typeface="Times New Roman"/>
                        </a:rPr>
                        <a:t>Số lượng chất – Tên chất</a:t>
                      </a:r>
                      <a:endParaRPr lang="en-US" sz="1800" dirty="0">
                        <a:solidFill>
                          <a:srgbClr val="0000FF"/>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b="1" dirty="0">
                          <a:solidFill>
                            <a:srgbClr val="0000FF"/>
                          </a:solidFill>
                          <a:effectLst/>
                          <a:latin typeface="Times New Roman"/>
                          <a:ea typeface="Calibri"/>
                          <a:cs typeface="Times New Roman"/>
                        </a:rPr>
                        <a:t>Trạng thái tồn tại</a:t>
                      </a:r>
                      <a:endParaRPr lang="en-US" sz="1800" dirty="0">
                        <a:solidFill>
                          <a:srgbClr val="0000FF"/>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830">
                <a:tc>
                  <a:txBody>
                    <a:bodyPr/>
                    <a:lstStyle/>
                    <a:p>
                      <a:pPr marL="0" marR="0" algn="just">
                        <a:lnSpc>
                          <a:spcPct val="107000"/>
                        </a:lnSpc>
                        <a:spcBef>
                          <a:spcPts val="0"/>
                        </a:spcBef>
                        <a:spcAft>
                          <a:spcPts val="0"/>
                        </a:spcAft>
                      </a:pPr>
                      <a:r>
                        <a:rPr lang="en-US" sz="2000" dirty="0">
                          <a:solidFill>
                            <a:srgbClr val="0000FF"/>
                          </a:solidFill>
                          <a:effectLst/>
                          <a:latin typeface="Times New Roman"/>
                          <a:ea typeface="Calibri"/>
                          <a:cs typeface="Times New Roman"/>
                        </a:rPr>
                        <a:t>Nước cất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dirty="0">
                          <a:solidFill>
                            <a:srgbClr val="0000FF"/>
                          </a:solidFill>
                          <a:effectLst/>
                          <a:latin typeface="Times New Roman"/>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a:solidFill>
                            <a:srgbClr val="0000FF"/>
                          </a:solidFill>
                          <a:effectLst/>
                          <a:latin typeface="Times New Roman"/>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3270">
                <a:tc>
                  <a:txBody>
                    <a:bodyPr/>
                    <a:lstStyle/>
                    <a:p>
                      <a:pPr marL="0" marR="0" algn="just">
                        <a:lnSpc>
                          <a:spcPct val="107000"/>
                        </a:lnSpc>
                        <a:spcBef>
                          <a:spcPts val="0"/>
                        </a:spcBef>
                        <a:spcAft>
                          <a:spcPts val="0"/>
                        </a:spcAft>
                      </a:pPr>
                      <a:r>
                        <a:rPr lang="en-US" sz="2000" dirty="0" err="1">
                          <a:solidFill>
                            <a:srgbClr val="0000FF"/>
                          </a:solidFill>
                          <a:effectLst/>
                          <a:latin typeface="Times New Roman"/>
                          <a:ea typeface="Calibri"/>
                          <a:cs typeface="Times New Roman"/>
                        </a:rPr>
                        <a:t>Bình</a:t>
                      </a:r>
                      <a:r>
                        <a:rPr lang="en-US" sz="2000" dirty="0">
                          <a:solidFill>
                            <a:srgbClr val="0000FF"/>
                          </a:solidFill>
                          <a:effectLst/>
                          <a:latin typeface="Times New Roman"/>
                          <a:ea typeface="Calibri"/>
                          <a:cs typeface="Times New Roman"/>
                        </a:rPr>
                        <a:t> </a:t>
                      </a:r>
                      <a:r>
                        <a:rPr lang="en-US" sz="2000" dirty="0" err="1">
                          <a:solidFill>
                            <a:srgbClr val="0000FF"/>
                          </a:solidFill>
                          <a:effectLst/>
                          <a:latin typeface="Times New Roman"/>
                          <a:ea typeface="Calibri"/>
                          <a:cs typeface="Times New Roman"/>
                        </a:rPr>
                        <a:t>khí</a:t>
                      </a:r>
                      <a:r>
                        <a:rPr lang="en-US" sz="2000" dirty="0">
                          <a:solidFill>
                            <a:srgbClr val="0000FF"/>
                          </a:solidFill>
                          <a:effectLst/>
                          <a:latin typeface="Times New Roman"/>
                          <a:ea typeface="Calibri"/>
                          <a:cs typeface="Times New Roman"/>
                        </a:rPr>
                        <a:t> oxygen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dirty="0">
                          <a:solidFill>
                            <a:srgbClr val="0000FF"/>
                          </a:solidFill>
                          <a:effectLst/>
                          <a:latin typeface="Times New Roman"/>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dirty="0">
                          <a:solidFill>
                            <a:srgbClr val="0000FF"/>
                          </a:solidFill>
                          <a:effectLst/>
                          <a:latin typeface="Times New Roman"/>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3460">
                <a:tc>
                  <a:txBody>
                    <a:bodyPr/>
                    <a:lstStyle/>
                    <a:p>
                      <a:pPr marL="0" marR="0" algn="just">
                        <a:lnSpc>
                          <a:spcPct val="107000"/>
                        </a:lnSpc>
                        <a:spcBef>
                          <a:spcPts val="0"/>
                        </a:spcBef>
                        <a:spcAft>
                          <a:spcPts val="0"/>
                        </a:spcAft>
                      </a:pPr>
                      <a:r>
                        <a:rPr lang="en-US" sz="2000" dirty="0" err="1">
                          <a:solidFill>
                            <a:srgbClr val="0000FF"/>
                          </a:solidFill>
                          <a:effectLst/>
                          <a:latin typeface="Times New Roman"/>
                          <a:ea typeface="Calibri"/>
                          <a:cs typeface="Times New Roman"/>
                        </a:rPr>
                        <a:t>Đường</a:t>
                      </a:r>
                      <a:r>
                        <a:rPr lang="en-US" sz="2000" dirty="0">
                          <a:solidFill>
                            <a:srgbClr val="0000FF"/>
                          </a:solidFill>
                          <a:effectLst/>
                          <a:latin typeface="Times New Roman"/>
                          <a:ea typeface="Calibri"/>
                          <a:cs typeface="Times New Roman"/>
                        </a:rPr>
                        <a:t> </a:t>
                      </a:r>
                      <a:r>
                        <a:rPr lang="en-US" sz="2000" dirty="0" err="1">
                          <a:solidFill>
                            <a:srgbClr val="0000FF"/>
                          </a:solidFill>
                          <a:effectLst/>
                          <a:latin typeface="Times New Roman"/>
                          <a:ea typeface="Calibri"/>
                          <a:cs typeface="Times New Roman"/>
                        </a:rPr>
                        <a:t>tinh</a:t>
                      </a:r>
                      <a:r>
                        <a:rPr lang="en-US" sz="2000" dirty="0">
                          <a:solidFill>
                            <a:srgbClr val="0000FF"/>
                          </a:solidFill>
                          <a:effectLst/>
                          <a:latin typeface="Times New Roman"/>
                          <a:ea typeface="Calibri"/>
                          <a:cs typeface="Times New Roman"/>
                        </a:rPr>
                        <a:t> </a:t>
                      </a:r>
                      <a:r>
                        <a:rPr lang="en-US" sz="2000" dirty="0" err="1">
                          <a:solidFill>
                            <a:srgbClr val="0000FF"/>
                          </a:solidFill>
                          <a:effectLst/>
                          <a:latin typeface="Times New Roman"/>
                          <a:ea typeface="Calibri"/>
                          <a:cs typeface="Times New Roman"/>
                        </a:rPr>
                        <a:t>luyện</a:t>
                      </a:r>
                      <a:endParaRPr lang="en-US" sz="2000" dirty="0">
                        <a:solidFill>
                          <a:srgbClr val="0000FF"/>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dirty="0">
                          <a:solidFill>
                            <a:srgbClr val="0000FF"/>
                          </a:solidFill>
                          <a:effectLst/>
                          <a:latin typeface="Times New Roman"/>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a:solidFill>
                            <a:srgbClr val="0000FF"/>
                          </a:solidFill>
                          <a:effectLst/>
                          <a:latin typeface="Times New Roman"/>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5520">
                <a:tc>
                  <a:txBody>
                    <a:bodyPr/>
                    <a:lstStyle/>
                    <a:p>
                      <a:pPr marL="0" marR="0" algn="just">
                        <a:lnSpc>
                          <a:spcPct val="107000"/>
                        </a:lnSpc>
                        <a:spcBef>
                          <a:spcPts val="0"/>
                        </a:spcBef>
                        <a:spcAft>
                          <a:spcPts val="0"/>
                        </a:spcAft>
                      </a:pPr>
                      <a:r>
                        <a:rPr lang="en-US" sz="2000" dirty="0" err="1">
                          <a:solidFill>
                            <a:srgbClr val="0000FF"/>
                          </a:solidFill>
                          <a:effectLst/>
                          <a:latin typeface="Times New Roman"/>
                          <a:ea typeface="Calibri"/>
                          <a:cs typeface="Times New Roman"/>
                        </a:rPr>
                        <a:t>Muối</a:t>
                      </a:r>
                      <a:r>
                        <a:rPr lang="en-US" sz="2000" dirty="0">
                          <a:solidFill>
                            <a:srgbClr val="0000FF"/>
                          </a:solidFill>
                          <a:effectLst/>
                          <a:latin typeface="Times New Roman"/>
                          <a:ea typeface="Calibri"/>
                          <a:cs typeface="Times New Roman"/>
                        </a:rPr>
                        <a:t> </a:t>
                      </a:r>
                      <a:r>
                        <a:rPr lang="en-US" sz="2000" dirty="0" err="1">
                          <a:solidFill>
                            <a:srgbClr val="0000FF"/>
                          </a:solidFill>
                          <a:effectLst/>
                          <a:latin typeface="Times New Roman"/>
                          <a:ea typeface="Calibri"/>
                          <a:cs typeface="Times New Roman"/>
                        </a:rPr>
                        <a:t>ăn</a:t>
                      </a:r>
                      <a:endParaRPr lang="en-US" sz="2000" dirty="0">
                        <a:solidFill>
                          <a:srgbClr val="0000FF"/>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dirty="0">
                          <a:solidFill>
                            <a:srgbClr val="0000FF"/>
                          </a:solidFill>
                          <a:effectLst/>
                          <a:latin typeface="Times New Roman"/>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dirty="0">
                          <a:solidFill>
                            <a:srgbClr val="0000FF"/>
                          </a:solidFill>
                          <a:effectLst/>
                          <a:latin typeface="Times New Roman"/>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34901">
                <a:tc>
                  <a:txBody>
                    <a:bodyPr/>
                    <a:lstStyle/>
                    <a:p>
                      <a:pPr marL="0" marR="0" algn="just">
                        <a:lnSpc>
                          <a:spcPct val="107000"/>
                        </a:lnSpc>
                        <a:spcBef>
                          <a:spcPts val="0"/>
                        </a:spcBef>
                        <a:spcAft>
                          <a:spcPts val="0"/>
                        </a:spcAft>
                      </a:pPr>
                      <a:r>
                        <a:rPr lang="en-US" sz="2000" dirty="0">
                          <a:solidFill>
                            <a:srgbClr val="0000FF"/>
                          </a:solidFill>
                          <a:effectLst/>
                          <a:latin typeface="Times New Roman"/>
                          <a:ea typeface="Calibri"/>
                          <a:cs typeface="Times New Roman"/>
                        </a:rPr>
                        <a:t>Ấm đun nước bằng nhôm</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dirty="0">
                          <a:solidFill>
                            <a:srgbClr val="0000FF"/>
                          </a:solidFill>
                          <a:effectLst/>
                          <a:latin typeface="Times New Roman"/>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800" dirty="0">
                          <a:solidFill>
                            <a:srgbClr val="0000FF"/>
                          </a:solidFill>
                          <a:effectLst/>
                          <a:latin typeface="Times New Roman"/>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3208">
                <a:tc gridSpan="3">
                  <a:txBody>
                    <a:bodyPr/>
                    <a:lstStyle/>
                    <a:p>
                      <a:pPr marL="342900" marR="0" lvl="0" indent="-342900" algn="just">
                        <a:lnSpc>
                          <a:spcPct val="107000"/>
                        </a:lnSpc>
                        <a:spcBef>
                          <a:spcPts val="0"/>
                        </a:spcBef>
                        <a:spcAft>
                          <a:spcPts val="0"/>
                        </a:spcAft>
                        <a:buFont typeface="Wingdings"/>
                        <a:buChar char=""/>
                      </a:pPr>
                      <a:r>
                        <a:rPr lang="en-US" sz="2000" dirty="0">
                          <a:solidFill>
                            <a:srgbClr val="0000FF"/>
                          </a:solidFill>
                          <a:effectLst/>
                          <a:latin typeface="Times New Roman"/>
                          <a:ea typeface="Calibri"/>
                          <a:cs typeface="Times New Roman"/>
                        </a:rPr>
                        <a:t>Khái niệm chất tinh khiết: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18028">
                <a:tc gridSpan="3">
                  <a:txBody>
                    <a:bodyPr/>
                    <a:lstStyle/>
                    <a:p>
                      <a:pPr marL="0" marR="0" lvl="0" indent="0" algn="just">
                        <a:lnSpc>
                          <a:spcPct val="107000"/>
                        </a:lnSpc>
                        <a:spcBef>
                          <a:spcPts val="0"/>
                        </a:spcBef>
                        <a:spcAft>
                          <a:spcPts val="0"/>
                        </a:spcAft>
                        <a:buFont typeface="Wingdings"/>
                        <a:buNone/>
                      </a:pPr>
                      <a:endParaRPr lang="en-US" sz="1800" dirty="0">
                        <a:solidFill>
                          <a:srgbClr val="0000FF"/>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6" name="Rectangle 1"/>
          <p:cNvSpPr>
            <a:spLocks noChangeArrowheads="1"/>
          </p:cNvSpPr>
          <p:nvPr/>
        </p:nvSpPr>
        <p:spPr bwMode="auto">
          <a:xfrm>
            <a:off x="2390776" y="198914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85800">
              <a:buClrTx/>
            </a:pPr>
            <a:endParaRPr lang="en-US" altLang="en-US" sz="1350"/>
          </a:p>
        </p:txBody>
      </p:sp>
      <p:sp>
        <p:nvSpPr>
          <p:cNvPr id="7" name="TextBox 6"/>
          <p:cNvSpPr txBox="1"/>
          <p:nvPr/>
        </p:nvSpPr>
        <p:spPr>
          <a:xfrm>
            <a:off x="1428750" y="57150"/>
            <a:ext cx="6457950" cy="954107"/>
          </a:xfrm>
          <a:prstGeom prst="rect">
            <a:avLst/>
          </a:prstGeom>
          <a:noFill/>
        </p:spPr>
        <p:txBody>
          <a:bodyPr wrap="square" rtlCol="0">
            <a:spAutoFit/>
          </a:bodyPr>
          <a:lstStyle/>
          <a:p>
            <a:r>
              <a:rPr lang="en-US" sz="1800" b="1" dirty="0">
                <a:solidFill>
                  <a:srgbClr val="FF0000"/>
                </a:solidFill>
                <a:latin typeface="Times New Roman" panose="02020603050405020304" pitchFamily="18" charset="0"/>
                <a:cs typeface="Times New Roman" panose="02020603050405020304" pitchFamily="18" charset="0"/>
              </a:rPr>
              <a:t>Thảo </a:t>
            </a:r>
            <a:r>
              <a:rPr lang="en-US" sz="1800" b="1" dirty="0" err="1">
                <a:solidFill>
                  <a:srgbClr val="FF0000"/>
                </a:solidFill>
                <a:latin typeface="Times New Roman" panose="02020603050405020304" pitchFamily="18" charset="0"/>
                <a:cs typeface="Times New Roman" panose="02020603050405020304" pitchFamily="18" charset="0"/>
              </a:rPr>
              <a:t>luận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smtClean="0">
                <a:solidFill>
                  <a:srgbClr val="FF0000"/>
                </a:solidFill>
                <a:latin typeface="Times New Roman" panose="02020603050405020304" pitchFamily="18" charset="0"/>
                <a:cs typeface="Times New Roman" panose="02020603050405020304" pitchFamily="18" charset="0"/>
              </a:rPr>
              <a:t>:</a:t>
            </a:r>
          </a:p>
          <a:p>
            <a:r>
              <a:rPr lang="en-US" sz="1800" dirty="0" err="1" smtClean="0">
                <a:solidFill>
                  <a:srgbClr val="FF0000"/>
                </a:solidFill>
                <a:latin typeface="Times New Roman" panose="02020603050405020304" pitchFamily="18" charset="0"/>
                <a:cs typeface="Times New Roman" panose="02020603050405020304" pitchFamily="18" charset="0"/>
              </a:rPr>
              <a:t>Câu</a:t>
            </a:r>
            <a:r>
              <a:rPr lang="en-US" sz="1800" dirty="0" smtClean="0">
                <a:solidFill>
                  <a:srgbClr val="FF0000"/>
                </a:solidFill>
                <a:latin typeface="Times New Roman" panose="02020603050405020304" pitchFamily="18" charset="0"/>
                <a:cs typeface="Times New Roman" panose="02020603050405020304" pitchFamily="18" charset="0"/>
              </a:rPr>
              <a:t> 1:Quan </a:t>
            </a:r>
            <a:r>
              <a:rPr lang="en-US" sz="1800" dirty="0" err="1" smtClean="0">
                <a:solidFill>
                  <a:srgbClr val="FF0000"/>
                </a:solidFill>
                <a:latin typeface="Times New Roman" panose="02020603050405020304" pitchFamily="18" charset="0"/>
                <a:cs typeface="Times New Roman" panose="02020603050405020304" pitchFamily="18" charset="0"/>
              </a:rPr>
              <a:t>sát</a:t>
            </a:r>
            <a:r>
              <a:rPr lang="en-US" sz="1800" dirty="0" smtClean="0">
                <a:solidFill>
                  <a:srgbClr val="FF0000"/>
                </a:solidFill>
                <a:latin typeface="Times New Roman" panose="02020603050405020304" pitchFamily="18" charset="0"/>
                <a:cs typeface="Times New Roman" panose="02020603050405020304" pitchFamily="18" charset="0"/>
              </a:rPr>
              <a:t> H</a:t>
            </a:r>
            <a:r>
              <a:rPr lang="en-US" sz="1800" dirty="0">
                <a:solidFill>
                  <a:srgbClr val="FF0000"/>
                </a:solidFill>
                <a:latin typeface="Times New Roman" pitchFamily="18" charset="0"/>
                <a:cs typeface="Times New Roman" pitchFamily="18" charset="0"/>
              </a:rPr>
              <a:t> 15.1 .</a:t>
            </a:r>
            <a:r>
              <a:rPr lang="en-US" sz="1800" dirty="0" err="1">
                <a:solidFill>
                  <a:srgbClr val="FF0000"/>
                </a:solidFill>
                <a:latin typeface="Times New Roman" pitchFamily="18" charset="0"/>
                <a:cs typeface="Times New Roman" pitchFamily="18" charset="0"/>
              </a:rPr>
              <a:t>Một</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số</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sản</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phẩm</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tinh</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khiết</a:t>
            </a:r>
            <a:r>
              <a:rPr lang="en-US" sz="1800" dirty="0">
                <a:solidFill>
                  <a:srgbClr val="FF0000"/>
                </a:solidFill>
                <a:latin typeface="Times New Roman" pitchFamily="18" charset="0"/>
                <a:cs typeface="Times New Roman" pitchFamily="18" charset="0"/>
              </a:rPr>
              <a:t>(SGK) </a:t>
            </a:r>
            <a:r>
              <a:rPr lang="en-US" sz="1800" dirty="0" err="1" smtClean="0">
                <a:solidFill>
                  <a:srgbClr val="FF0000"/>
                </a:solidFill>
                <a:latin typeface="Times New Roman" pitchFamily="18" charset="0"/>
                <a:cs typeface="Times New Roman" pitchFamily="18" charset="0"/>
              </a:rPr>
              <a:t>hoàn</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thành</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bảng</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sau</a:t>
            </a:r>
            <a:r>
              <a:rPr lang="en-US" sz="1800" dirty="0" smtClean="0">
                <a:solidFill>
                  <a:srgbClr val="FF0000"/>
                </a:solidFill>
                <a:latin typeface="Times New Roman" pitchFamily="18" charset="0"/>
                <a:cs typeface="Times New Roman" pitchFamily="18" charset="0"/>
              </a:rPr>
              <a:t>:</a:t>
            </a:r>
            <a:endParaRPr lang="en-US" sz="1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20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subTitle" idx="1"/>
          </p:nvPr>
        </p:nvSpPr>
        <p:spPr>
          <a:xfrm>
            <a:off x="142875" y="63500"/>
            <a:ext cx="8947150" cy="5080000"/>
          </a:xfrm>
        </p:spPr>
        <p:txBody>
          <a:bodyPr/>
          <a:lstStyle/>
          <a:p>
            <a:pPr algn="l"/>
            <a:r>
              <a:rPr lang="en-US" sz="2000" dirty="0" err="1" smtClean="0">
                <a:latin typeface="Times New Roman" pitchFamily="18" charset="0"/>
                <a:cs typeface="Times New Roman" pitchFamily="18" charset="0"/>
              </a:rPr>
              <a:t>Câu</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2:Đường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ngọt,muối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mặn,nước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sôi</a:t>
            </a:r>
            <a:r>
              <a:rPr lang="en-US" sz="2000" dirty="0">
                <a:latin typeface="Times New Roman" pitchFamily="18" charset="0"/>
                <a:cs typeface="Times New Roman" pitchFamily="18" charset="0"/>
              </a:rPr>
              <a:t> ở 100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C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o </a:t>
            </a:r>
            <a:r>
              <a:rPr lang="en-US" sz="2000" dirty="0" err="1">
                <a:latin typeface="Times New Roman" pitchFamily="18" charset="0"/>
                <a:cs typeface="Times New Roman" pitchFamily="18" charset="0"/>
              </a:rPr>
              <a:t>xygen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lỏng</a:t>
            </a:r>
            <a:r>
              <a:rPr lang="en-US" sz="2000" dirty="0">
                <a:latin typeface="Times New Roman" pitchFamily="18" charset="0"/>
                <a:cs typeface="Times New Roman" pitchFamily="18" charset="0"/>
              </a:rPr>
              <a:t> ở -183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em,nếu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l"/>
            <a:r>
              <a:rPr lang="en-US" sz="2000" dirty="0">
                <a:latin typeface="Times New Roman" pitchFamily="18" charset="0"/>
                <a:cs typeface="Times New Roman" pitchFamily="18" charset="0"/>
              </a:rPr>
              <a:t>--&gt;</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xét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khiết</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l"/>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351476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94649353"/>
              </p:ext>
            </p:extLst>
          </p:nvPr>
        </p:nvGraphicFramePr>
        <p:xfrm>
          <a:off x="1314450" y="171452"/>
          <a:ext cx="6572251" cy="4680622"/>
        </p:xfrm>
        <a:graphic>
          <a:graphicData uri="http://schemas.openxmlformats.org/drawingml/2006/table">
            <a:tbl>
              <a:tblPr firstRow="1" firstCol="1" bandRow="1"/>
              <a:tblGrid>
                <a:gridCol w="2180704">
                  <a:extLst>
                    <a:ext uri="{9D8B030D-6E8A-4147-A177-3AD203B41FA5}">
                      <a16:colId xmlns:a16="http://schemas.microsoft.com/office/drawing/2014/main" val="20000"/>
                    </a:ext>
                  </a:extLst>
                </a:gridCol>
                <a:gridCol w="2450512">
                  <a:extLst>
                    <a:ext uri="{9D8B030D-6E8A-4147-A177-3AD203B41FA5}">
                      <a16:colId xmlns:a16="http://schemas.microsoft.com/office/drawing/2014/main" val="20001"/>
                    </a:ext>
                  </a:extLst>
                </a:gridCol>
                <a:gridCol w="1941035">
                  <a:extLst>
                    <a:ext uri="{9D8B030D-6E8A-4147-A177-3AD203B41FA5}">
                      <a16:colId xmlns:a16="http://schemas.microsoft.com/office/drawing/2014/main" val="20002"/>
                    </a:ext>
                  </a:extLst>
                </a:gridCol>
              </a:tblGrid>
              <a:tr h="487474">
                <a:tc gridSpan="3">
                  <a:txBody>
                    <a:bodyPr/>
                    <a:lstStyle/>
                    <a:p>
                      <a:pPr marL="0" marR="0" algn="ctr">
                        <a:lnSpc>
                          <a:spcPct val="107000"/>
                        </a:lnSpc>
                        <a:spcBef>
                          <a:spcPts val="0"/>
                        </a:spcBef>
                        <a:spcAft>
                          <a:spcPts val="0"/>
                        </a:spcAft>
                      </a:pPr>
                      <a:r>
                        <a:rPr lang="en-US" sz="1800" b="1" dirty="0" smtClean="0">
                          <a:solidFill>
                            <a:srgbClr val="0000FF"/>
                          </a:solidFill>
                          <a:effectLst/>
                          <a:latin typeface="Times New Roman"/>
                          <a:ea typeface="Calibri"/>
                          <a:cs typeface="Times New Roman"/>
                        </a:rPr>
                        <a:t>ĐÁP</a:t>
                      </a:r>
                      <a:r>
                        <a:rPr lang="en-US" sz="1800" b="1" baseline="0" dirty="0" smtClean="0">
                          <a:solidFill>
                            <a:srgbClr val="0000FF"/>
                          </a:solidFill>
                          <a:effectLst/>
                          <a:latin typeface="Times New Roman"/>
                          <a:ea typeface="Calibri"/>
                          <a:cs typeface="Times New Roman"/>
                        </a:rPr>
                        <a:t> ÁN</a:t>
                      </a:r>
                      <a:endParaRPr lang="en-US" sz="1800" dirty="0">
                        <a:solidFill>
                          <a:srgbClr val="0000FF"/>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0564">
                <a:tc>
                  <a:txBody>
                    <a:bodyPr/>
                    <a:lstStyle/>
                    <a:p>
                      <a:pPr marL="0" marR="0" algn="just">
                        <a:lnSpc>
                          <a:spcPct val="107000"/>
                        </a:lnSpc>
                        <a:spcBef>
                          <a:spcPts val="0"/>
                        </a:spcBef>
                        <a:spcAft>
                          <a:spcPts val="0"/>
                        </a:spcAft>
                      </a:pPr>
                      <a:r>
                        <a:rPr lang="en-US" sz="1700" b="1" dirty="0">
                          <a:solidFill>
                            <a:srgbClr val="0000FF"/>
                          </a:solidFill>
                          <a:effectLst/>
                          <a:latin typeface="Times New Roman"/>
                          <a:ea typeface="Calibri"/>
                          <a:cs typeface="Times New Roman"/>
                        </a:rPr>
                        <a:t>Một số chất tinh khiết</a:t>
                      </a:r>
                      <a:endParaRPr lang="en-US" sz="1700" dirty="0">
                        <a:solidFill>
                          <a:srgbClr val="0000FF"/>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700" b="1" dirty="0">
                          <a:solidFill>
                            <a:srgbClr val="0000FF"/>
                          </a:solidFill>
                          <a:effectLst/>
                          <a:latin typeface="Times New Roman"/>
                          <a:ea typeface="Calibri"/>
                          <a:cs typeface="Times New Roman"/>
                        </a:rPr>
                        <a:t>Số lượng chất – Tên chất</a:t>
                      </a:r>
                      <a:endParaRPr lang="en-US" sz="1700" dirty="0">
                        <a:solidFill>
                          <a:srgbClr val="0000FF"/>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700" b="1" dirty="0">
                          <a:solidFill>
                            <a:srgbClr val="0000FF"/>
                          </a:solidFill>
                          <a:effectLst/>
                          <a:latin typeface="Times New Roman"/>
                          <a:ea typeface="Calibri"/>
                          <a:cs typeface="Times New Roman"/>
                        </a:rPr>
                        <a:t>Trạng thái tồn tại</a:t>
                      </a:r>
                      <a:endParaRPr lang="en-US" sz="1700" dirty="0">
                        <a:solidFill>
                          <a:srgbClr val="0000FF"/>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5122">
                <a:tc>
                  <a:txBody>
                    <a:bodyPr/>
                    <a:lstStyle/>
                    <a:p>
                      <a:pPr marL="0" marR="0" algn="just">
                        <a:lnSpc>
                          <a:spcPct val="107000"/>
                        </a:lnSpc>
                        <a:spcBef>
                          <a:spcPts val="0"/>
                        </a:spcBef>
                        <a:spcAft>
                          <a:spcPts val="0"/>
                        </a:spcAft>
                      </a:pPr>
                      <a:r>
                        <a:rPr lang="en-US" sz="1800" dirty="0">
                          <a:solidFill>
                            <a:srgbClr val="0000FF"/>
                          </a:solidFill>
                          <a:effectLst/>
                          <a:latin typeface="Times New Roman"/>
                          <a:ea typeface="Calibri"/>
                          <a:cs typeface="Times New Roman"/>
                        </a:rPr>
                        <a:t>Nước cất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800" b="1" dirty="0">
                        <a:solidFill>
                          <a:srgbClr val="FF0000"/>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FF0000"/>
                          </a:solidFill>
                          <a:effectLst/>
                          <a:latin typeface="Times New Roman"/>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3975">
                <a:tc>
                  <a:txBody>
                    <a:bodyPr/>
                    <a:lstStyle/>
                    <a:p>
                      <a:pPr marL="0" marR="0" algn="just">
                        <a:lnSpc>
                          <a:spcPct val="107000"/>
                        </a:lnSpc>
                        <a:spcBef>
                          <a:spcPts val="0"/>
                        </a:spcBef>
                        <a:spcAft>
                          <a:spcPts val="0"/>
                        </a:spcAft>
                      </a:pPr>
                      <a:r>
                        <a:rPr lang="en-US" sz="1800">
                          <a:solidFill>
                            <a:srgbClr val="0000FF"/>
                          </a:solidFill>
                          <a:effectLst/>
                          <a:latin typeface="Times New Roman"/>
                          <a:ea typeface="Calibri"/>
                          <a:cs typeface="Times New Roman"/>
                        </a:rPr>
                        <a:t>Bình khí oxygen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smtClean="0">
                          <a:solidFill>
                            <a:srgbClr val="FF0000"/>
                          </a:solidFill>
                          <a:effectLst/>
                          <a:latin typeface="Times New Roman"/>
                          <a:ea typeface="Calibri"/>
                          <a:cs typeface="Times New Roman"/>
                        </a:rPr>
                        <a:t> </a:t>
                      </a:r>
                      <a:endParaRPr lang="en-US" sz="1800" b="1" dirty="0">
                        <a:solidFill>
                          <a:srgbClr val="FF0000"/>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FF0000"/>
                          </a:solidFill>
                          <a:effectLst/>
                          <a:latin typeface="Times New Roman"/>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4178">
                <a:tc>
                  <a:txBody>
                    <a:bodyPr/>
                    <a:lstStyle/>
                    <a:p>
                      <a:pPr marL="0" marR="0" algn="just">
                        <a:lnSpc>
                          <a:spcPct val="107000"/>
                        </a:lnSpc>
                        <a:spcBef>
                          <a:spcPts val="0"/>
                        </a:spcBef>
                        <a:spcAft>
                          <a:spcPts val="0"/>
                        </a:spcAft>
                      </a:pPr>
                      <a:r>
                        <a:rPr lang="en-US" sz="1800">
                          <a:solidFill>
                            <a:srgbClr val="0000FF"/>
                          </a:solidFill>
                          <a:effectLst/>
                          <a:latin typeface="Times New Roman"/>
                          <a:ea typeface="Calibri"/>
                          <a:cs typeface="Times New Roman"/>
                        </a:rPr>
                        <a:t>Đường tinh luyện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800" b="1" dirty="0">
                        <a:solidFill>
                          <a:srgbClr val="FF0000"/>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800" b="1" dirty="0">
                        <a:solidFill>
                          <a:srgbClr val="FF0000"/>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4425">
                <a:tc>
                  <a:txBody>
                    <a:bodyPr/>
                    <a:lstStyle/>
                    <a:p>
                      <a:pPr marL="0" marR="0" algn="just">
                        <a:lnSpc>
                          <a:spcPct val="107000"/>
                        </a:lnSpc>
                        <a:spcBef>
                          <a:spcPts val="0"/>
                        </a:spcBef>
                        <a:spcAft>
                          <a:spcPts val="0"/>
                        </a:spcAft>
                      </a:pPr>
                      <a:r>
                        <a:rPr lang="en-US" sz="1800">
                          <a:solidFill>
                            <a:srgbClr val="0000FF"/>
                          </a:solidFill>
                          <a:effectLst/>
                          <a:latin typeface="Times New Roman"/>
                          <a:ea typeface="Calibri"/>
                          <a:cs typeface="Times New Roman"/>
                        </a:rPr>
                        <a:t>Muối ăn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FF0000"/>
                          </a:solidFill>
                          <a:effectLst/>
                          <a:latin typeface="Times New Roman"/>
                          <a:ea typeface="Calibri"/>
                          <a:cs typeface="Times New Roman"/>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800" b="1" dirty="0">
                        <a:solidFill>
                          <a:srgbClr val="FF0000"/>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76094">
                <a:tc>
                  <a:txBody>
                    <a:bodyPr/>
                    <a:lstStyle/>
                    <a:p>
                      <a:pPr marL="0" marR="0" algn="just">
                        <a:lnSpc>
                          <a:spcPct val="107000"/>
                        </a:lnSpc>
                        <a:spcBef>
                          <a:spcPts val="0"/>
                        </a:spcBef>
                        <a:spcAft>
                          <a:spcPts val="0"/>
                        </a:spcAft>
                      </a:pPr>
                      <a:r>
                        <a:rPr lang="en-US" sz="1800" dirty="0">
                          <a:solidFill>
                            <a:srgbClr val="0000FF"/>
                          </a:solidFill>
                          <a:effectLst/>
                          <a:latin typeface="Times New Roman"/>
                          <a:ea typeface="Calibri"/>
                          <a:cs typeface="Times New Roman"/>
                        </a:rPr>
                        <a:t>Ấm đun nước bằng nhôm</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800" b="1" dirty="0">
                        <a:solidFill>
                          <a:srgbClr val="FF0000"/>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800" b="1" dirty="0">
                        <a:solidFill>
                          <a:srgbClr val="FF0000"/>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0665">
                <a:tc gridSpan="3">
                  <a:txBody>
                    <a:bodyPr/>
                    <a:lstStyle/>
                    <a:p>
                      <a:pPr marL="342900" marR="0" lvl="0" indent="-342900" algn="just">
                        <a:lnSpc>
                          <a:spcPct val="107000"/>
                        </a:lnSpc>
                        <a:spcBef>
                          <a:spcPts val="0"/>
                        </a:spcBef>
                        <a:spcAft>
                          <a:spcPts val="0"/>
                        </a:spcAft>
                        <a:buFont typeface="Wingdings"/>
                        <a:buChar char=""/>
                      </a:pPr>
                      <a:r>
                        <a:rPr lang="en-US" sz="1800" dirty="0" smtClean="0">
                          <a:solidFill>
                            <a:srgbClr val="0000FF"/>
                          </a:solidFill>
                          <a:effectLst/>
                          <a:latin typeface="Times New Roman"/>
                          <a:ea typeface="Calibri"/>
                          <a:cs typeface="Times New Roman"/>
                        </a:rPr>
                        <a:t>Khái niệm chất tinh khiết:</a:t>
                      </a:r>
                      <a:endParaRPr lang="en-US" sz="1800" b="1" dirty="0">
                        <a:solidFill>
                          <a:srgbClr val="FF0000"/>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58125">
                <a:tc gridSpan="3">
                  <a:txBody>
                    <a:bodyPr/>
                    <a:lstStyle/>
                    <a:p>
                      <a:pPr marL="342900" marR="0" lvl="0" indent="-342900" algn="just">
                        <a:lnSpc>
                          <a:spcPct val="107000"/>
                        </a:lnSpc>
                        <a:spcBef>
                          <a:spcPts val="0"/>
                        </a:spcBef>
                        <a:spcAft>
                          <a:spcPts val="0"/>
                        </a:spcAft>
                        <a:buFont typeface="Wingdings"/>
                        <a:buChar char=""/>
                      </a:pPr>
                      <a:endParaRPr lang="en-US" sz="1800" b="1" dirty="0">
                        <a:solidFill>
                          <a:srgbClr val="FF0000"/>
                        </a:solidFill>
                        <a:effectLst/>
                        <a:latin typeface="Times New Roman"/>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6" name="Rectangle 1"/>
          <p:cNvSpPr>
            <a:spLocks noChangeArrowheads="1"/>
          </p:cNvSpPr>
          <p:nvPr/>
        </p:nvSpPr>
        <p:spPr bwMode="auto">
          <a:xfrm>
            <a:off x="2390776" y="2012232"/>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sz="1050">
              <a:solidFill>
                <a:srgbClr val="FFFFFF"/>
              </a:solidFill>
            </a:endParaRPr>
          </a:p>
        </p:txBody>
      </p:sp>
      <p:sp>
        <p:nvSpPr>
          <p:cNvPr id="2" name="Rectangle 1"/>
          <p:cNvSpPr/>
          <p:nvPr/>
        </p:nvSpPr>
        <p:spPr>
          <a:xfrm>
            <a:off x="4057650" y="3771900"/>
            <a:ext cx="3771900" cy="4000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950" b="1" dirty="0">
                <a:solidFill>
                  <a:srgbClr val="FF0000"/>
                </a:solidFill>
                <a:latin typeface="Times New Roman"/>
                <a:ea typeface="Calibri"/>
                <a:cs typeface="Times New Roman"/>
              </a:rPr>
              <a:t>được tạo ra từ một chất duy nhất</a:t>
            </a:r>
            <a:endParaRPr lang="en-US" sz="1950" dirty="0"/>
          </a:p>
        </p:txBody>
      </p:sp>
      <p:sp>
        <p:nvSpPr>
          <p:cNvPr id="3" name="Rectangle 2"/>
          <p:cNvSpPr/>
          <p:nvPr/>
        </p:nvSpPr>
        <p:spPr>
          <a:xfrm>
            <a:off x="3543300" y="1200150"/>
            <a:ext cx="2400300" cy="342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50" b="1" dirty="0">
                <a:solidFill>
                  <a:srgbClr val="FF0000"/>
                </a:solidFill>
                <a:latin typeface="Times New Roman"/>
                <a:ea typeface="Calibri"/>
                <a:cs typeface="Times New Roman"/>
              </a:rPr>
              <a:t> </a:t>
            </a:r>
            <a:r>
              <a:rPr lang="en-US" sz="1800" b="1" dirty="0">
                <a:solidFill>
                  <a:srgbClr val="FF0000"/>
                </a:solidFill>
                <a:latin typeface="Times New Roman"/>
                <a:ea typeface="Calibri"/>
                <a:cs typeface="Times New Roman"/>
              </a:rPr>
              <a:t>1      -            </a:t>
            </a:r>
            <a:r>
              <a:rPr lang="en-US" sz="1800" b="1" dirty="0" err="1">
                <a:solidFill>
                  <a:srgbClr val="FF0000"/>
                </a:solidFill>
                <a:latin typeface="Times New Roman"/>
                <a:ea typeface="Calibri"/>
                <a:cs typeface="Times New Roman"/>
              </a:rPr>
              <a:t>Nước</a:t>
            </a:r>
            <a:endParaRPr lang="en-US" sz="1800" b="1" dirty="0">
              <a:solidFill>
                <a:srgbClr val="FF0000"/>
              </a:solidFill>
              <a:latin typeface="Times New Roman"/>
              <a:ea typeface="Calibri"/>
              <a:cs typeface="Times New Roman"/>
            </a:endParaRPr>
          </a:p>
        </p:txBody>
      </p:sp>
      <p:sp>
        <p:nvSpPr>
          <p:cNvPr id="7" name="Rectangle 6"/>
          <p:cNvSpPr/>
          <p:nvPr/>
        </p:nvSpPr>
        <p:spPr>
          <a:xfrm>
            <a:off x="3533775" y="1657350"/>
            <a:ext cx="2400300" cy="342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7000"/>
              </a:lnSpc>
            </a:pPr>
            <a:r>
              <a:rPr lang="en-US" sz="1050" b="1" dirty="0">
                <a:solidFill>
                  <a:srgbClr val="FF0000"/>
                </a:solidFill>
                <a:latin typeface="Times New Roman"/>
                <a:ea typeface="Calibri"/>
                <a:cs typeface="Times New Roman"/>
              </a:rPr>
              <a:t> </a:t>
            </a:r>
            <a:r>
              <a:rPr lang="en-US" sz="1800" b="1" dirty="0">
                <a:solidFill>
                  <a:srgbClr val="FF0000"/>
                </a:solidFill>
                <a:latin typeface="Times New Roman"/>
                <a:ea typeface="Calibri"/>
                <a:cs typeface="Times New Roman"/>
              </a:rPr>
              <a:t>1      -            Oxygen</a:t>
            </a:r>
          </a:p>
        </p:txBody>
      </p:sp>
      <p:sp>
        <p:nvSpPr>
          <p:cNvPr id="8" name="Rectangle 7"/>
          <p:cNvSpPr/>
          <p:nvPr/>
        </p:nvSpPr>
        <p:spPr>
          <a:xfrm>
            <a:off x="5943600" y="1200150"/>
            <a:ext cx="1885950" cy="342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50" b="1" dirty="0">
                <a:solidFill>
                  <a:srgbClr val="FF0000"/>
                </a:solidFill>
                <a:latin typeface="Times New Roman"/>
                <a:ea typeface="Calibri"/>
                <a:cs typeface="Times New Roman"/>
              </a:rPr>
              <a:t> </a:t>
            </a:r>
            <a:r>
              <a:rPr lang="en-US" sz="1800" b="1" dirty="0" err="1">
                <a:solidFill>
                  <a:srgbClr val="FF0000"/>
                </a:solidFill>
                <a:latin typeface="Times New Roman"/>
                <a:ea typeface="Calibri"/>
                <a:cs typeface="Times New Roman"/>
              </a:rPr>
              <a:t>Lỏng</a:t>
            </a:r>
            <a:endParaRPr lang="en-US" sz="1800" b="1" dirty="0">
              <a:solidFill>
                <a:srgbClr val="FF0000"/>
              </a:solidFill>
              <a:latin typeface="Times New Roman"/>
              <a:ea typeface="Calibri"/>
              <a:cs typeface="Times New Roman"/>
            </a:endParaRPr>
          </a:p>
        </p:txBody>
      </p:sp>
      <p:sp>
        <p:nvSpPr>
          <p:cNvPr id="9" name="Rectangle 8"/>
          <p:cNvSpPr/>
          <p:nvPr/>
        </p:nvSpPr>
        <p:spPr>
          <a:xfrm>
            <a:off x="5934075" y="1657350"/>
            <a:ext cx="1885950" cy="342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50" b="1" dirty="0">
                <a:solidFill>
                  <a:srgbClr val="FF0000"/>
                </a:solidFill>
                <a:latin typeface="Times New Roman"/>
                <a:ea typeface="Calibri"/>
                <a:cs typeface="Times New Roman"/>
              </a:rPr>
              <a:t> </a:t>
            </a:r>
            <a:r>
              <a:rPr lang="en-US" sz="1800" b="1" dirty="0" err="1">
                <a:solidFill>
                  <a:srgbClr val="FF0000"/>
                </a:solidFill>
                <a:latin typeface="Times New Roman"/>
                <a:ea typeface="Calibri"/>
                <a:cs typeface="Times New Roman"/>
              </a:rPr>
              <a:t>Khí</a:t>
            </a:r>
            <a:endParaRPr lang="en-US" sz="1800" b="1" dirty="0">
              <a:solidFill>
                <a:srgbClr val="FF0000"/>
              </a:solidFill>
              <a:latin typeface="Times New Roman"/>
              <a:ea typeface="Calibri"/>
              <a:cs typeface="Times New Roman"/>
            </a:endParaRPr>
          </a:p>
        </p:txBody>
      </p:sp>
      <p:sp>
        <p:nvSpPr>
          <p:cNvPr id="10" name="Rectangle 9"/>
          <p:cNvSpPr/>
          <p:nvPr/>
        </p:nvSpPr>
        <p:spPr>
          <a:xfrm>
            <a:off x="3543300" y="2228850"/>
            <a:ext cx="2400300" cy="342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7000"/>
              </a:lnSpc>
            </a:pPr>
            <a:r>
              <a:rPr lang="en-US" sz="1050" b="1" dirty="0">
                <a:solidFill>
                  <a:srgbClr val="FF0000"/>
                </a:solidFill>
                <a:latin typeface="Times New Roman"/>
                <a:ea typeface="Calibri"/>
                <a:cs typeface="Times New Roman"/>
              </a:rPr>
              <a:t> </a:t>
            </a:r>
            <a:r>
              <a:rPr lang="en-US" sz="1800" b="1" dirty="0">
                <a:solidFill>
                  <a:srgbClr val="FF0000"/>
                </a:solidFill>
                <a:latin typeface="Times New Roman"/>
                <a:ea typeface="Calibri"/>
                <a:cs typeface="Times New Roman"/>
              </a:rPr>
              <a:t>1      -          </a:t>
            </a:r>
            <a:r>
              <a:rPr lang="en-US" sz="1800" b="1" dirty="0" err="1">
                <a:solidFill>
                  <a:srgbClr val="FF0000"/>
                </a:solidFill>
                <a:latin typeface="Times New Roman"/>
                <a:ea typeface="Calibri"/>
                <a:cs typeface="Times New Roman"/>
              </a:rPr>
              <a:t>Đường</a:t>
            </a:r>
            <a:endParaRPr lang="en-US" sz="1800" b="1" dirty="0">
              <a:solidFill>
                <a:srgbClr val="FF0000"/>
              </a:solidFill>
              <a:latin typeface="Times New Roman"/>
              <a:ea typeface="Calibri"/>
              <a:cs typeface="Times New Roman"/>
            </a:endParaRPr>
          </a:p>
        </p:txBody>
      </p:sp>
      <p:sp>
        <p:nvSpPr>
          <p:cNvPr id="11" name="Rectangle 10"/>
          <p:cNvSpPr/>
          <p:nvPr/>
        </p:nvSpPr>
        <p:spPr>
          <a:xfrm>
            <a:off x="5943600" y="2228850"/>
            <a:ext cx="1885950" cy="342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50" b="1" dirty="0">
                <a:solidFill>
                  <a:srgbClr val="FF0000"/>
                </a:solidFill>
                <a:latin typeface="Times New Roman"/>
                <a:ea typeface="Calibri"/>
                <a:cs typeface="Times New Roman"/>
              </a:rPr>
              <a:t> </a:t>
            </a:r>
            <a:r>
              <a:rPr lang="en-US" sz="1800" b="1" dirty="0" err="1">
                <a:solidFill>
                  <a:srgbClr val="FF0000"/>
                </a:solidFill>
                <a:latin typeface="Times New Roman"/>
                <a:ea typeface="Calibri"/>
                <a:cs typeface="Times New Roman"/>
              </a:rPr>
              <a:t>Rắn</a:t>
            </a:r>
            <a:endParaRPr lang="en-US" sz="1800" b="1" dirty="0">
              <a:solidFill>
                <a:srgbClr val="FF0000"/>
              </a:solidFill>
              <a:latin typeface="Times New Roman"/>
              <a:ea typeface="Calibri"/>
              <a:cs typeface="Times New Roman"/>
            </a:endParaRPr>
          </a:p>
        </p:txBody>
      </p:sp>
      <p:sp>
        <p:nvSpPr>
          <p:cNvPr id="12" name="Rectangle 11"/>
          <p:cNvSpPr/>
          <p:nvPr/>
        </p:nvSpPr>
        <p:spPr>
          <a:xfrm>
            <a:off x="3543300" y="2689622"/>
            <a:ext cx="2400300" cy="342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7000"/>
              </a:lnSpc>
            </a:pPr>
            <a:r>
              <a:rPr lang="en-US" sz="1050" b="1" dirty="0">
                <a:solidFill>
                  <a:srgbClr val="FF0000"/>
                </a:solidFill>
                <a:latin typeface="Times New Roman"/>
                <a:ea typeface="Calibri"/>
                <a:cs typeface="Times New Roman"/>
              </a:rPr>
              <a:t> </a:t>
            </a:r>
            <a:r>
              <a:rPr lang="en-US" sz="1800" b="1" dirty="0">
                <a:solidFill>
                  <a:srgbClr val="FF0000"/>
                </a:solidFill>
                <a:latin typeface="Times New Roman"/>
                <a:ea typeface="Calibri"/>
                <a:cs typeface="Times New Roman"/>
              </a:rPr>
              <a:t>1      -          </a:t>
            </a:r>
            <a:r>
              <a:rPr lang="en-US" sz="1800" b="1" dirty="0" err="1">
                <a:solidFill>
                  <a:srgbClr val="FF0000"/>
                </a:solidFill>
                <a:latin typeface="Times New Roman"/>
                <a:ea typeface="Calibri"/>
                <a:cs typeface="Times New Roman"/>
              </a:rPr>
              <a:t>Muối</a:t>
            </a:r>
            <a:r>
              <a:rPr lang="en-US" sz="1800" b="1" dirty="0">
                <a:solidFill>
                  <a:srgbClr val="FF0000"/>
                </a:solidFill>
                <a:latin typeface="Times New Roman"/>
                <a:ea typeface="Calibri"/>
                <a:cs typeface="Times New Roman"/>
              </a:rPr>
              <a:t> </a:t>
            </a:r>
            <a:r>
              <a:rPr lang="en-US" sz="1800" b="1" dirty="0" err="1">
                <a:solidFill>
                  <a:srgbClr val="FF0000"/>
                </a:solidFill>
                <a:latin typeface="Times New Roman"/>
                <a:ea typeface="Calibri"/>
                <a:cs typeface="Times New Roman"/>
              </a:rPr>
              <a:t>ăn</a:t>
            </a:r>
            <a:r>
              <a:rPr lang="en-US" sz="1800" b="1" dirty="0">
                <a:solidFill>
                  <a:srgbClr val="FF0000"/>
                </a:solidFill>
                <a:latin typeface="Times New Roman"/>
                <a:ea typeface="Calibri"/>
                <a:cs typeface="Times New Roman"/>
              </a:rPr>
              <a:t> </a:t>
            </a:r>
          </a:p>
        </p:txBody>
      </p:sp>
      <p:sp>
        <p:nvSpPr>
          <p:cNvPr id="13" name="Rectangle 12"/>
          <p:cNvSpPr/>
          <p:nvPr/>
        </p:nvSpPr>
        <p:spPr>
          <a:xfrm>
            <a:off x="5943600" y="2686050"/>
            <a:ext cx="1885950" cy="342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50" b="1" dirty="0">
                <a:solidFill>
                  <a:srgbClr val="FF0000"/>
                </a:solidFill>
                <a:latin typeface="Times New Roman"/>
                <a:ea typeface="Calibri"/>
                <a:cs typeface="Times New Roman"/>
              </a:rPr>
              <a:t> </a:t>
            </a:r>
            <a:r>
              <a:rPr lang="en-US" sz="1800" b="1" dirty="0" err="1">
                <a:solidFill>
                  <a:srgbClr val="FF0000"/>
                </a:solidFill>
                <a:latin typeface="Times New Roman"/>
                <a:ea typeface="Calibri"/>
                <a:cs typeface="Times New Roman"/>
              </a:rPr>
              <a:t>Rắn</a:t>
            </a:r>
            <a:endParaRPr lang="en-US" sz="1800" b="1" dirty="0">
              <a:solidFill>
                <a:srgbClr val="FF0000"/>
              </a:solidFill>
              <a:latin typeface="Times New Roman"/>
              <a:ea typeface="Calibri"/>
              <a:cs typeface="Times New Roman"/>
            </a:endParaRPr>
          </a:p>
        </p:txBody>
      </p:sp>
      <p:sp>
        <p:nvSpPr>
          <p:cNvPr id="14" name="Rectangle 13"/>
          <p:cNvSpPr/>
          <p:nvPr/>
        </p:nvSpPr>
        <p:spPr>
          <a:xfrm>
            <a:off x="3533775" y="3314700"/>
            <a:ext cx="2400300" cy="342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7000"/>
              </a:lnSpc>
            </a:pPr>
            <a:r>
              <a:rPr lang="en-US" sz="1050" b="1" dirty="0">
                <a:solidFill>
                  <a:srgbClr val="FF0000"/>
                </a:solidFill>
                <a:latin typeface="Times New Roman"/>
                <a:ea typeface="Calibri"/>
                <a:cs typeface="Times New Roman"/>
              </a:rPr>
              <a:t> </a:t>
            </a:r>
            <a:r>
              <a:rPr lang="en-US" sz="1800" b="1" dirty="0">
                <a:solidFill>
                  <a:srgbClr val="FF0000"/>
                </a:solidFill>
                <a:latin typeface="Times New Roman"/>
                <a:ea typeface="Calibri"/>
                <a:cs typeface="Times New Roman"/>
              </a:rPr>
              <a:t> 1      -         </a:t>
            </a:r>
            <a:r>
              <a:rPr lang="en-US" sz="1800" b="1" dirty="0" err="1">
                <a:solidFill>
                  <a:srgbClr val="FF0000"/>
                </a:solidFill>
                <a:latin typeface="Times New Roman"/>
                <a:ea typeface="Calibri"/>
                <a:cs typeface="Times New Roman"/>
              </a:rPr>
              <a:t>Nhôm</a:t>
            </a:r>
            <a:endParaRPr lang="en-US" sz="1800" b="1" dirty="0">
              <a:solidFill>
                <a:srgbClr val="FF0000"/>
              </a:solidFill>
              <a:latin typeface="Times New Roman"/>
              <a:ea typeface="Calibri"/>
              <a:cs typeface="Times New Roman"/>
            </a:endParaRPr>
          </a:p>
        </p:txBody>
      </p:sp>
      <p:sp>
        <p:nvSpPr>
          <p:cNvPr id="15" name="Rectangle 14"/>
          <p:cNvSpPr/>
          <p:nvPr/>
        </p:nvSpPr>
        <p:spPr>
          <a:xfrm>
            <a:off x="6038850" y="3314700"/>
            <a:ext cx="1885950" cy="342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50" b="1" dirty="0">
                <a:solidFill>
                  <a:srgbClr val="FF0000"/>
                </a:solidFill>
                <a:latin typeface="Times New Roman"/>
                <a:ea typeface="Calibri"/>
                <a:cs typeface="Times New Roman"/>
              </a:rPr>
              <a:t> </a:t>
            </a:r>
            <a:r>
              <a:rPr lang="en-US" sz="1800" b="1" dirty="0" err="1">
                <a:solidFill>
                  <a:srgbClr val="FF0000"/>
                </a:solidFill>
                <a:latin typeface="Times New Roman"/>
                <a:ea typeface="Calibri"/>
                <a:cs typeface="Times New Roman"/>
              </a:rPr>
              <a:t>Rắn</a:t>
            </a:r>
            <a:endParaRPr lang="en-US" sz="1800" b="1" dirty="0">
              <a:solidFill>
                <a:srgbClr val="FF0000"/>
              </a:solidFill>
              <a:latin typeface="Times New Roman"/>
              <a:ea typeface="Calibri"/>
              <a:cs typeface="Times New Roman"/>
            </a:endParaRPr>
          </a:p>
        </p:txBody>
      </p:sp>
    </p:spTree>
    <p:extLst>
      <p:ext uri="{BB962C8B-B14F-4D97-AF65-F5344CB8AC3E}">
        <p14:creationId xmlns:p14="http://schemas.microsoft.com/office/powerpoint/2010/main" val="191935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additive="base">
                                        <p:cTn id="77" dur="500" fill="hold"/>
                                        <p:tgtEl>
                                          <p:spTgt spid="2"/>
                                        </p:tgtEl>
                                        <p:attrNameLst>
                                          <p:attrName>ppt_x</p:attrName>
                                        </p:attrNameLst>
                                      </p:cBhvr>
                                      <p:tavLst>
                                        <p:tav tm="0">
                                          <p:val>
                                            <p:strVal val="#ppt_x"/>
                                          </p:val>
                                        </p:tav>
                                        <p:tav tm="100000">
                                          <p:val>
                                            <p:strVal val="#ppt_x"/>
                                          </p:val>
                                        </p:tav>
                                      </p:tavLst>
                                    </p:anim>
                                    <p:anim calcmode="lin" valueType="num">
                                      <p:cBhvr additive="base">
                                        <p:cTn id="7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subTitle" idx="1"/>
          </p:nvPr>
        </p:nvSpPr>
        <p:spPr>
          <a:xfrm>
            <a:off x="142875" y="152399"/>
            <a:ext cx="8929407" cy="4338919"/>
          </a:xfrm>
        </p:spPr>
        <p:txBody>
          <a:bodyPr/>
          <a:lstStyle/>
          <a:p>
            <a:pPr algn="l"/>
            <a:r>
              <a:rPr lang="en-US" sz="1800" dirty="0" err="1" smtClean="0">
                <a:latin typeface="Times New Roman" pitchFamily="18" charset="0"/>
                <a:cs typeface="Times New Roman" pitchFamily="18" charset="0"/>
              </a:rPr>
              <a:t>Câu</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2:Đường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ngọt,muối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mặn,nước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sôi</a:t>
            </a:r>
            <a:r>
              <a:rPr lang="en-US" sz="1800" dirty="0">
                <a:latin typeface="Times New Roman" pitchFamily="18" charset="0"/>
                <a:cs typeface="Times New Roman" pitchFamily="18" charset="0"/>
              </a:rPr>
              <a:t> ở </a:t>
            </a:r>
            <a:r>
              <a:rPr lang="en-US" sz="1800" dirty="0">
                <a:solidFill>
                  <a:schemeClr val="accent1">
                    <a:lumMod val="25000"/>
                  </a:schemeClr>
                </a:solidFill>
                <a:ea typeface="Calibri" panose="020F0502020204030204" pitchFamily="34" charset="0"/>
              </a:rPr>
              <a:t>100</a:t>
            </a:r>
            <a:r>
              <a:rPr lang="en-US" sz="1800" dirty="0">
                <a:solidFill>
                  <a:schemeClr val="accent1">
                    <a:lumMod val="25000"/>
                  </a:schemeClr>
                </a:solidFill>
              </a:rPr>
              <a:t>°</a:t>
            </a:r>
            <a:r>
              <a:rPr lang="en-US" sz="1800" dirty="0">
                <a:solidFill>
                  <a:schemeClr val="accent1">
                    <a:lumMod val="25000"/>
                  </a:schemeClr>
                </a:solidFill>
                <a:ea typeface="Calibri" panose="020F0502020204030204" pitchFamily="34" charset="0"/>
              </a:rPr>
              <a:t>C </a:t>
            </a:r>
          </a:p>
          <a:p>
            <a:pPr algn="l"/>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o </a:t>
            </a:r>
            <a:r>
              <a:rPr lang="en-US" sz="1800" dirty="0" err="1">
                <a:latin typeface="Times New Roman" pitchFamily="18" charset="0"/>
                <a:cs typeface="Times New Roman" pitchFamily="18" charset="0"/>
              </a:rPr>
              <a:t>xygen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lỏng</a:t>
            </a:r>
            <a:r>
              <a:rPr lang="en-US" sz="1800" dirty="0">
                <a:latin typeface="Times New Roman" pitchFamily="18" charset="0"/>
                <a:cs typeface="Times New Roman" pitchFamily="18" charset="0"/>
              </a:rPr>
              <a:t> ở </a:t>
            </a:r>
            <a:r>
              <a:rPr lang="en-US" sz="1800" dirty="0">
                <a:solidFill>
                  <a:schemeClr val="accent1">
                    <a:lumMod val="25000"/>
                  </a:schemeClr>
                </a:solidFill>
                <a:ea typeface="Calibri" panose="020F0502020204030204" pitchFamily="34" charset="0"/>
              </a:rPr>
              <a:t>-</a:t>
            </a:r>
            <a:r>
              <a:rPr lang="en-US" sz="1800" dirty="0" smtClean="0">
                <a:solidFill>
                  <a:schemeClr val="accent1">
                    <a:lumMod val="25000"/>
                  </a:schemeClr>
                </a:solidFill>
                <a:ea typeface="Calibri" panose="020F0502020204030204" pitchFamily="34" charset="0"/>
              </a:rPr>
              <a:t>183</a:t>
            </a:r>
            <a:r>
              <a:rPr lang="en-US" sz="1800" dirty="0" smtClean="0">
                <a:solidFill>
                  <a:schemeClr val="accent1">
                    <a:lumMod val="25000"/>
                  </a:schemeClr>
                </a:solidFill>
              </a:rPr>
              <a:t>°</a:t>
            </a:r>
            <a:r>
              <a:rPr lang="en-US" sz="1800" dirty="0" smtClean="0">
                <a:solidFill>
                  <a:schemeClr val="accent1">
                    <a:lumMod val="25000"/>
                  </a:schemeClr>
                </a:solidFill>
                <a:ea typeface="Calibri" panose="020F0502020204030204" pitchFamily="34" charset="0"/>
              </a:rPr>
              <a:t>C</a:t>
            </a:r>
            <a:r>
              <a:rPr lang="en-US" sz="1800" dirty="0" smtClean="0">
                <a:latin typeface="Times New Roman" pitchFamily="18" charset="0"/>
                <a:cs typeface="Times New Roman" pitchFamily="18" charset="0"/>
              </a:rPr>
              <a:t>.Theo </a:t>
            </a:r>
            <a:r>
              <a:rPr lang="en-US" sz="1800" dirty="0" err="1">
                <a:latin typeface="Times New Roman" pitchFamily="18" charset="0"/>
                <a:cs typeface="Times New Roman" pitchFamily="18" charset="0"/>
              </a:rPr>
              <a:t>em,nếu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lẫn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tạp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thay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smtClean="0">
                <a:latin typeface="Times New Roman" pitchFamily="18" charset="0"/>
                <a:cs typeface="Times New Roman" pitchFamily="18" charset="0"/>
              </a:rPr>
              <a:t>?</a:t>
            </a:r>
            <a:endParaRPr lang="en-US" sz="1800" dirty="0" smtClean="0">
              <a:solidFill>
                <a:srgbClr val="FF0000"/>
              </a:solidFill>
              <a:latin typeface="Times New Roman" pitchFamily="18" charset="0"/>
              <a:cs typeface="Times New Roman" pitchFamily="18" charset="0"/>
            </a:endParaRPr>
          </a:p>
          <a:p>
            <a:pPr algn="l"/>
            <a:r>
              <a:rPr lang="en-US" sz="1800" dirty="0" err="1" smtClean="0">
                <a:solidFill>
                  <a:srgbClr val="FF0000"/>
                </a:solidFill>
                <a:latin typeface="Times New Roman" pitchFamily="18" charset="0"/>
                <a:cs typeface="Times New Roman" pitchFamily="18" charset="0"/>
              </a:rPr>
              <a:t>Có</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thay</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đổi</a:t>
            </a:r>
            <a:endParaRPr lang="en-US" sz="1800" dirty="0" smtClean="0">
              <a:solidFill>
                <a:srgbClr val="FF0000"/>
              </a:solidFill>
              <a:latin typeface="Times New Roman" pitchFamily="18" charset="0"/>
              <a:cs typeface="Times New Roman" pitchFamily="18" charset="0"/>
            </a:endParaRPr>
          </a:p>
          <a:p>
            <a:pPr algn="l"/>
            <a:r>
              <a:rPr lang="en-US" sz="1800" dirty="0" smtClean="0">
                <a:latin typeface="Times New Roman" pitchFamily="18" charset="0"/>
                <a:cs typeface="Times New Roman" pitchFamily="18" charset="0"/>
              </a:rPr>
              <a:t>--&gt;</a:t>
            </a:r>
            <a:r>
              <a:rPr lang="en-US" sz="1800" dirty="0" err="1">
                <a:latin typeface="Times New Roman" pitchFamily="18" charset="0"/>
                <a:cs typeface="Times New Roman" pitchFamily="18" charset="0"/>
              </a:rPr>
              <a:t>Nhận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khiết</a:t>
            </a:r>
            <a:r>
              <a:rPr lang="en-US" sz="1800" dirty="0" smtClean="0">
                <a:latin typeface="Times New Roman" pitchFamily="18" charset="0"/>
                <a:cs typeface="Times New Roman" pitchFamily="18" charset="0"/>
              </a:rPr>
              <a:t>?</a:t>
            </a:r>
          </a:p>
          <a:p>
            <a:pPr algn="l"/>
            <a:endParaRPr lang="en-US" sz="1800" dirty="0">
              <a:latin typeface="Times New Roman" pitchFamily="18" charset="0"/>
              <a:cs typeface="Times New Roman" pitchFamily="18" charset="0"/>
            </a:endParaRPr>
          </a:p>
          <a:p>
            <a:pPr algn="l"/>
            <a:r>
              <a:rPr lang="en-US" sz="1800" dirty="0" err="1" smtClean="0">
                <a:solidFill>
                  <a:srgbClr val="FF0000"/>
                </a:solidFill>
                <a:latin typeface="Times New Roman" pitchFamily="18" charset="0"/>
                <a:cs typeface="Times New Roman" pitchFamily="18" charset="0"/>
              </a:rPr>
              <a:t>Chất</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tinh</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khiết</a:t>
            </a:r>
            <a:r>
              <a:rPr lang="en-US" sz="1800" dirty="0" smtClean="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thành</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phần</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hoá</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học</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và</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tính</a:t>
            </a:r>
            <a:r>
              <a:rPr lang="en-US" sz="1800" dirty="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chất</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không</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đổi</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249961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6709145" y="4104969"/>
            <a:ext cx="2274934" cy="1038531"/>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84BE0632-AB6C-471E-9B1B-A51070BA6D92}"/>
              </a:ext>
            </a:extLst>
          </p:cNvPr>
          <p:cNvSpPr txBox="1"/>
          <p:nvPr/>
        </p:nvSpPr>
        <p:spPr>
          <a:xfrm>
            <a:off x="405149" y="1039855"/>
            <a:ext cx="8333698" cy="1107996"/>
          </a:xfrm>
          <a:prstGeom prst="rect">
            <a:avLst/>
          </a:prstGeom>
          <a:noFill/>
        </p:spPr>
        <p:txBody>
          <a:bodyPr wrap="square" rtlCol="0">
            <a:spAutoFit/>
          </a:bodyPr>
          <a:lstStyle/>
          <a:p>
            <a:pPr algn="just">
              <a:lnSpc>
                <a:spcPct val="150000"/>
              </a:lnSpc>
            </a:pP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Được</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tạo</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ra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từ</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một</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chất</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duy</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nhất</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a:t>
            </a:r>
          </a:p>
          <a:p>
            <a:pPr algn="just">
              <a:lnSpc>
                <a:spcPct val="150000"/>
              </a:lnSpc>
            </a:pPr>
            <a:r>
              <a:rPr lang="en-US" sz="2200" dirty="0">
                <a:solidFill>
                  <a:schemeClr val="accent1">
                    <a:lumMod val="25000"/>
                  </a:schemeClr>
                </a:solidFill>
                <a:latin typeface="Times New Roman" pitchFamily="18" charset="0"/>
                <a:cs typeface="Times New Roman" pitchFamily="18" charset="0"/>
              </a:rPr>
              <a:t>- </a:t>
            </a:r>
            <a:r>
              <a:rPr lang="en-US" sz="2200" dirty="0" err="1">
                <a:solidFill>
                  <a:schemeClr val="accent1">
                    <a:lumMod val="25000"/>
                  </a:schemeClr>
                </a:solidFill>
                <a:latin typeface="Times New Roman" pitchFamily="18" charset="0"/>
                <a:cs typeface="Times New Roman" pitchFamily="18" charset="0"/>
              </a:rPr>
              <a:t>Mỗi</a:t>
            </a:r>
            <a:r>
              <a:rPr lang="en-US" sz="2200" dirty="0">
                <a:solidFill>
                  <a:schemeClr val="accent1">
                    <a:lumMod val="25000"/>
                  </a:schemeClr>
                </a:solidFill>
                <a:latin typeface="Times New Roman" pitchFamily="18" charset="0"/>
                <a:cs typeface="Times New Roman" pitchFamily="18" charset="0"/>
              </a:rPr>
              <a:t> </a:t>
            </a:r>
            <a:r>
              <a:rPr lang="en-US" sz="2200" dirty="0" err="1">
                <a:solidFill>
                  <a:schemeClr val="accent1">
                    <a:lumMod val="25000"/>
                  </a:schemeClr>
                </a:solidFill>
                <a:latin typeface="Times New Roman" pitchFamily="18" charset="0"/>
                <a:cs typeface="Times New Roman" pitchFamily="18" charset="0"/>
              </a:rPr>
              <a:t>chất</a:t>
            </a:r>
            <a:r>
              <a:rPr lang="en-US" sz="2200" dirty="0">
                <a:solidFill>
                  <a:schemeClr val="accent1">
                    <a:lumMod val="25000"/>
                  </a:schemeClr>
                </a:solidFill>
                <a:latin typeface="Times New Roman" pitchFamily="18" charset="0"/>
                <a:cs typeface="Times New Roman" pitchFamily="18" charset="0"/>
              </a:rPr>
              <a:t> </a:t>
            </a:r>
            <a:r>
              <a:rPr lang="en-US" sz="2200" dirty="0" err="1">
                <a:solidFill>
                  <a:schemeClr val="accent1">
                    <a:lumMod val="25000"/>
                  </a:schemeClr>
                </a:solidFill>
                <a:latin typeface="Times New Roman" pitchFamily="18" charset="0"/>
                <a:cs typeface="Times New Roman" pitchFamily="18" charset="0"/>
              </a:rPr>
              <a:t>tinh</a:t>
            </a:r>
            <a:r>
              <a:rPr lang="en-US" sz="2200" dirty="0">
                <a:solidFill>
                  <a:schemeClr val="accent1">
                    <a:lumMod val="25000"/>
                  </a:schemeClr>
                </a:solidFill>
                <a:latin typeface="Times New Roman" pitchFamily="18" charset="0"/>
                <a:cs typeface="Times New Roman" pitchFamily="18" charset="0"/>
              </a:rPr>
              <a:t> </a:t>
            </a:r>
            <a:r>
              <a:rPr lang="en-US" sz="2200" dirty="0" err="1">
                <a:solidFill>
                  <a:schemeClr val="accent1">
                    <a:lumMod val="25000"/>
                  </a:schemeClr>
                </a:solidFill>
                <a:latin typeface="Times New Roman" pitchFamily="18" charset="0"/>
                <a:cs typeface="Times New Roman" pitchFamily="18" charset="0"/>
              </a:rPr>
              <a:t>khiết</a:t>
            </a:r>
            <a:r>
              <a:rPr lang="en-US" sz="2200" dirty="0">
                <a:solidFill>
                  <a:schemeClr val="accent1">
                    <a:lumMod val="25000"/>
                  </a:schemeClr>
                </a:solidFill>
                <a:latin typeface="Times New Roman" pitchFamily="18" charset="0"/>
                <a:cs typeface="Times New Roman" pitchFamily="18" charset="0"/>
              </a:rPr>
              <a:t> </a:t>
            </a:r>
            <a:r>
              <a:rPr lang="en-US" sz="2200" dirty="0" err="1">
                <a:solidFill>
                  <a:schemeClr val="accent1">
                    <a:lumMod val="25000"/>
                  </a:schemeClr>
                </a:solidFill>
                <a:latin typeface="Times New Roman" pitchFamily="18" charset="0"/>
                <a:cs typeface="Times New Roman" pitchFamily="18" charset="0"/>
              </a:rPr>
              <a:t>đều</a:t>
            </a:r>
            <a:r>
              <a:rPr lang="en-US" sz="2200" dirty="0">
                <a:solidFill>
                  <a:schemeClr val="accent1">
                    <a:lumMod val="25000"/>
                  </a:schemeClr>
                </a:solidFill>
                <a:latin typeface="Times New Roman" pitchFamily="18" charset="0"/>
                <a:cs typeface="Times New Roman" pitchFamily="18" charset="0"/>
              </a:rPr>
              <a:t> </a:t>
            </a:r>
            <a:r>
              <a:rPr lang="en-US" sz="2200" dirty="0" err="1">
                <a:solidFill>
                  <a:schemeClr val="accent1">
                    <a:lumMod val="25000"/>
                  </a:schemeClr>
                </a:solidFill>
                <a:latin typeface="Times New Roman" pitchFamily="18" charset="0"/>
                <a:cs typeface="Times New Roman" pitchFamily="18" charset="0"/>
              </a:rPr>
              <a:t>có</a:t>
            </a:r>
            <a:r>
              <a:rPr lang="en-US" sz="2200" dirty="0">
                <a:solidFill>
                  <a:schemeClr val="accent1">
                    <a:lumMod val="25000"/>
                  </a:schemeClr>
                </a:solidFill>
                <a:latin typeface="Times New Roman" pitchFamily="18" charset="0"/>
                <a:cs typeface="Times New Roman" pitchFamily="18" charset="0"/>
              </a:rPr>
              <a:t> </a:t>
            </a:r>
            <a:r>
              <a:rPr lang="en-US" sz="2200" dirty="0" err="1">
                <a:solidFill>
                  <a:schemeClr val="accent1">
                    <a:lumMod val="25000"/>
                  </a:schemeClr>
                </a:solidFill>
                <a:latin typeface="Times New Roman" pitchFamily="18" charset="0"/>
                <a:cs typeface="Times New Roman" pitchFamily="18" charset="0"/>
              </a:rPr>
              <a:t>thành</a:t>
            </a:r>
            <a:r>
              <a:rPr lang="en-US" sz="2200" dirty="0">
                <a:solidFill>
                  <a:schemeClr val="accent1">
                    <a:lumMod val="25000"/>
                  </a:schemeClr>
                </a:solidFill>
                <a:latin typeface="Times New Roman" pitchFamily="18" charset="0"/>
                <a:cs typeface="Times New Roman" pitchFamily="18" charset="0"/>
              </a:rPr>
              <a:t> </a:t>
            </a:r>
            <a:r>
              <a:rPr lang="en-US" sz="2200" dirty="0" err="1">
                <a:solidFill>
                  <a:schemeClr val="accent1">
                    <a:lumMod val="25000"/>
                  </a:schemeClr>
                </a:solidFill>
                <a:latin typeface="Times New Roman" pitchFamily="18" charset="0"/>
                <a:cs typeface="Times New Roman" pitchFamily="18" charset="0"/>
              </a:rPr>
              <a:t>phần</a:t>
            </a:r>
            <a:r>
              <a:rPr lang="en-US" sz="2200" dirty="0">
                <a:solidFill>
                  <a:schemeClr val="accent1">
                    <a:lumMod val="25000"/>
                  </a:schemeClr>
                </a:solidFill>
                <a:latin typeface="Times New Roman" pitchFamily="18" charset="0"/>
                <a:cs typeface="Times New Roman" pitchFamily="18" charset="0"/>
              </a:rPr>
              <a:t> </a:t>
            </a:r>
            <a:r>
              <a:rPr lang="en-US" sz="2200" dirty="0" err="1">
                <a:solidFill>
                  <a:schemeClr val="accent1">
                    <a:lumMod val="25000"/>
                  </a:schemeClr>
                </a:solidFill>
                <a:latin typeface="Times New Roman" pitchFamily="18" charset="0"/>
                <a:cs typeface="Times New Roman" pitchFamily="18" charset="0"/>
              </a:rPr>
              <a:t>hoá</a:t>
            </a:r>
            <a:r>
              <a:rPr lang="en-US" sz="2200" dirty="0">
                <a:solidFill>
                  <a:schemeClr val="accent1">
                    <a:lumMod val="25000"/>
                  </a:schemeClr>
                </a:solidFill>
                <a:latin typeface="Times New Roman" pitchFamily="18" charset="0"/>
                <a:cs typeface="Times New Roman" pitchFamily="18" charset="0"/>
              </a:rPr>
              <a:t> </a:t>
            </a:r>
            <a:r>
              <a:rPr lang="en-US" sz="2200" dirty="0" err="1">
                <a:solidFill>
                  <a:schemeClr val="accent1">
                    <a:lumMod val="25000"/>
                  </a:schemeClr>
                </a:solidFill>
                <a:latin typeface="Times New Roman" pitchFamily="18" charset="0"/>
                <a:cs typeface="Times New Roman" pitchFamily="18" charset="0"/>
              </a:rPr>
              <a:t>học</a:t>
            </a:r>
            <a:r>
              <a:rPr lang="en-US" sz="2200" dirty="0">
                <a:solidFill>
                  <a:schemeClr val="accent1">
                    <a:lumMod val="25000"/>
                  </a:schemeClr>
                </a:solidFill>
                <a:latin typeface="Times New Roman" pitchFamily="18" charset="0"/>
                <a:cs typeface="Times New Roman" pitchFamily="18" charset="0"/>
              </a:rPr>
              <a:t> </a:t>
            </a:r>
            <a:r>
              <a:rPr lang="en-US" sz="2200" dirty="0" err="1">
                <a:solidFill>
                  <a:schemeClr val="accent1">
                    <a:lumMod val="25000"/>
                  </a:schemeClr>
                </a:solidFill>
                <a:latin typeface="Times New Roman" pitchFamily="18" charset="0"/>
                <a:cs typeface="Times New Roman" pitchFamily="18" charset="0"/>
              </a:rPr>
              <a:t>và</a:t>
            </a:r>
            <a:r>
              <a:rPr lang="en-US" sz="2200" dirty="0">
                <a:solidFill>
                  <a:schemeClr val="accent1">
                    <a:lumMod val="25000"/>
                  </a:schemeClr>
                </a:solidFill>
                <a:latin typeface="Times New Roman" pitchFamily="18" charset="0"/>
                <a:cs typeface="Times New Roman" pitchFamily="18" charset="0"/>
              </a:rPr>
              <a:t> </a:t>
            </a:r>
            <a:r>
              <a:rPr lang="en-US" sz="2200" dirty="0" err="1">
                <a:solidFill>
                  <a:schemeClr val="accent1">
                    <a:lumMod val="25000"/>
                  </a:schemeClr>
                </a:solidFill>
                <a:latin typeface="Times New Roman" pitchFamily="18" charset="0"/>
                <a:cs typeface="Times New Roman" pitchFamily="18" charset="0"/>
              </a:rPr>
              <a:t>tính</a:t>
            </a:r>
            <a:r>
              <a:rPr lang="en-US" sz="2200" dirty="0">
                <a:solidFill>
                  <a:schemeClr val="accent1">
                    <a:lumMod val="25000"/>
                  </a:schemeClr>
                </a:solidFill>
                <a:latin typeface="Times New Roman" pitchFamily="18" charset="0"/>
                <a:cs typeface="Times New Roman" pitchFamily="18" charset="0"/>
              </a:rPr>
              <a:t> </a:t>
            </a:r>
            <a:r>
              <a:rPr lang="en-US" sz="2200" dirty="0" err="1">
                <a:solidFill>
                  <a:schemeClr val="accent1">
                    <a:lumMod val="25000"/>
                  </a:schemeClr>
                </a:solidFill>
                <a:latin typeface="Times New Roman" pitchFamily="18" charset="0"/>
                <a:cs typeface="Times New Roman" pitchFamily="18" charset="0"/>
              </a:rPr>
              <a:t>nhất</a:t>
            </a:r>
            <a:r>
              <a:rPr lang="en-US" sz="2200" dirty="0">
                <a:solidFill>
                  <a:schemeClr val="accent1">
                    <a:lumMod val="25000"/>
                  </a:schemeClr>
                </a:solidFill>
                <a:latin typeface="Times New Roman" pitchFamily="18" charset="0"/>
                <a:cs typeface="Times New Roman" pitchFamily="18" charset="0"/>
              </a:rPr>
              <a:t> </a:t>
            </a:r>
            <a:r>
              <a:rPr lang="en-US" sz="2200" dirty="0" err="1">
                <a:solidFill>
                  <a:schemeClr val="accent1">
                    <a:lumMod val="25000"/>
                  </a:schemeClr>
                </a:solidFill>
                <a:latin typeface="Times New Roman" pitchFamily="18" charset="0"/>
                <a:cs typeface="Times New Roman" pitchFamily="18" charset="0"/>
              </a:rPr>
              <a:t>định</a:t>
            </a:r>
            <a:r>
              <a:rPr lang="en-US" sz="2200" dirty="0" smtClean="0">
                <a:solidFill>
                  <a:schemeClr val="accent1">
                    <a:lumMod val="25000"/>
                  </a:schemeClr>
                </a:solidFill>
                <a:latin typeface="Times New Roman" pitchFamily="18" charset="0"/>
                <a:cs typeface="Times New Roman" pitchFamily="18" charset="0"/>
              </a:rPr>
              <a:t>.</a:t>
            </a:r>
            <a:endParaRPr lang="en-US" sz="2200" dirty="0">
              <a:solidFill>
                <a:schemeClr val="accent1">
                  <a:lumMod val="25000"/>
                </a:schemeClr>
              </a:solidFill>
              <a:latin typeface="Times New Roman" pitchFamily="18" charset="0"/>
              <a:cs typeface="Times New Roman" pitchFamily="18" charset="0"/>
            </a:endParaRPr>
          </a:p>
        </p:txBody>
      </p:sp>
      <p:sp>
        <p:nvSpPr>
          <p:cNvPr id="39" name="Google Shape;697;p35">
            <a:extLst>
              <a:ext uri="{FF2B5EF4-FFF2-40B4-BE49-F238E27FC236}">
                <a16:creationId xmlns:a16="http://schemas.microsoft.com/office/drawing/2014/main" id="{B69EC475-9512-4526-923E-65F02D8F531A}"/>
              </a:ext>
            </a:extLst>
          </p:cNvPr>
          <p:cNvSpPr txBox="1">
            <a:spLocks/>
          </p:cNvSpPr>
          <p:nvPr/>
        </p:nvSpPr>
        <p:spPr>
          <a:xfrm>
            <a:off x="619348" y="342046"/>
            <a:ext cx="7905300" cy="572700"/>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Indie Flower"/>
              <a:buNone/>
              <a:defRPr sz="4200" b="1" i="0" u="none" strike="noStrike" cap="none">
                <a:solidFill>
                  <a:schemeClr val="dk2"/>
                </a:solidFill>
                <a:latin typeface="Indie Flower"/>
                <a:ea typeface="Indie Flower"/>
                <a:cs typeface="Indie Flower"/>
                <a:sym typeface="Indie Flower"/>
              </a:defRPr>
            </a:lvl1pPr>
            <a:lvl2pPr marR="0" lvl="1"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9pPr>
          </a:lstStyle>
          <a:p>
            <a:pPr algn="ctr"/>
            <a:r>
              <a:rPr lang="en-US" sz="3200" dirty="0">
                <a:solidFill>
                  <a:schemeClr val="accent1">
                    <a:lumMod val="25000"/>
                  </a:schemeClr>
                </a:solidFill>
                <a:latin typeface="Times New Roman" pitchFamily="18" charset="0"/>
                <a:cs typeface="Times New Roman" pitchFamily="18" charset="0"/>
              </a:rPr>
              <a:t>1. CHẤT TINH KHIẾT</a:t>
            </a:r>
          </a:p>
        </p:txBody>
      </p:sp>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3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down)">
                                      <p:cBhvr>
                                        <p:cTn id="16" dur="3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9C53DC7-9AD1-41C2-B99D-E2D1AC3927F2}"/>
              </a:ext>
            </a:extLst>
          </p:cNvPr>
          <p:cNvPicPr>
            <a:picLocks noChangeAspect="1"/>
          </p:cNvPicPr>
          <p:nvPr/>
        </p:nvPicPr>
        <p:blipFill>
          <a:blip r:embed="rId2"/>
          <a:stretch>
            <a:fillRect/>
          </a:stretch>
        </p:blipFill>
        <p:spPr>
          <a:xfrm>
            <a:off x="913816" y="687128"/>
            <a:ext cx="3304542" cy="3590703"/>
          </a:xfrm>
          <a:prstGeom prst="rect">
            <a:avLst/>
          </a:prstGeom>
          <a:ln>
            <a:noFill/>
          </a:ln>
          <a:effectLst>
            <a:outerShdw blurRad="292100" dist="139700" dir="2700000" algn="tl" rotWithShape="0">
              <a:srgbClr val="333333">
                <a:alpha val="65000"/>
              </a:srgbClr>
            </a:outerShdw>
          </a:effectLst>
        </p:spPr>
      </p:pic>
      <p:sp>
        <p:nvSpPr>
          <p:cNvPr id="18" name="Rectangle: Rounded Corners 17">
            <a:extLst>
              <a:ext uri="{FF2B5EF4-FFF2-40B4-BE49-F238E27FC236}">
                <a16:creationId xmlns:a16="http://schemas.microsoft.com/office/drawing/2014/main" id="{8BFA9251-9BC3-4D92-A978-221CAB7B4C09}"/>
              </a:ext>
            </a:extLst>
          </p:cNvPr>
          <p:cNvSpPr/>
          <p:nvPr/>
        </p:nvSpPr>
        <p:spPr>
          <a:xfrm>
            <a:off x="4572000" y="687128"/>
            <a:ext cx="3891516" cy="53162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err="1">
                <a:solidFill>
                  <a:schemeClr val="accent1">
                    <a:lumMod val="25000"/>
                  </a:schemeClr>
                </a:solidFill>
              </a:rPr>
              <a:t>Chứa</a:t>
            </a:r>
            <a:r>
              <a:rPr lang="en-US" sz="2200" dirty="0">
                <a:solidFill>
                  <a:schemeClr val="accent1">
                    <a:lumMod val="25000"/>
                  </a:schemeClr>
                </a:solidFill>
              </a:rPr>
              <a:t> 11,2% hydrogen </a:t>
            </a:r>
          </a:p>
        </p:txBody>
      </p:sp>
      <p:sp>
        <p:nvSpPr>
          <p:cNvPr id="19" name="TextBox 18">
            <a:extLst>
              <a:ext uri="{FF2B5EF4-FFF2-40B4-BE49-F238E27FC236}">
                <a16:creationId xmlns:a16="http://schemas.microsoft.com/office/drawing/2014/main" id="{31E163B6-385E-48EB-8FF3-B7F4882E2CA1}"/>
              </a:ext>
            </a:extLst>
          </p:cNvPr>
          <p:cNvSpPr txBox="1"/>
          <p:nvPr/>
        </p:nvSpPr>
        <p:spPr>
          <a:xfrm>
            <a:off x="1063111" y="4536382"/>
            <a:ext cx="3005951" cy="430887"/>
          </a:xfrm>
          <a:prstGeom prst="rect">
            <a:avLst/>
          </a:prstGeom>
          <a:noFill/>
        </p:spPr>
        <p:txBody>
          <a:bodyPr wrap="none" rtlCol="0">
            <a:spAutoFit/>
          </a:bodyPr>
          <a:lstStyle/>
          <a:p>
            <a:pPr marL="342900" indent="-342900">
              <a:buFont typeface="Wingdings" panose="05000000000000000000" pitchFamily="2" charset="2"/>
              <a:buChar char="Ø"/>
            </a:pPr>
            <a:r>
              <a:rPr lang="en-US" sz="2200" dirty="0">
                <a:solidFill>
                  <a:schemeClr val="accent1">
                    <a:lumMod val="25000"/>
                  </a:schemeClr>
                </a:solidFill>
              </a:rPr>
              <a:t>VD: </a:t>
            </a:r>
            <a:r>
              <a:rPr lang="en-US" sz="2200" dirty="0" err="1">
                <a:solidFill>
                  <a:schemeClr val="accent1">
                    <a:lumMod val="25000"/>
                  </a:schemeClr>
                </a:solidFill>
              </a:rPr>
              <a:t>Nước</a:t>
            </a:r>
            <a:r>
              <a:rPr lang="en-US" sz="2200" dirty="0">
                <a:solidFill>
                  <a:schemeClr val="accent1">
                    <a:lumMod val="25000"/>
                  </a:schemeClr>
                </a:solidFill>
              </a:rPr>
              <a:t> </a:t>
            </a:r>
            <a:r>
              <a:rPr lang="en-US" sz="2200" dirty="0" err="1">
                <a:solidFill>
                  <a:schemeClr val="accent1">
                    <a:lumMod val="25000"/>
                  </a:schemeClr>
                </a:solidFill>
              </a:rPr>
              <a:t>tinh</a:t>
            </a:r>
            <a:r>
              <a:rPr lang="en-US" sz="2200" dirty="0">
                <a:solidFill>
                  <a:schemeClr val="accent1">
                    <a:lumMod val="25000"/>
                  </a:schemeClr>
                </a:solidFill>
              </a:rPr>
              <a:t> </a:t>
            </a:r>
            <a:r>
              <a:rPr lang="en-US" sz="2200" dirty="0" err="1">
                <a:solidFill>
                  <a:schemeClr val="accent1">
                    <a:lumMod val="25000"/>
                  </a:schemeClr>
                </a:solidFill>
              </a:rPr>
              <a:t>khiết</a:t>
            </a:r>
            <a:endParaRPr lang="en-US" sz="2200" dirty="0">
              <a:solidFill>
                <a:schemeClr val="accent1">
                  <a:lumMod val="25000"/>
                </a:schemeClr>
              </a:solidFill>
            </a:endParaRPr>
          </a:p>
        </p:txBody>
      </p:sp>
      <p:sp>
        <p:nvSpPr>
          <p:cNvPr id="20" name="Rectangle: Rounded Corners 19">
            <a:extLst>
              <a:ext uri="{FF2B5EF4-FFF2-40B4-BE49-F238E27FC236}">
                <a16:creationId xmlns:a16="http://schemas.microsoft.com/office/drawing/2014/main" id="{E12D471F-590A-4278-B801-FE5D8B0B3D71}"/>
              </a:ext>
            </a:extLst>
          </p:cNvPr>
          <p:cNvSpPr/>
          <p:nvPr/>
        </p:nvSpPr>
        <p:spPr>
          <a:xfrm>
            <a:off x="4572000" y="1381789"/>
            <a:ext cx="3891516" cy="53162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err="1">
                <a:solidFill>
                  <a:schemeClr val="accent1">
                    <a:lumMod val="25000"/>
                  </a:schemeClr>
                </a:solidFill>
              </a:rPr>
              <a:t>Chứa</a:t>
            </a:r>
            <a:r>
              <a:rPr lang="en-US" sz="2200" dirty="0">
                <a:solidFill>
                  <a:schemeClr val="accent1">
                    <a:lumMod val="25000"/>
                  </a:schemeClr>
                </a:solidFill>
              </a:rPr>
              <a:t> 88,8% oxygen </a:t>
            </a:r>
          </a:p>
        </p:txBody>
      </p:sp>
      <p:sp>
        <p:nvSpPr>
          <p:cNvPr id="21" name="Rectangle: Rounded Corners 20">
            <a:extLst>
              <a:ext uri="{FF2B5EF4-FFF2-40B4-BE49-F238E27FC236}">
                <a16:creationId xmlns:a16="http://schemas.microsoft.com/office/drawing/2014/main" id="{05911BE8-D115-4DCD-9A3C-B98311DB8D61}"/>
              </a:ext>
            </a:extLst>
          </p:cNvPr>
          <p:cNvSpPr/>
          <p:nvPr/>
        </p:nvSpPr>
        <p:spPr>
          <a:xfrm>
            <a:off x="4572000" y="2076450"/>
            <a:ext cx="3891516" cy="53162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err="1">
                <a:solidFill>
                  <a:schemeClr val="accent1">
                    <a:lumMod val="25000"/>
                  </a:schemeClr>
                </a:solidFill>
              </a:rPr>
              <a:t>Nhiệt</a:t>
            </a:r>
            <a:r>
              <a:rPr lang="en-US" sz="2200" dirty="0">
                <a:solidFill>
                  <a:schemeClr val="accent1">
                    <a:lumMod val="25000"/>
                  </a:schemeClr>
                </a:solidFill>
              </a:rPr>
              <a:t> </a:t>
            </a:r>
            <a:r>
              <a:rPr lang="en-US" sz="2200" dirty="0" err="1">
                <a:solidFill>
                  <a:schemeClr val="accent1">
                    <a:lumMod val="25000"/>
                  </a:schemeClr>
                </a:solidFill>
              </a:rPr>
              <a:t>độ</a:t>
            </a:r>
            <a:r>
              <a:rPr lang="en-US" sz="2200" dirty="0">
                <a:solidFill>
                  <a:schemeClr val="accent1">
                    <a:lumMod val="25000"/>
                  </a:schemeClr>
                </a:solidFill>
              </a:rPr>
              <a:t> </a:t>
            </a:r>
            <a:r>
              <a:rPr lang="en-US" sz="2200" dirty="0" err="1">
                <a:solidFill>
                  <a:schemeClr val="accent1">
                    <a:lumMod val="25000"/>
                  </a:schemeClr>
                </a:solidFill>
              </a:rPr>
              <a:t>sôi</a:t>
            </a:r>
            <a:r>
              <a:rPr lang="en-US" sz="2200" dirty="0">
                <a:solidFill>
                  <a:schemeClr val="accent1">
                    <a:lumMod val="25000"/>
                  </a:schemeClr>
                </a:solidFill>
              </a:rPr>
              <a:t> 100°C</a:t>
            </a:r>
          </a:p>
        </p:txBody>
      </p:sp>
      <p:sp>
        <p:nvSpPr>
          <p:cNvPr id="22" name="Rectangle: Rounded Corners 21">
            <a:extLst>
              <a:ext uri="{FF2B5EF4-FFF2-40B4-BE49-F238E27FC236}">
                <a16:creationId xmlns:a16="http://schemas.microsoft.com/office/drawing/2014/main" id="{9F3CF54B-7D04-45D3-B382-1B5C537D2DC0}"/>
              </a:ext>
            </a:extLst>
          </p:cNvPr>
          <p:cNvSpPr/>
          <p:nvPr/>
        </p:nvSpPr>
        <p:spPr>
          <a:xfrm>
            <a:off x="4572000" y="2771110"/>
            <a:ext cx="3891516" cy="812061"/>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err="1">
                <a:solidFill>
                  <a:schemeClr val="accent1">
                    <a:lumMod val="25000"/>
                  </a:schemeClr>
                </a:solidFill>
              </a:rPr>
              <a:t>Nhiệt</a:t>
            </a:r>
            <a:r>
              <a:rPr lang="en-US" sz="2200" dirty="0">
                <a:solidFill>
                  <a:schemeClr val="accent1">
                    <a:lumMod val="25000"/>
                  </a:schemeClr>
                </a:solidFill>
              </a:rPr>
              <a:t> </a:t>
            </a:r>
            <a:r>
              <a:rPr lang="en-US" sz="2200" dirty="0" err="1">
                <a:solidFill>
                  <a:schemeClr val="accent1">
                    <a:lumMod val="25000"/>
                  </a:schemeClr>
                </a:solidFill>
              </a:rPr>
              <a:t>độ</a:t>
            </a:r>
            <a:r>
              <a:rPr lang="en-US" sz="2200" dirty="0">
                <a:solidFill>
                  <a:schemeClr val="accent1">
                    <a:lumMod val="25000"/>
                  </a:schemeClr>
                </a:solidFill>
              </a:rPr>
              <a:t> </a:t>
            </a:r>
            <a:r>
              <a:rPr lang="en-US" sz="2200" dirty="0" err="1">
                <a:solidFill>
                  <a:schemeClr val="accent1">
                    <a:lumMod val="25000"/>
                  </a:schemeClr>
                </a:solidFill>
              </a:rPr>
              <a:t>đông</a:t>
            </a:r>
            <a:r>
              <a:rPr lang="en-US" sz="2200" dirty="0">
                <a:solidFill>
                  <a:schemeClr val="accent1">
                    <a:lumMod val="25000"/>
                  </a:schemeClr>
                </a:solidFill>
              </a:rPr>
              <a:t> </a:t>
            </a:r>
            <a:r>
              <a:rPr lang="en-US" sz="2200" dirty="0" err="1">
                <a:solidFill>
                  <a:schemeClr val="accent1">
                    <a:lumMod val="25000"/>
                  </a:schemeClr>
                </a:solidFill>
              </a:rPr>
              <a:t>đặc</a:t>
            </a:r>
            <a:r>
              <a:rPr lang="en-US" sz="2200" dirty="0">
                <a:solidFill>
                  <a:schemeClr val="accent1">
                    <a:lumMod val="25000"/>
                  </a:schemeClr>
                </a:solidFill>
              </a:rPr>
              <a:t> ở 0°C </a:t>
            </a:r>
            <a:r>
              <a:rPr lang="en-US" sz="2200" dirty="0" err="1">
                <a:solidFill>
                  <a:schemeClr val="accent1">
                    <a:lumMod val="25000"/>
                  </a:schemeClr>
                </a:solidFill>
              </a:rPr>
              <a:t>tại</a:t>
            </a:r>
            <a:r>
              <a:rPr lang="en-US" sz="2200" dirty="0">
                <a:solidFill>
                  <a:schemeClr val="accent1">
                    <a:lumMod val="25000"/>
                  </a:schemeClr>
                </a:solidFill>
              </a:rPr>
              <a:t> </a:t>
            </a:r>
            <a:r>
              <a:rPr lang="en-US" sz="2200" dirty="0" err="1">
                <a:solidFill>
                  <a:schemeClr val="accent1">
                    <a:lumMod val="25000"/>
                  </a:schemeClr>
                </a:solidFill>
              </a:rPr>
              <a:t>áp</a:t>
            </a:r>
            <a:r>
              <a:rPr lang="en-US" sz="2200" dirty="0">
                <a:solidFill>
                  <a:schemeClr val="accent1">
                    <a:lumMod val="25000"/>
                  </a:schemeClr>
                </a:solidFill>
              </a:rPr>
              <a:t> </a:t>
            </a:r>
            <a:r>
              <a:rPr lang="en-US" sz="2200" dirty="0" err="1">
                <a:solidFill>
                  <a:schemeClr val="accent1">
                    <a:lumMod val="25000"/>
                  </a:schemeClr>
                </a:solidFill>
              </a:rPr>
              <a:t>suất</a:t>
            </a:r>
            <a:r>
              <a:rPr lang="en-US" sz="2200" dirty="0">
                <a:solidFill>
                  <a:schemeClr val="accent1">
                    <a:lumMod val="25000"/>
                  </a:schemeClr>
                </a:solidFill>
              </a:rPr>
              <a:t> </a:t>
            </a:r>
            <a:r>
              <a:rPr lang="en-US" sz="2200" dirty="0" err="1">
                <a:solidFill>
                  <a:schemeClr val="accent1">
                    <a:lumMod val="25000"/>
                  </a:schemeClr>
                </a:solidFill>
              </a:rPr>
              <a:t>thường</a:t>
            </a:r>
            <a:endParaRPr lang="en-US" sz="2200" dirty="0">
              <a:solidFill>
                <a:schemeClr val="accent1">
                  <a:lumMod val="25000"/>
                </a:schemeClr>
              </a:solidFill>
            </a:endParaRPr>
          </a:p>
        </p:txBody>
      </p:sp>
      <p:sp>
        <p:nvSpPr>
          <p:cNvPr id="23" name="Rectangle: Rounded Corners 22">
            <a:extLst>
              <a:ext uri="{FF2B5EF4-FFF2-40B4-BE49-F238E27FC236}">
                <a16:creationId xmlns:a16="http://schemas.microsoft.com/office/drawing/2014/main" id="{D59C2AF6-20B6-4C0D-86DA-917FF5653708}"/>
              </a:ext>
            </a:extLst>
          </p:cNvPr>
          <p:cNvSpPr/>
          <p:nvPr/>
        </p:nvSpPr>
        <p:spPr>
          <a:xfrm>
            <a:off x="4572000" y="3746203"/>
            <a:ext cx="3891516" cy="53162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err="1">
                <a:solidFill>
                  <a:schemeClr val="accent1">
                    <a:lumMod val="25000"/>
                  </a:schemeClr>
                </a:solidFill>
              </a:rPr>
              <a:t>Khối</a:t>
            </a:r>
            <a:r>
              <a:rPr lang="en-US" sz="2200" dirty="0">
                <a:solidFill>
                  <a:schemeClr val="accent1">
                    <a:lumMod val="25000"/>
                  </a:schemeClr>
                </a:solidFill>
              </a:rPr>
              <a:t> </a:t>
            </a:r>
            <a:r>
              <a:rPr lang="en-US" sz="2200" dirty="0" err="1">
                <a:solidFill>
                  <a:schemeClr val="accent1">
                    <a:lumMod val="25000"/>
                  </a:schemeClr>
                </a:solidFill>
              </a:rPr>
              <a:t>lượng</a:t>
            </a:r>
            <a:r>
              <a:rPr lang="en-US" sz="2200" dirty="0">
                <a:solidFill>
                  <a:schemeClr val="accent1">
                    <a:lumMod val="25000"/>
                  </a:schemeClr>
                </a:solidFill>
              </a:rPr>
              <a:t> </a:t>
            </a:r>
            <a:r>
              <a:rPr lang="en-US" sz="2200" dirty="0" err="1">
                <a:solidFill>
                  <a:schemeClr val="accent1">
                    <a:lumMod val="25000"/>
                  </a:schemeClr>
                </a:solidFill>
              </a:rPr>
              <a:t>riêng</a:t>
            </a:r>
            <a:r>
              <a:rPr lang="en-US" sz="2200" dirty="0">
                <a:solidFill>
                  <a:schemeClr val="accent1">
                    <a:lumMod val="25000"/>
                  </a:schemeClr>
                </a:solidFill>
              </a:rPr>
              <a:t> D=1g/ml</a:t>
            </a:r>
          </a:p>
        </p:txBody>
      </p:sp>
    </p:spTree>
    <p:extLst>
      <p:ext uri="{BB962C8B-B14F-4D97-AF65-F5344CB8AC3E}">
        <p14:creationId xmlns:p14="http://schemas.microsoft.com/office/powerpoint/2010/main" val="2500328439"/>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anim calcmode="lin" valueType="num">
                                      <p:cBhvr>
                                        <p:cTn id="8" dur="300" fill="hold"/>
                                        <p:tgtEl>
                                          <p:spTgt spid="17"/>
                                        </p:tgtEl>
                                        <p:attrNameLst>
                                          <p:attrName>ppt_x</p:attrName>
                                        </p:attrNameLst>
                                      </p:cBhvr>
                                      <p:tavLst>
                                        <p:tav tm="0">
                                          <p:val>
                                            <p:strVal val="#ppt_x"/>
                                          </p:val>
                                        </p:tav>
                                        <p:tav tm="100000">
                                          <p:val>
                                            <p:strVal val="#ppt_x"/>
                                          </p:val>
                                        </p:tav>
                                      </p:tavLst>
                                    </p:anim>
                                    <p:anim calcmode="lin" valueType="num">
                                      <p:cBhvr>
                                        <p:cTn id="9" dur="3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3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3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3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3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3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grpSp>
        <p:nvGrpSpPr>
          <p:cNvPr id="1115" name="Google Shape;1115;p43"/>
          <p:cNvGrpSpPr/>
          <p:nvPr/>
        </p:nvGrpSpPr>
        <p:grpSpPr>
          <a:xfrm>
            <a:off x="211192" y="23134"/>
            <a:ext cx="1246026" cy="1237896"/>
            <a:chOff x="3857602" y="461125"/>
            <a:chExt cx="1679523" cy="1893190"/>
          </a:xfrm>
        </p:grpSpPr>
        <p:grpSp>
          <p:nvGrpSpPr>
            <p:cNvPr id="1116" name="Google Shape;1116;p43"/>
            <p:cNvGrpSpPr/>
            <p:nvPr/>
          </p:nvGrpSpPr>
          <p:grpSpPr>
            <a:xfrm>
              <a:off x="3857602" y="461125"/>
              <a:ext cx="1679523" cy="1893190"/>
              <a:chOff x="3857602" y="461125"/>
              <a:chExt cx="1679523" cy="1893190"/>
            </a:xfrm>
          </p:grpSpPr>
          <p:sp>
            <p:nvSpPr>
              <p:cNvPr id="1117" name="Google Shape;1117;p43"/>
              <p:cNvSpPr/>
              <p:nvPr/>
            </p:nvSpPr>
            <p:spPr>
              <a:xfrm rot="1800178">
                <a:off x="4189335" y="608042"/>
                <a:ext cx="1016056" cy="1599356"/>
              </a:xfrm>
              <a:custGeom>
                <a:avLst/>
                <a:gdLst/>
                <a:ahLst/>
                <a:cxnLst/>
                <a:rect l="l" t="t" r="r" b="b"/>
                <a:pathLst>
                  <a:path w="17740" h="27808" extrusionOk="0">
                    <a:moveTo>
                      <a:pt x="7624" y="610"/>
                    </a:moveTo>
                    <a:cubicBezTo>
                      <a:pt x="7711" y="610"/>
                      <a:pt x="7799" y="612"/>
                      <a:pt x="7886" y="615"/>
                    </a:cubicBezTo>
                    <a:cubicBezTo>
                      <a:pt x="12320" y="774"/>
                      <a:pt x="14853" y="4732"/>
                      <a:pt x="13618" y="8913"/>
                    </a:cubicBezTo>
                    <a:cubicBezTo>
                      <a:pt x="12811" y="11801"/>
                      <a:pt x="10376" y="13705"/>
                      <a:pt x="7631" y="13705"/>
                    </a:cubicBezTo>
                    <a:cubicBezTo>
                      <a:pt x="6824" y="13705"/>
                      <a:pt x="5990" y="13541"/>
                      <a:pt x="5163" y="13188"/>
                    </a:cubicBezTo>
                    <a:cubicBezTo>
                      <a:pt x="5131" y="13188"/>
                      <a:pt x="5131" y="13188"/>
                      <a:pt x="5068" y="13156"/>
                    </a:cubicBezTo>
                    <a:cubicBezTo>
                      <a:pt x="4751" y="12555"/>
                      <a:pt x="4086" y="12396"/>
                      <a:pt x="3484" y="11953"/>
                    </a:cubicBezTo>
                    <a:cubicBezTo>
                      <a:pt x="2186" y="11003"/>
                      <a:pt x="1267" y="9514"/>
                      <a:pt x="1046" y="7931"/>
                    </a:cubicBezTo>
                    <a:cubicBezTo>
                      <a:pt x="426" y="3968"/>
                      <a:pt x="3803" y="610"/>
                      <a:pt x="7624" y="610"/>
                    </a:cubicBezTo>
                    <a:close/>
                    <a:moveTo>
                      <a:pt x="5194" y="13631"/>
                    </a:moveTo>
                    <a:cubicBezTo>
                      <a:pt x="5669" y="13885"/>
                      <a:pt x="6144" y="14106"/>
                      <a:pt x="6619" y="14233"/>
                    </a:cubicBezTo>
                    <a:cubicBezTo>
                      <a:pt x="4973" y="18287"/>
                      <a:pt x="3548" y="22562"/>
                      <a:pt x="2471" y="26837"/>
                    </a:cubicBezTo>
                    <a:lnTo>
                      <a:pt x="2471" y="26901"/>
                    </a:lnTo>
                    <a:cubicBezTo>
                      <a:pt x="2376" y="26901"/>
                      <a:pt x="2312" y="26932"/>
                      <a:pt x="2217" y="26996"/>
                    </a:cubicBezTo>
                    <a:cubicBezTo>
                      <a:pt x="2075" y="27174"/>
                      <a:pt x="1879" y="27249"/>
                      <a:pt x="1678" y="27249"/>
                    </a:cubicBezTo>
                    <a:cubicBezTo>
                      <a:pt x="1343" y="27249"/>
                      <a:pt x="994" y="27039"/>
                      <a:pt x="856" y="26742"/>
                    </a:cubicBezTo>
                    <a:cubicBezTo>
                      <a:pt x="602" y="26299"/>
                      <a:pt x="697" y="25761"/>
                      <a:pt x="761" y="25254"/>
                    </a:cubicBezTo>
                    <a:cubicBezTo>
                      <a:pt x="887" y="25254"/>
                      <a:pt x="951" y="25191"/>
                      <a:pt x="1014" y="25064"/>
                    </a:cubicBezTo>
                    <a:cubicBezTo>
                      <a:pt x="1584" y="23069"/>
                      <a:pt x="2186" y="21105"/>
                      <a:pt x="2914" y="19173"/>
                    </a:cubicBezTo>
                    <a:cubicBezTo>
                      <a:pt x="3548" y="17400"/>
                      <a:pt x="4434" y="15595"/>
                      <a:pt x="4909" y="13790"/>
                    </a:cubicBezTo>
                    <a:cubicBezTo>
                      <a:pt x="5036" y="13790"/>
                      <a:pt x="5163" y="13758"/>
                      <a:pt x="5194" y="13631"/>
                    </a:cubicBezTo>
                    <a:close/>
                    <a:moveTo>
                      <a:pt x="7684" y="0"/>
                    </a:moveTo>
                    <a:cubicBezTo>
                      <a:pt x="4903" y="0"/>
                      <a:pt x="2220" y="1495"/>
                      <a:pt x="1014" y="4162"/>
                    </a:cubicBezTo>
                    <a:cubicBezTo>
                      <a:pt x="254" y="5746"/>
                      <a:pt x="127" y="7488"/>
                      <a:pt x="697" y="9166"/>
                    </a:cubicBezTo>
                    <a:cubicBezTo>
                      <a:pt x="1014" y="9989"/>
                      <a:pt x="1426" y="10781"/>
                      <a:pt x="1996" y="11446"/>
                    </a:cubicBezTo>
                    <a:cubicBezTo>
                      <a:pt x="2534" y="12111"/>
                      <a:pt x="4371" y="12903"/>
                      <a:pt x="4593" y="13600"/>
                    </a:cubicBezTo>
                    <a:cubicBezTo>
                      <a:pt x="3579" y="15088"/>
                      <a:pt x="3009" y="16957"/>
                      <a:pt x="2376" y="18667"/>
                    </a:cubicBezTo>
                    <a:cubicBezTo>
                      <a:pt x="1647" y="20662"/>
                      <a:pt x="951" y="22784"/>
                      <a:pt x="381" y="24874"/>
                    </a:cubicBezTo>
                    <a:lnTo>
                      <a:pt x="381" y="25032"/>
                    </a:lnTo>
                    <a:cubicBezTo>
                      <a:pt x="96" y="25824"/>
                      <a:pt x="1" y="26806"/>
                      <a:pt x="634" y="27407"/>
                    </a:cubicBezTo>
                    <a:cubicBezTo>
                      <a:pt x="907" y="27648"/>
                      <a:pt x="1309" y="27807"/>
                      <a:pt x="1694" y="27807"/>
                    </a:cubicBezTo>
                    <a:cubicBezTo>
                      <a:pt x="2068" y="27807"/>
                      <a:pt x="2426" y="27656"/>
                      <a:pt x="2629" y="27281"/>
                    </a:cubicBezTo>
                    <a:cubicBezTo>
                      <a:pt x="2629" y="27249"/>
                      <a:pt x="2629" y="27249"/>
                      <a:pt x="2693" y="27217"/>
                    </a:cubicBezTo>
                    <a:cubicBezTo>
                      <a:pt x="2719" y="27224"/>
                      <a:pt x="2746" y="27228"/>
                      <a:pt x="2774" y="27228"/>
                    </a:cubicBezTo>
                    <a:cubicBezTo>
                      <a:pt x="2882" y="27228"/>
                      <a:pt x="2997" y="27171"/>
                      <a:pt x="3073" y="26996"/>
                    </a:cubicBezTo>
                    <a:cubicBezTo>
                      <a:pt x="4434" y="22815"/>
                      <a:pt x="5764" y="18540"/>
                      <a:pt x="7063" y="14296"/>
                    </a:cubicBezTo>
                    <a:cubicBezTo>
                      <a:pt x="7398" y="14361"/>
                      <a:pt x="7728" y="14391"/>
                      <a:pt x="8051" y="14391"/>
                    </a:cubicBezTo>
                    <a:cubicBezTo>
                      <a:pt x="14101" y="14391"/>
                      <a:pt x="17740" y="3622"/>
                      <a:pt x="10705" y="615"/>
                    </a:cubicBezTo>
                    <a:cubicBezTo>
                      <a:pt x="9730" y="200"/>
                      <a:pt x="8700" y="0"/>
                      <a:pt x="7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3"/>
              <p:cNvSpPr/>
              <p:nvPr/>
            </p:nvSpPr>
            <p:spPr>
              <a:xfrm>
                <a:off x="3917625" y="1281625"/>
                <a:ext cx="672350" cy="607225"/>
              </a:xfrm>
              <a:custGeom>
                <a:avLst/>
                <a:gdLst/>
                <a:ahLst/>
                <a:cxnLst/>
                <a:rect l="l" t="t" r="r" b="b"/>
                <a:pathLst>
                  <a:path w="26894" h="24289" extrusionOk="0">
                    <a:moveTo>
                      <a:pt x="84" y="20002"/>
                    </a:moveTo>
                    <a:lnTo>
                      <a:pt x="5211" y="14876"/>
                    </a:lnTo>
                    <a:lnTo>
                      <a:pt x="21768" y="1008"/>
                    </a:lnTo>
                    <a:lnTo>
                      <a:pt x="23533" y="0"/>
                    </a:lnTo>
                    <a:lnTo>
                      <a:pt x="26894" y="3614"/>
                    </a:lnTo>
                    <a:lnTo>
                      <a:pt x="5043" y="23196"/>
                    </a:lnTo>
                    <a:lnTo>
                      <a:pt x="2185" y="24289"/>
                    </a:lnTo>
                    <a:lnTo>
                      <a:pt x="0" y="22608"/>
                    </a:lnTo>
                    <a:close/>
                  </a:path>
                </a:pathLst>
              </a:custGeom>
              <a:solidFill>
                <a:schemeClr val="dk1"/>
              </a:solidFill>
              <a:ln>
                <a:noFill/>
              </a:ln>
            </p:spPr>
          </p:sp>
        </p:grpSp>
        <p:sp>
          <p:nvSpPr>
            <p:cNvPr id="1119" name="Google Shape;1119;p43"/>
            <p:cNvSpPr/>
            <p:nvPr/>
          </p:nvSpPr>
          <p:spPr>
            <a:xfrm rot="1800105">
              <a:off x="4446614" y="708083"/>
              <a:ext cx="789631" cy="661054"/>
            </a:xfrm>
            <a:custGeom>
              <a:avLst/>
              <a:gdLst/>
              <a:ahLst/>
              <a:cxnLst/>
              <a:rect l="l" t="t" r="r" b="b"/>
              <a:pathLst>
                <a:path w="12329" h="10322" extrusionOk="0">
                  <a:moveTo>
                    <a:pt x="5517" y="595"/>
                  </a:moveTo>
                  <a:cubicBezTo>
                    <a:pt x="8128" y="595"/>
                    <a:pt x="10133" y="3005"/>
                    <a:pt x="10040" y="5569"/>
                  </a:cubicBezTo>
                  <a:cubicBezTo>
                    <a:pt x="9934" y="7934"/>
                    <a:pt x="8062" y="9733"/>
                    <a:pt x="5871" y="9733"/>
                  </a:cubicBezTo>
                  <a:cubicBezTo>
                    <a:pt x="5423" y="9733"/>
                    <a:pt x="4961" y="9657"/>
                    <a:pt x="4497" y="9496"/>
                  </a:cubicBezTo>
                  <a:cubicBezTo>
                    <a:pt x="4022" y="9306"/>
                    <a:pt x="3516" y="9147"/>
                    <a:pt x="3072" y="9021"/>
                  </a:cubicBezTo>
                  <a:cubicBezTo>
                    <a:pt x="3062" y="9010"/>
                    <a:pt x="3048" y="9006"/>
                    <a:pt x="3032" y="9006"/>
                  </a:cubicBezTo>
                  <a:cubicBezTo>
                    <a:pt x="3002" y="9006"/>
                    <a:pt x="2967" y="9021"/>
                    <a:pt x="2946" y="9021"/>
                  </a:cubicBezTo>
                  <a:cubicBezTo>
                    <a:pt x="1806" y="8070"/>
                    <a:pt x="1014" y="6804"/>
                    <a:pt x="982" y="5220"/>
                  </a:cubicBezTo>
                  <a:cubicBezTo>
                    <a:pt x="950" y="2813"/>
                    <a:pt x="2946" y="628"/>
                    <a:pt x="5416" y="597"/>
                  </a:cubicBezTo>
                  <a:cubicBezTo>
                    <a:pt x="5450" y="596"/>
                    <a:pt x="5483" y="595"/>
                    <a:pt x="5517" y="595"/>
                  </a:cubicBezTo>
                  <a:close/>
                  <a:moveTo>
                    <a:pt x="5511" y="1"/>
                  </a:moveTo>
                  <a:cubicBezTo>
                    <a:pt x="3179" y="1"/>
                    <a:pt x="957" y="1810"/>
                    <a:pt x="507" y="4143"/>
                  </a:cubicBezTo>
                  <a:cubicBezTo>
                    <a:pt x="0" y="6772"/>
                    <a:pt x="1806" y="9591"/>
                    <a:pt x="4434" y="10192"/>
                  </a:cubicBezTo>
                  <a:cubicBezTo>
                    <a:pt x="4448" y="10207"/>
                    <a:pt x="4461" y="10213"/>
                    <a:pt x="4472" y="10213"/>
                  </a:cubicBezTo>
                  <a:cubicBezTo>
                    <a:pt x="4510" y="10213"/>
                    <a:pt x="4529" y="10139"/>
                    <a:pt x="4529" y="10066"/>
                  </a:cubicBezTo>
                  <a:cubicBezTo>
                    <a:pt x="5082" y="10241"/>
                    <a:pt x="5602" y="10321"/>
                    <a:pt x="6087" y="10321"/>
                  </a:cubicBezTo>
                  <a:cubicBezTo>
                    <a:pt x="11203" y="10321"/>
                    <a:pt x="12328" y="1334"/>
                    <a:pt x="6398" y="90"/>
                  </a:cubicBezTo>
                  <a:cubicBezTo>
                    <a:pt x="6103" y="29"/>
                    <a:pt x="5806" y="1"/>
                    <a:pt x="5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3"/>
            <p:cNvSpPr/>
            <p:nvPr/>
          </p:nvSpPr>
          <p:spPr>
            <a:xfrm rot="1302914">
              <a:off x="4011254" y="1171220"/>
              <a:ext cx="510847" cy="800924"/>
            </a:xfrm>
            <a:custGeom>
              <a:avLst/>
              <a:gdLst/>
              <a:ahLst/>
              <a:cxnLst/>
              <a:rect l="l" t="t" r="r" b="b"/>
              <a:pathLst>
                <a:path w="6018" h="13655" extrusionOk="0">
                  <a:moveTo>
                    <a:pt x="1846" y="8782"/>
                  </a:moveTo>
                  <a:cubicBezTo>
                    <a:pt x="1924" y="8782"/>
                    <a:pt x="2000" y="8841"/>
                    <a:pt x="1964" y="8931"/>
                  </a:cubicBezTo>
                  <a:cubicBezTo>
                    <a:pt x="1869" y="9881"/>
                    <a:pt x="1584" y="10799"/>
                    <a:pt x="1236" y="11686"/>
                  </a:cubicBezTo>
                  <a:cubicBezTo>
                    <a:pt x="1189" y="11768"/>
                    <a:pt x="1104" y="11802"/>
                    <a:pt x="1022" y="11802"/>
                  </a:cubicBezTo>
                  <a:cubicBezTo>
                    <a:pt x="879" y="11802"/>
                    <a:pt x="744" y="11700"/>
                    <a:pt x="824" y="11560"/>
                  </a:cubicBezTo>
                  <a:cubicBezTo>
                    <a:pt x="1236" y="10736"/>
                    <a:pt x="1489" y="9849"/>
                    <a:pt x="1711" y="8899"/>
                  </a:cubicBezTo>
                  <a:cubicBezTo>
                    <a:pt x="1725" y="8817"/>
                    <a:pt x="1786" y="8782"/>
                    <a:pt x="1846" y="8782"/>
                  </a:cubicBezTo>
                  <a:close/>
                  <a:moveTo>
                    <a:pt x="4593" y="0"/>
                  </a:moveTo>
                  <a:cubicBezTo>
                    <a:pt x="4529" y="127"/>
                    <a:pt x="4434" y="159"/>
                    <a:pt x="4308" y="159"/>
                  </a:cubicBezTo>
                  <a:cubicBezTo>
                    <a:pt x="3864" y="1964"/>
                    <a:pt x="2914" y="3769"/>
                    <a:pt x="2281" y="5542"/>
                  </a:cubicBezTo>
                  <a:cubicBezTo>
                    <a:pt x="1584" y="7474"/>
                    <a:pt x="951" y="9469"/>
                    <a:pt x="381" y="11433"/>
                  </a:cubicBezTo>
                  <a:cubicBezTo>
                    <a:pt x="349" y="11560"/>
                    <a:pt x="222" y="11623"/>
                    <a:pt x="159" y="11623"/>
                  </a:cubicBezTo>
                  <a:cubicBezTo>
                    <a:pt x="64" y="12098"/>
                    <a:pt x="1" y="12668"/>
                    <a:pt x="222" y="13111"/>
                  </a:cubicBezTo>
                  <a:cubicBezTo>
                    <a:pt x="380" y="13426"/>
                    <a:pt x="744" y="13655"/>
                    <a:pt x="1081" y="13655"/>
                  </a:cubicBezTo>
                  <a:cubicBezTo>
                    <a:pt x="1287" y="13655"/>
                    <a:pt x="1484" y="13569"/>
                    <a:pt x="1616" y="13365"/>
                  </a:cubicBezTo>
                  <a:cubicBezTo>
                    <a:pt x="1711" y="13270"/>
                    <a:pt x="1774" y="13270"/>
                    <a:pt x="1837" y="13270"/>
                  </a:cubicBezTo>
                  <a:lnTo>
                    <a:pt x="1837" y="13206"/>
                  </a:lnTo>
                  <a:cubicBezTo>
                    <a:pt x="2914" y="8931"/>
                    <a:pt x="4339" y="4656"/>
                    <a:pt x="6018" y="602"/>
                  </a:cubicBezTo>
                  <a:cubicBezTo>
                    <a:pt x="5543" y="444"/>
                    <a:pt x="5068" y="285"/>
                    <a:pt x="4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3"/>
            <p:cNvSpPr/>
            <p:nvPr/>
          </p:nvSpPr>
          <p:spPr>
            <a:xfrm rot="1800077">
              <a:off x="4395425" y="643633"/>
              <a:ext cx="870852" cy="790320"/>
            </a:xfrm>
            <a:custGeom>
              <a:avLst/>
              <a:gdLst/>
              <a:ahLst/>
              <a:cxnLst/>
              <a:rect l="l" t="t" r="r" b="b"/>
              <a:pathLst>
                <a:path w="14396" h="13065" extrusionOk="0">
                  <a:moveTo>
                    <a:pt x="6718" y="1280"/>
                  </a:moveTo>
                  <a:cubicBezTo>
                    <a:pt x="7008" y="1280"/>
                    <a:pt x="7298" y="1308"/>
                    <a:pt x="7587" y="1368"/>
                  </a:cubicBezTo>
                  <a:cubicBezTo>
                    <a:pt x="13517" y="2612"/>
                    <a:pt x="12392" y="11599"/>
                    <a:pt x="7276" y="11599"/>
                  </a:cubicBezTo>
                  <a:cubicBezTo>
                    <a:pt x="6791" y="11599"/>
                    <a:pt x="6271" y="11519"/>
                    <a:pt x="5718" y="11344"/>
                  </a:cubicBezTo>
                  <a:lnTo>
                    <a:pt x="5718" y="11344"/>
                  </a:lnTo>
                  <a:cubicBezTo>
                    <a:pt x="5769" y="11395"/>
                    <a:pt x="5717" y="11488"/>
                    <a:pt x="5662" y="11488"/>
                  </a:cubicBezTo>
                  <a:cubicBezTo>
                    <a:pt x="5648" y="11488"/>
                    <a:pt x="5635" y="11482"/>
                    <a:pt x="5623" y="11470"/>
                  </a:cubicBezTo>
                  <a:cubicBezTo>
                    <a:pt x="2995" y="10869"/>
                    <a:pt x="1189" y="8050"/>
                    <a:pt x="1696" y="5421"/>
                  </a:cubicBezTo>
                  <a:cubicBezTo>
                    <a:pt x="2118" y="3113"/>
                    <a:pt x="4393" y="1280"/>
                    <a:pt x="6718" y="1280"/>
                  </a:cubicBezTo>
                  <a:close/>
                  <a:moveTo>
                    <a:pt x="7202" y="1"/>
                  </a:moveTo>
                  <a:cubicBezTo>
                    <a:pt x="3408" y="1"/>
                    <a:pt x="0" y="3389"/>
                    <a:pt x="619" y="7322"/>
                  </a:cubicBezTo>
                  <a:cubicBezTo>
                    <a:pt x="873" y="8905"/>
                    <a:pt x="1759" y="10425"/>
                    <a:pt x="3090" y="11375"/>
                  </a:cubicBezTo>
                  <a:cubicBezTo>
                    <a:pt x="3660" y="11787"/>
                    <a:pt x="4356" y="11914"/>
                    <a:pt x="4673" y="12547"/>
                  </a:cubicBezTo>
                  <a:lnTo>
                    <a:pt x="4705" y="12547"/>
                  </a:lnTo>
                  <a:cubicBezTo>
                    <a:pt x="5532" y="12900"/>
                    <a:pt x="6366" y="13064"/>
                    <a:pt x="7173" y="13064"/>
                  </a:cubicBezTo>
                  <a:cubicBezTo>
                    <a:pt x="9918" y="13064"/>
                    <a:pt x="12353" y="11160"/>
                    <a:pt x="13160" y="8272"/>
                  </a:cubicBezTo>
                  <a:cubicBezTo>
                    <a:pt x="14395" y="4123"/>
                    <a:pt x="11862" y="164"/>
                    <a:pt x="7460" y="6"/>
                  </a:cubicBezTo>
                  <a:cubicBezTo>
                    <a:pt x="7374" y="3"/>
                    <a:pt x="7288" y="1"/>
                    <a:pt x="7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3"/>
            <p:cNvSpPr/>
            <p:nvPr/>
          </p:nvSpPr>
          <p:spPr>
            <a:xfrm>
              <a:off x="4510725" y="718500"/>
              <a:ext cx="582000" cy="605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3"/>
            <p:cNvSpPr/>
            <p:nvPr/>
          </p:nvSpPr>
          <p:spPr>
            <a:xfrm rot="1800055">
              <a:off x="4513521" y="722255"/>
              <a:ext cx="578854" cy="584732"/>
            </a:xfrm>
            <a:custGeom>
              <a:avLst/>
              <a:gdLst/>
              <a:ahLst/>
              <a:cxnLst/>
              <a:rect l="l" t="t" r="r" b="b"/>
              <a:pathLst>
                <a:path w="9279" h="9212" extrusionOk="0">
                  <a:moveTo>
                    <a:pt x="8010" y="5558"/>
                  </a:moveTo>
                  <a:cubicBezTo>
                    <a:pt x="8079" y="5558"/>
                    <a:pt x="8143" y="5599"/>
                    <a:pt x="8108" y="5670"/>
                  </a:cubicBezTo>
                  <a:cubicBezTo>
                    <a:pt x="7863" y="7167"/>
                    <a:pt x="6470" y="8399"/>
                    <a:pt x="4922" y="8399"/>
                  </a:cubicBezTo>
                  <a:cubicBezTo>
                    <a:pt x="4865" y="8399"/>
                    <a:pt x="4808" y="8397"/>
                    <a:pt x="4751" y="8393"/>
                  </a:cubicBezTo>
                  <a:cubicBezTo>
                    <a:pt x="4529" y="8393"/>
                    <a:pt x="4561" y="8045"/>
                    <a:pt x="4783" y="8045"/>
                  </a:cubicBezTo>
                  <a:cubicBezTo>
                    <a:pt x="6271" y="7918"/>
                    <a:pt x="7474" y="7063"/>
                    <a:pt x="7886" y="5638"/>
                  </a:cubicBezTo>
                  <a:cubicBezTo>
                    <a:pt x="7900" y="5583"/>
                    <a:pt x="7956" y="5558"/>
                    <a:pt x="8010" y="5558"/>
                  </a:cubicBezTo>
                  <a:close/>
                  <a:moveTo>
                    <a:pt x="4579" y="1"/>
                  </a:moveTo>
                  <a:cubicBezTo>
                    <a:pt x="4563" y="1"/>
                    <a:pt x="4546" y="1"/>
                    <a:pt x="4529" y="1"/>
                  </a:cubicBezTo>
                  <a:cubicBezTo>
                    <a:pt x="2059" y="33"/>
                    <a:pt x="0" y="2218"/>
                    <a:pt x="95" y="4625"/>
                  </a:cubicBezTo>
                  <a:cubicBezTo>
                    <a:pt x="127" y="6208"/>
                    <a:pt x="919" y="7475"/>
                    <a:pt x="2059" y="8425"/>
                  </a:cubicBezTo>
                  <a:lnTo>
                    <a:pt x="2186" y="8425"/>
                  </a:lnTo>
                  <a:cubicBezTo>
                    <a:pt x="2661" y="8615"/>
                    <a:pt x="3136" y="8742"/>
                    <a:pt x="3611" y="8964"/>
                  </a:cubicBezTo>
                  <a:cubicBezTo>
                    <a:pt x="4086" y="9133"/>
                    <a:pt x="4558" y="9212"/>
                    <a:pt x="5015" y="9212"/>
                  </a:cubicBezTo>
                  <a:cubicBezTo>
                    <a:pt x="7208" y="9212"/>
                    <a:pt x="9048" y="7395"/>
                    <a:pt x="9153" y="5037"/>
                  </a:cubicBezTo>
                  <a:cubicBezTo>
                    <a:pt x="9279" y="2456"/>
                    <a:pt x="7185" y="1"/>
                    <a:pt x="4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3"/>
            <p:cNvSpPr/>
            <p:nvPr/>
          </p:nvSpPr>
          <p:spPr>
            <a:xfrm>
              <a:off x="4424575" y="1251625"/>
              <a:ext cx="195400" cy="134475"/>
            </a:xfrm>
            <a:custGeom>
              <a:avLst/>
              <a:gdLst/>
              <a:ahLst/>
              <a:cxnLst/>
              <a:rect l="l" t="t" r="r" b="b"/>
              <a:pathLst>
                <a:path w="7816" h="5379" extrusionOk="0">
                  <a:moveTo>
                    <a:pt x="0" y="2774"/>
                  </a:moveTo>
                  <a:lnTo>
                    <a:pt x="3109" y="0"/>
                  </a:lnTo>
                  <a:lnTo>
                    <a:pt x="5211" y="3194"/>
                  </a:lnTo>
                  <a:lnTo>
                    <a:pt x="7816" y="5379"/>
                  </a:lnTo>
                </a:path>
              </a:pathLst>
            </a:custGeom>
            <a:noFill/>
            <a:ln w="19050" cap="flat" cmpd="sng">
              <a:solidFill>
                <a:schemeClr val="dk1"/>
              </a:solidFill>
              <a:prstDash val="solid"/>
              <a:round/>
              <a:headEnd type="none" w="med" len="med"/>
              <a:tailEnd type="none" w="med" len="med"/>
            </a:ln>
          </p:spPr>
        </p:sp>
      </p:grpSp>
      <p:pic>
        <p:nvPicPr>
          <p:cNvPr id="18" name="Picture 2">
            <a:extLst>
              <a:ext uri="{FF2B5EF4-FFF2-40B4-BE49-F238E27FC236}">
                <a16:creationId xmlns:a16="http://schemas.microsoft.com/office/drawing/2014/main" id="{DCA69331-1BA9-4530-8090-AEA2622BAE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34205" y="2818156"/>
            <a:ext cx="2451031" cy="1893979"/>
          </a:xfrm>
          <a:prstGeom prst="rect">
            <a:avLst/>
          </a:prstGeom>
        </p:spPr>
      </p:pic>
      <p:pic>
        <p:nvPicPr>
          <p:cNvPr id="8" name="Picture 7">
            <a:extLst>
              <a:ext uri="{FF2B5EF4-FFF2-40B4-BE49-F238E27FC236}">
                <a16:creationId xmlns:a16="http://schemas.microsoft.com/office/drawing/2014/main" id="{8D46D116-11ED-406A-A37D-A54E244E56F7}"/>
              </a:ext>
            </a:extLst>
          </p:cNvPr>
          <p:cNvPicPr>
            <a:picLocks noChangeAspect="1"/>
          </p:cNvPicPr>
          <p:nvPr/>
        </p:nvPicPr>
        <p:blipFill>
          <a:blip r:embed="rId5"/>
          <a:stretch>
            <a:fillRect/>
          </a:stretch>
        </p:blipFill>
        <p:spPr>
          <a:xfrm>
            <a:off x="6488855" y="2818156"/>
            <a:ext cx="2451031" cy="1577357"/>
          </a:xfrm>
          <a:prstGeom prst="rect">
            <a:avLst/>
          </a:prstGeom>
        </p:spPr>
      </p:pic>
      <p:sp>
        <p:nvSpPr>
          <p:cNvPr id="19" name="Google Shape;697;p35">
            <a:extLst>
              <a:ext uri="{FF2B5EF4-FFF2-40B4-BE49-F238E27FC236}">
                <a16:creationId xmlns:a16="http://schemas.microsoft.com/office/drawing/2014/main" id="{91905D2C-8802-400C-894D-FD821183B670}"/>
              </a:ext>
            </a:extLst>
          </p:cNvPr>
          <p:cNvSpPr txBox="1">
            <a:spLocks/>
          </p:cNvSpPr>
          <p:nvPr/>
        </p:nvSpPr>
        <p:spPr>
          <a:xfrm>
            <a:off x="619348" y="342046"/>
            <a:ext cx="79053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Indie Flower"/>
              <a:buNone/>
              <a:defRPr sz="4200" b="1" i="0" u="none" strike="noStrike" cap="none">
                <a:solidFill>
                  <a:schemeClr val="dk2"/>
                </a:solidFill>
                <a:latin typeface="Indie Flower"/>
                <a:ea typeface="Indie Flower"/>
                <a:cs typeface="Indie Flower"/>
                <a:sym typeface="Indie Flower"/>
              </a:defRPr>
            </a:lvl1pPr>
            <a:lvl2pPr marR="0" lvl="1"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9pPr>
          </a:lstStyle>
          <a:p>
            <a:pPr algn="ctr"/>
            <a:r>
              <a:rPr lang="en-US" sz="3200" dirty="0">
                <a:solidFill>
                  <a:schemeClr val="accent1">
                    <a:lumMod val="25000"/>
                  </a:schemeClr>
                </a:solidFill>
                <a:latin typeface="Times New Roman" pitchFamily="18" charset="0"/>
                <a:cs typeface="Times New Roman" pitchFamily="18" charset="0"/>
              </a:rPr>
              <a:t>2. HỖN HỢP</a:t>
            </a:r>
          </a:p>
        </p:txBody>
      </p:sp>
    </p:spTree>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3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57B0D00A-33D0-472C-9595-E118DE5E9C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5524652" y="2356889"/>
            <a:ext cx="3077729" cy="2786611"/>
          </a:xfrm>
          <a:prstGeom prst="rect">
            <a:avLst/>
          </a:prstGeom>
        </p:spPr>
      </p:pic>
      <p:sp>
        <p:nvSpPr>
          <p:cNvPr id="10" name="Speech Bubble: Rectangle with Corners Rounded 9">
            <a:extLst>
              <a:ext uri="{FF2B5EF4-FFF2-40B4-BE49-F238E27FC236}">
                <a16:creationId xmlns:a16="http://schemas.microsoft.com/office/drawing/2014/main" id="{9434C3AE-DC23-49A1-B0DE-33D0414305D8}"/>
              </a:ext>
            </a:extLst>
          </p:cNvPr>
          <p:cNvSpPr/>
          <p:nvPr/>
        </p:nvSpPr>
        <p:spPr>
          <a:xfrm>
            <a:off x="616688" y="548640"/>
            <a:ext cx="5741582" cy="1808249"/>
          </a:xfrm>
          <a:prstGeom prst="wedgeRoundRectCallout">
            <a:avLst>
              <a:gd name="adj1" fmla="val 47754"/>
              <a:gd name="adj2" fmla="val 73821"/>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Bột</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canh</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không</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phải</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là</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chất</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tinh</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khiết</a:t>
            </a:r>
            <a:r>
              <a:rPr lang="en-US" sz="2200" dirty="0">
                <a:solidFill>
                  <a:schemeClr val="tx1"/>
                </a:solidFill>
                <a:effectLst/>
                <a:latin typeface="+mj-lt"/>
                <a:ea typeface="Calibri" panose="020F0502020204030204" pitchFamily="34" charset="0"/>
              </a:rPr>
              <a:t>. </a:t>
            </a:r>
          </a:p>
          <a:p>
            <a:pPr algn="just"/>
            <a:r>
              <a:rPr lang="en-US" sz="2200" dirty="0">
                <a:solidFill>
                  <a:schemeClr val="tx1"/>
                </a:solidFill>
                <a:latin typeface="+mj-lt"/>
                <a:ea typeface="Calibri" panose="020F0502020204030204" pitchFamily="34" charset="0"/>
              </a:rPr>
              <a:t>- </a:t>
            </a:r>
            <a:r>
              <a:rPr lang="en-US" sz="2200" dirty="0" err="1">
                <a:solidFill>
                  <a:schemeClr val="tx1"/>
                </a:solidFill>
                <a:latin typeface="+mj-lt"/>
                <a:ea typeface="Calibri" panose="020F0502020204030204" pitchFamily="34" charset="0"/>
              </a:rPr>
              <a:t>C</a:t>
            </a:r>
            <a:r>
              <a:rPr lang="en-US" sz="2200" dirty="0" err="1">
                <a:solidFill>
                  <a:schemeClr val="tx1"/>
                </a:solidFill>
                <a:effectLst/>
                <a:latin typeface="+mj-lt"/>
                <a:ea typeface="Calibri" panose="020F0502020204030204" pitchFamily="34" charset="0"/>
              </a:rPr>
              <a:t>ó</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thành</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phần</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gồm</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nhiều</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chất</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như</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muối</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ăn</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đường</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mì</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chính</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hạt</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tiêu</a:t>
            </a:r>
            <a:r>
              <a:rPr lang="en-US" sz="2200" dirty="0">
                <a:solidFill>
                  <a:schemeClr val="tx1"/>
                </a:solidFill>
                <a:effectLst/>
                <a:latin typeface="+mj-lt"/>
                <a:ea typeface="Calibri" panose="020F0502020204030204" pitchFamily="34" charset="0"/>
              </a:rPr>
              <a:t>,...</a:t>
            </a:r>
            <a:endParaRPr lang="en-US" sz="2200" dirty="0">
              <a:solidFill>
                <a:schemeClr val="tx1"/>
              </a:solidFill>
              <a:latin typeface="+mj-lt"/>
            </a:endParaRPr>
          </a:p>
          <a:p>
            <a:pPr algn="ctr"/>
            <a:endParaRPr lang="en-US" dirty="0">
              <a:solidFill>
                <a:schemeClr val="bg1"/>
              </a:solidFill>
            </a:endParaRPr>
          </a:p>
        </p:txBody>
      </p:sp>
      <p:pic>
        <p:nvPicPr>
          <p:cNvPr id="11" name="Picture 15">
            <a:extLst>
              <a:ext uri="{FF2B5EF4-FFF2-40B4-BE49-F238E27FC236}">
                <a16:creationId xmlns:a16="http://schemas.microsoft.com/office/drawing/2014/main" id="{39F5C566-3DB4-4FA1-A35F-ABB1861965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7070" y="3750194"/>
            <a:ext cx="1089142" cy="1299410"/>
          </a:xfrm>
          <a:prstGeom prst="rect">
            <a:avLst/>
          </a:prstGeom>
        </p:spPr>
      </p:pic>
      <p:pic>
        <p:nvPicPr>
          <p:cNvPr id="12" name="Picture 13">
            <a:extLst>
              <a:ext uri="{FF2B5EF4-FFF2-40B4-BE49-F238E27FC236}">
                <a16:creationId xmlns:a16="http://schemas.microsoft.com/office/drawing/2014/main" id="{ECF625F8-CD73-41C6-B541-F8484B8DC1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200" y="4111793"/>
            <a:ext cx="1373945" cy="1031707"/>
          </a:xfrm>
          <a:prstGeom prst="rect">
            <a:avLst/>
          </a:prstGeom>
        </p:spPr>
      </p:pic>
      <p:pic>
        <p:nvPicPr>
          <p:cNvPr id="13" name="Picture 5">
            <a:extLst>
              <a:ext uri="{FF2B5EF4-FFF2-40B4-BE49-F238E27FC236}">
                <a16:creationId xmlns:a16="http://schemas.microsoft.com/office/drawing/2014/main" id="{70A6AE6A-8E80-4262-A0D8-9BF2EF43B5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05104" y="3296539"/>
            <a:ext cx="1092468" cy="815254"/>
          </a:xfrm>
          <a:prstGeom prst="rect">
            <a:avLst/>
          </a:prstGeom>
        </p:spPr>
      </p:pic>
    </p:spTree>
    <p:extLst>
      <p:ext uri="{BB962C8B-B14F-4D97-AF65-F5344CB8AC3E}">
        <p14:creationId xmlns:p14="http://schemas.microsoft.com/office/powerpoint/2010/main" val="3848586891"/>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3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7300" y="57150"/>
            <a:ext cx="4698066" cy="3714750"/>
          </a:xfrm>
        </p:spPr>
      </p:pic>
      <p:sp>
        <p:nvSpPr>
          <p:cNvPr id="5" name="TextBox 4"/>
          <p:cNvSpPr txBox="1"/>
          <p:nvPr/>
        </p:nvSpPr>
        <p:spPr>
          <a:xfrm>
            <a:off x="6057900" y="514350"/>
            <a:ext cx="1828800" cy="1061829"/>
          </a:xfrm>
          <a:prstGeom prst="rect">
            <a:avLst/>
          </a:prstGeom>
          <a:noFill/>
        </p:spPr>
        <p:txBody>
          <a:bodyPr wrap="square" rtlCol="0">
            <a:spAutoFit/>
          </a:bodyPr>
          <a:lstStyle/>
          <a:p>
            <a:pPr lvl="0" algn="just"/>
            <a:r>
              <a:rPr lang="en-US" sz="1050" b="1" dirty="0">
                <a:solidFill>
                  <a:srgbClr val="0000FF"/>
                </a:solidFill>
                <a:latin typeface="Times New Roman" panose="02020603050405020304" pitchFamily="18" charset="0"/>
                <a:cs typeface="Times New Roman" panose="02020603050405020304" pitchFamily="18" charset="0"/>
              </a:rPr>
              <a:t>1. </a:t>
            </a:r>
            <a:r>
              <a:rPr lang="vi-VN" sz="1050" b="1" dirty="0">
                <a:solidFill>
                  <a:srgbClr val="0000FF"/>
                </a:solidFill>
                <a:latin typeface="Times New Roman" panose="02020603050405020304" pitchFamily="18" charset="0"/>
                <a:cs typeface="Times New Roman" panose="02020603050405020304" pitchFamily="18" charset="0"/>
              </a:rPr>
              <a:t>Bột canh có phải là </a:t>
            </a:r>
            <a:r>
              <a:rPr lang="vi-VN" sz="1050" b="1" dirty="0" smtClean="0">
                <a:solidFill>
                  <a:srgbClr val="0000FF"/>
                </a:solidFill>
                <a:latin typeface="Times New Roman" panose="02020603050405020304" pitchFamily="18" charset="0"/>
                <a:cs typeface="Times New Roman" panose="02020603050405020304" pitchFamily="18" charset="0"/>
              </a:rPr>
              <a:t>chất tinh khiết không? Em hãy liệt kê các thành phần tạo nên bột canh được dùng làm gia vị trong bữa ăn của gia đình em.</a:t>
            </a:r>
            <a:endParaRPr lang="en-US" sz="1050" b="1" dirty="0">
              <a:solidFill>
                <a:srgbClr val="00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057900" y="2134106"/>
            <a:ext cx="1828800" cy="900246"/>
          </a:xfrm>
          <a:prstGeom prst="rect">
            <a:avLst/>
          </a:prstGeom>
          <a:noFill/>
        </p:spPr>
        <p:txBody>
          <a:bodyPr wrap="square" rtlCol="0">
            <a:spAutoFit/>
          </a:bodyPr>
          <a:lstStyle/>
          <a:p>
            <a:pPr lvl="0" algn="just"/>
            <a:r>
              <a:rPr lang="en-US" sz="1050" b="1" dirty="0" smtClean="0">
                <a:solidFill>
                  <a:srgbClr val="0000FF"/>
                </a:solidFill>
                <a:latin typeface="+mj-lt"/>
              </a:rPr>
              <a:t>2.</a:t>
            </a:r>
            <a:r>
              <a:rPr lang="vi-VN" sz="1050" b="1" dirty="0">
                <a:solidFill>
                  <a:srgbClr val="0000FF"/>
                </a:solidFill>
                <a:latin typeface="+mj-lt"/>
              </a:rPr>
              <a:t>Nếu có đủ nguyên liệu, em làm thế nào để có bột canh? Nếu bớt một trong các thành phần của bột canh thì vị có tha</a:t>
            </a:r>
            <a:r>
              <a:rPr lang="en-US" sz="1050" b="1" dirty="0">
                <a:solidFill>
                  <a:srgbClr val="0000FF"/>
                </a:solidFill>
                <a:latin typeface="+mj-lt"/>
              </a:rPr>
              <a:t>y</a:t>
            </a:r>
            <a:r>
              <a:rPr lang="vi-VN" sz="1050" b="1" dirty="0">
                <a:solidFill>
                  <a:srgbClr val="0000FF"/>
                </a:solidFill>
                <a:latin typeface="+mj-lt"/>
              </a:rPr>
              <a:t> đổi không? Giải thích.</a:t>
            </a:r>
            <a:endParaRPr lang="en-US" sz="1050" b="1" dirty="0">
              <a:solidFill>
                <a:srgbClr val="0000FF"/>
              </a:solidFill>
              <a:latin typeface="+mj-lt"/>
            </a:endParaRPr>
          </a:p>
        </p:txBody>
      </p:sp>
      <p:sp>
        <p:nvSpPr>
          <p:cNvPr id="7" name="TextBox 6"/>
          <p:cNvSpPr txBox="1"/>
          <p:nvPr/>
        </p:nvSpPr>
        <p:spPr>
          <a:xfrm>
            <a:off x="1257300" y="4118453"/>
            <a:ext cx="4914900" cy="4801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nSpc>
                <a:spcPct val="120000"/>
              </a:lnSpc>
            </a:pPr>
            <a:r>
              <a:rPr lang="en-US" sz="1050" b="1" dirty="0">
                <a:solidFill>
                  <a:srgbClr val="0000FF"/>
                </a:solidFill>
                <a:latin typeface="Times New Roman" panose="02020603050405020304" pitchFamily="18" charset="0"/>
                <a:cs typeface="Times New Roman" panose="02020603050405020304" pitchFamily="18" charset="0"/>
              </a:rPr>
              <a:t>3. </a:t>
            </a:r>
            <a:r>
              <a:rPr lang="vi-VN" sz="1050" b="1" dirty="0">
                <a:solidFill>
                  <a:srgbClr val="0000FF"/>
                </a:solidFill>
                <a:latin typeface="Times New Roman" panose="02020603050405020304" pitchFamily="18" charset="0"/>
                <a:cs typeface="Times New Roman" panose="02020603050405020304" pitchFamily="18" charset="0"/>
              </a:rPr>
              <a:t>Quan sát hình 15.3, em hãy cho biết nước khoáng thiên nhiên có phải là nước nguyên chất không. Giải thích.</a:t>
            </a:r>
            <a:endParaRPr lang="en-US" sz="1050" b="1"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320117" y="1531977"/>
            <a:ext cx="194310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800" b="1" dirty="0">
                <a:solidFill>
                  <a:srgbClr val="FF0000"/>
                </a:solidFill>
                <a:latin typeface="Times New Roman" panose="02020603050405020304" pitchFamily="18" charset="0"/>
                <a:cs typeface="Times New Roman" panose="02020603050405020304" pitchFamily="18" charset="0"/>
              </a:rPr>
              <a:t>Trả lời các câu hỏi</a:t>
            </a:r>
          </a:p>
        </p:txBody>
      </p:sp>
    </p:spTree>
    <p:extLst>
      <p:ext uri="{BB962C8B-B14F-4D97-AF65-F5344CB8AC3E}">
        <p14:creationId xmlns:p14="http://schemas.microsoft.com/office/powerpoint/2010/main" val="207169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57B0D00A-33D0-472C-9595-E118DE5E9C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5524652" y="2356889"/>
            <a:ext cx="3077729" cy="2786611"/>
          </a:xfrm>
          <a:prstGeom prst="rect">
            <a:avLst/>
          </a:prstGeom>
        </p:spPr>
      </p:pic>
      <p:sp>
        <p:nvSpPr>
          <p:cNvPr id="10" name="Speech Bubble: Rectangle with Corners Rounded 9">
            <a:extLst>
              <a:ext uri="{FF2B5EF4-FFF2-40B4-BE49-F238E27FC236}">
                <a16:creationId xmlns:a16="http://schemas.microsoft.com/office/drawing/2014/main" id="{9434C3AE-DC23-49A1-B0DE-33D0414305D8}"/>
              </a:ext>
            </a:extLst>
          </p:cNvPr>
          <p:cNvSpPr/>
          <p:nvPr/>
        </p:nvSpPr>
        <p:spPr>
          <a:xfrm>
            <a:off x="616688" y="548640"/>
            <a:ext cx="5741582" cy="1808249"/>
          </a:xfrm>
          <a:prstGeom prst="wedgeRoundRectCallout">
            <a:avLst>
              <a:gd name="adj1" fmla="val 47754"/>
              <a:gd name="adj2" fmla="val 73821"/>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Bột</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canh</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không</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phải</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là</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chất</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tinh</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khiết</a:t>
            </a:r>
            <a:r>
              <a:rPr lang="en-US" sz="2200" dirty="0">
                <a:solidFill>
                  <a:schemeClr val="tx1"/>
                </a:solidFill>
                <a:effectLst/>
                <a:latin typeface="+mj-lt"/>
                <a:ea typeface="Calibri" panose="020F0502020204030204" pitchFamily="34" charset="0"/>
              </a:rPr>
              <a:t>. </a:t>
            </a:r>
          </a:p>
          <a:p>
            <a:pPr algn="just"/>
            <a:r>
              <a:rPr lang="en-US" sz="2200" dirty="0">
                <a:solidFill>
                  <a:schemeClr val="tx1"/>
                </a:solidFill>
                <a:latin typeface="+mj-lt"/>
                <a:ea typeface="Calibri" panose="020F0502020204030204" pitchFamily="34" charset="0"/>
              </a:rPr>
              <a:t>- </a:t>
            </a:r>
            <a:r>
              <a:rPr lang="en-US" sz="2200" dirty="0" err="1">
                <a:solidFill>
                  <a:schemeClr val="tx1"/>
                </a:solidFill>
                <a:latin typeface="+mj-lt"/>
                <a:ea typeface="Calibri" panose="020F0502020204030204" pitchFamily="34" charset="0"/>
              </a:rPr>
              <a:t>C</a:t>
            </a:r>
            <a:r>
              <a:rPr lang="en-US" sz="2200" dirty="0" err="1">
                <a:solidFill>
                  <a:schemeClr val="tx1"/>
                </a:solidFill>
                <a:effectLst/>
                <a:latin typeface="+mj-lt"/>
                <a:ea typeface="Calibri" panose="020F0502020204030204" pitchFamily="34" charset="0"/>
              </a:rPr>
              <a:t>ó</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thành</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phần</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gồm</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nhiều</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chất</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như</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muối</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ăn</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đường</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mì</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chính</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hạt</a:t>
            </a:r>
            <a:r>
              <a:rPr lang="en-US" sz="2200" dirty="0">
                <a:solidFill>
                  <a:schemeClr val="tx1"/>
                </a:solidFill>
                <a:effectLst/>
                <a:latin typeface="+mj-lt"/>
                <a:ea typeface="Calibri" panose="020F0502020204030204" pitchFamily="34" charset="0"/>
              </a:rPr>
              <a:t> </a:t>
            </a:r>
            <a:r>
              <a:rPr lang="en-US" sz="2200" dirty="0" err="1">
                <a:solidFill>
                  <a:schemeClr val="tx1"/>
                </a:solidFill>
                <a:effectLst/>
                <a:latin typeface="+mj-lt"/>
                <a:ea typeface="Calibri" panose="020F0502020204030204" pitchFamily="34" charset="0"/>
              </a:rPr>
              <a:t>tiêu</a:t>
            </a:r>
            <a:r>
              <a:rPr lang="en-US" sz="2200" dirty="0">
                <a:solidFill>
                  <a:schemeClr val="tx1"/>
                </a:solidFill>
                <a:effectLst/>
                <a:latin typeface="+mj-lt"/>
                <a:ea typeface="Calibri" panose="020F0502020204030204" pitchFamily="34" charset="0"/>
              </a:rPr>
              <a:t>,...</a:t>
            </a:r>
            <a:endParaRPr lang="en-US" sz="2200" dirty="0">
              <a:solidFill>
                <a:schemeClr val="tx1"/>
              </a:solidFill>
              <a:latin typeface="+mj-lt"/>
            </a:endParaRPr>
          </a:p>
          <a:p>
            <a:pPr algn="ctr"/>
            <a:endParaRPr lang="en-US" dirty="0">
              <a:solidFill>
                <a:schemeClr val="bg1"/>
              </a:solidFill>
            </a:endParaRPr>
          </a:p>
        </p:txBody>
      </p:sp>
      <p:pic>
        <p:nvPicPr>
          <p:cNvPr id="11" name="Picture 15">
            <a:extLst>
              <a:ext uri="{FF2B5EF4-FFF2-40B4-BE49-F238E27FC236}">
                <a16:creationId xmlns:a16="http://schemas.microsoft.com/office/drawing/2014/main" id="{39F5C566-3DB4-4FA1-A35F-ABB1861965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7070" y="3750194"/>
            <a:ext cx="1089142" cy="1299410"/>
          </a:xfrm>
          <a:prstGeom prst="rect">
            <a:avLst/>
          </a:prstGeom>
        </p:spPr>
      </p:pic>
      <p:pic>
        <p:nvPicPr>
          <p:cNvPr id="12" name="Picture 13">
            <a:extLst>
              <a:ext uri="{FF2B5EF4-FFF2-40B4-BE49-F238E27FC236}">
                <a16:creationId xmlns:a16="http://schemas.microsoft.com/office/drawing/2014/main" id="{ECF625F8-CD73-41C6-B541-F8484B8DC1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200" y="4111793"/>
            <a:ext cx="1373945" cy="1031707"/>
          </a:xfrm>
          <a:prstGeom prst="rect">
            <a:avLst/>
          </a:prstGeom>
        </p:spPr>
      </p:pic>
      <p:pic>
        <p:nvPicPr>
          <p:cNvPr id="13" name="Picture 5">
            <a:extLst>
              <a:ext uri="{FF2B5EF4-FFF2-40B4-BE49-F238E27FC236}">
                <a16:creationId xmlns:a16="http://schemas.microsoft.com/office/drawing/2014/main" id="{70A6AE6A-8E80-4262-A0D8-9BF2EF43B5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05104" y="3296539"/>
            <a:ext cx="1092468" cy="815254"/>
          </a:xfrm>
          <a:prstGeom prst="rect">
            <a:avLst/>
          </a:prstGeom>
        </p:spPr>
      </p:pic>
    </p:spTree>
    <p:extLst>
      <p:ext uri="{BB962C8B-B14F-4D97-AF65-F5344CB8AC3E}">
        <p14:creationId xmlns:p14="http://schemas.microsoft.com/office/powerpoint/2010/main" val="2334989795"/>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3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286000" y="1047750"/>
          <a:ext cx="27432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gridCol w="342900">
                  <a:extLst>
                    <a:ext uri="{9D8B030D-6E8A-4147-A177-3AD203B41FA5}">
                      <a16:colId xmlns:a16="http://schemas.microsoft.com/office/drawing/2014/main" val="20006"/>
                    </a:ext>
                  </a:extLst>
                </a:gridCol>
                <a:gridCol w="342900">
                  <a:extLst>
                    <a:ext uri="{9D8B030D-6E8A-4147-A177-3AD203B41FA5}">
                      <a16:colId xmlns:a16="http://schemas.microsoft.com/office/drawing/2014/main" val="20007"/>
                    </a:ext>
                  </a:extLst>
                </a:gridCol>
              </a:tblGrid>
              <a:tr h="388620">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T</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H</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Ư</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C</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P</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FF0000"/>
                          </a:solidFill>
                          <a:latin typeface="Times New Roman" panose="02020603050405020304" pitchFamily="18" charset="0"/>
                          <a:cs typeface="Times New Roman" panose="02020603050405020304" pitchFamily="18" charset="0"/>
                        </a:rPr>
                        <a:t>H</a:t>
                      </a:r>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Â</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M</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nvPr>
        </p:nvGraphicFramePr>
        <p:xfrm>
          <a:off x="2628900" y="1421130"/>
          <a:ext cx="20574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88620">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N</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G</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U</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C</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FF0000"/>
                          </a:solidFill>
                          <a:latin typeface="Times New Roman" panose="02020603050405020304" pitchFamily="18" charset="0"/>
                          <a:cs typeface="Times New Roman" panose="02020603050405020304" pitchFamily="18" charset="0"/>
                        </a:rPr>
                        <a:t>Ô</a:t>
                      </a:r>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C</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nvPr>
        </p:nvGraphicFramePr>
        <p:xfrm>
          <a:off x="2286000" y="1794510"/>
          <a:ext cx="34290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gridCol w="342900">
                  <a:extLst>
                    <a:ext uri="{9D8B030D-6E8A-4147-A177-3AD203B41FA5}">
                      <a16:colId xmlns:a16="http://schemas.microsoft.com/office/drawing/2014/main" val="20006"/>
                    </a:ext>
                  </a:extLst>
                </a:gridCol>
                <a:gridCol w="342900">
                  <a:extLst>
                    <a:ext uri="{9D8B030D-6E8A-4147-A177-3AD203B41FA5}">
                      <a16:colId xmlns:a16="http://schemas.microsoft.com/office/drawing/2014/main" val="20007"/>
                    </a:ext>
                  </a:extLst>
                </a:gridCol>
                <a:gridCol w="342900">
                  <a:extLst>
                    <a:ext uri="{9D8B030D-6E8A-4147-A177-3AD203B41FA5}">
                      <a16:colId xmlns:a16="http://schemas.microsoft.com/office/drawing/2014/main" val="20008"/>
                    </a:ext>
                  </a:extLst>
                </a:gridCol>
                <a:gridCol w="342900">
                  <a:extLst>
                    <a:ext uri="{9D8B030D-6E8A-4147-A177-3AD203B41FA5}">
                      <a16:colId xmlns:a16="http://schemas.microsoft.com/office/drawing/2014/main" val="20009"/>
                    </a:ext>
                  </a:extLst>
                </a:gridCol>
              </a:tblGrid>
              <a:tr h="388620">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N</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G</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U</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Y</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Ê</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FF0000"/>
                          </a:solidFill>
                          <a:latin typeface="Times New Roman" panose="02020603050405020304" pitchFamily="18" charset="0"/>
                          <a:cs typeface="Times New Roman" panose="02020603050405020304" pitchFamily="18" charset="0"/>
                        </a:rPr>
                        <a:t>N</a:t>
                      </a:r>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L</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I</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Ê</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U</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nvPr>
        </p:nvGraphicFramePr>
        <p:xfrm>
          <a:off x="3657600" y="2167890"/>
          <a:ext cx="30861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gridCol w="342900">
                  <a:extLst>
                    <a:ext uri="{9D8B030D-6E8A-4147-A177-3AD203B41FA5}">
                      <a16:colId xmlns:a16="http://schemas.microsoft.com/office/drawing/2014/main" val="20006"/>
                    </a:ext>
                  </a:extLst>
                </a:gridCol>
                <a:gridCol w="342900">
                  <a:extLst>
                    <a:ext uri="{9D8B030D-6E8A-4147-A177-3AD203B41FA5}">
                      <a16:colId xmlns:a16="http://schemas.microsoft.com/office/drawing/2014/main" val="20007"/>
                    </a:ext>
                  </a:extLst>
                </a:gridCol>
                <a:gridCol w="342900">
                  <a:extLst>
                    <a:ext uri="{9D8B030D-6E8A-4147-A177-3AD203B41FA5}">
                      <a16:colId xmlns:a16="http://schemas.microsoft.com/office/drawing/2014/main" val="20008"/>
                    </a:ext>
                  </a:extLst>
                </a:gridCol>
              </a:tblGrid>
              <a:tr h="388620">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N</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FF0000"/>
                          </a:solidFill>
                          <a:latin typeface="Times New Roman" panose="02020603050405020304" pitchFamily="18" charset="0"/>
                          <a:cs typeface="Times New Roman" panose="02020603050405020304" pitchFamily="18" charset="0"/>
                        </a:rPr>
                        <a:t>H</a:t>
                      </a:r>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I</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Ê</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N</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L</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I</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Ê</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U</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nvPr>
        </p:nvGraphicFramePr>
        <p:xfrm>
          <a:off x="3314700" y="2541270"/>
          <a:ext cx="13716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tblGrid>
              <a:tr h="388620">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N</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Ư</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FF0000"/>
                          </a:solidFill>
                          <a:latin typeface="Times New Roman" panose="02020603050405020304" pitchFamily="18" charset="0"/>
                          <a:cs typeface="Times New Roman" panose="02020603050405020304" pitchFamily="18" charset="0"/>
                        </a:rPr>
                        <a:t>Ơ</a:t>
                      </a:r>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C</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nvPr>
        </p:nvGraphicFramePr>
        <p:xfrm>
          <a:off x="2628900" y="2914650"/>
          <a:ext cx="17145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tblGrid>
              <a:tr h="388620">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H</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Ô</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H</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Â</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FF0000"/>
                          </a:solidFill>
                          <a:latin typeface="Times New Roman" panose="02020603050405020304" pitchFamily="18" charset="0"/>
                          <a:cs typeface="Times New Roman" panose="02020603050405020304" pitchFamily="18" charset="0"/>
                        </a:rPr>
                        <a:t>P</a:t>
                      </a:r>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extLst>
                  <a:ext uri="{0D108BD9-81ED-4DB2-BD59-A6C34878D82A}">
                    <a16:rowId xmlns:a16="http://schemas.microsoft.com/office/drawing/2014/main" val="10000"/>
                  </a:ext>
                </a:extLst>
              </a:tr>
            </a:tbl>
          </a:graphicData>
        </a:graphic>
      </p:graphicFrame>
      <p:sp>
        <p:nvSpPr>
          <p:cNvPr id="10" name="SỐ 1"/>
          <p:cNvSpPr/>
          <p:nvPr/>
        </p:nvSpPr>
        <p:spPr>
          <a:xfrm>
            <a:off x="1657350" y="1085850"/>
            <a:ext cx="342900" cy="342900"/>
          </a:xfrm>
          <a:prstGeom prst="ellipse">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00FF"/>
                </a:solidFill>
                <a:latin typeface="Times New Roman" panose="02020603050405020304" pitchFamily="18" charset="0"/>
                <a:cs typeface="Times New Roman" panose="02020603050405020304" pitchFamily="18" charset="0"/>
              </a:rPr>
              <a:t>1</a:t>
            </a:r>
          </a:p>
        </p:txBody>
      </p:sp>
      <p:sp>
        <p:nvSpPr>
          <p:cNvPr id="11" name="Bảng câu hỏi"/>
          <p:cNvSpPr/>
          <p:nvPr/>
        </p:nvSpPr>
        <p:spPr>
          <a:xfrm>
            <a:off x="1943100" y="3657600"/>
            <a:ext cx="5543550" cy="1143000"/>
          </a:xfrm>
          <a:prstGeom prst="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FF"/>
                </a:solidFill>
                <a:latin typeface="Times New Roman" panose="02020603050405020304" pitchFamily="18" charset="0"/>
                <a:cs typeface="Times New Roman" panose="02020603050405020304" pitchFamily="18" charset="0"/>
              </a:rPr>
              <a:t>Hàng 1 gồm 8 chữ cái: Đây là tên gọi chung của các sản phẩm chứa chất bột, chất béo, chất đạm ... Nhằm cung cấp dinh dưỡng cho con người</a:t>
            </a:r>
            <a:r>
              <a:rPr lang="en-US" sz="1050" dirty="0">
                <a:solidFill>
                  <a:srgbClr val="0000FF"/>
                </a:solidFill>
                <a:latin typeface="Times New Roman" panose="02020603050405020304" pitchFamily="18" charset="0"/>
                <a:cs typeface="Times New Roman" panose="02020603050405020304" pitchFamily="18" charset="0"/>
              </a:rPr>
              <a:t>.</a:t>
            </a:r>
          </a:p>
          <a:p>
            <a:pPr algn="ctr"/>
            <a:endParaRPr lang="en-US" sz="1050" dirty="0">
              <a:solidFill>
                <a:srgbClr val="FFFFFF"/>
              </a:solidFill>
            </a:endParaRPr>
          </a:p>
        </p:txBody>
      </p:sp>
      <p:sp>
        <p:nvSpPr>
          <p:cNvPr id="12" name="SỐ 1"/>
          <p:cNvSpPr/>
          <p:nvPr/>
        </p:nvSpPr>
        <p:spPr>
          <a:xfrm>
            <a:off x="1657350" y="1428750"/>
            <a:ext cx="342900" cy="342900"/>
          </a:xfrm>
          <a:prstGeom prst="ellipse">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00FF"/>
                </a:solidFill>
                <a:latin typeface="Times New Roman" panose="02020603050405020304" pitchFamily="18" charset="0"/>
                <a:cs typeface="Times New Roman" panose="02020603050405020304" pitchFamily="18" charset="0"/>
              </a:rPr>
              <a:t>2</a:t>
            </a:r>
          </a:p>
        </p:txBody>
      </p:sp>
      <p:sp>
        <p:nvSpPr>
          <p:cNvPr id="13" name="Bảng câu hỏi"/>
          <p:cNvSpPr/>
          <p:nvPr/>
        </p:nvSpPr>
        <p:spPr>
          <a:xfrm>
            <a:off x="1943100" y="3657600"/>
            <a:ext cx="5543550" cy="1143000"/>
          </a:xfrm>
          <a:prstGeom prst="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FF"/>
                </a:solidFill>
                <a:latin typeface="Times New Roman" panose="02020603050405020304" pitchFamily="18" charset="0"/>
                <a:cs typeface="Times New Roman" panose="02020603050405020304" pitchFamily="18" charset="0"/>
              </a:rPr>
              <a:t>Hàng ngang thức 2 gồm 6 chữ cái: Tên gọi chỉ 5 loại thực phẩm giàu dưỡng chất với các loại hạt gồm gạo tẻ, nếp, mì, vừng và các loại đậu.</a:t>
            </a:r>
          </a:p>
          <a:p>
            <a:pPr algn="ctr"/>
            <a:endParaRPr lang="en-US" sz="1800" b="1" dirty="0">
              <a:solidFill>
                <a:srgbClr val="0000FF"/>
              </a:solidFill>
            </a:endParaRPr>
          </a:p>
        </p:txBody>
      </p:sp>
      <p:sp>
        <p:nvSpPr>
          <p:cNvPr id="14" name="SỐ 1"/>
          <p:cNvSpPr/>
          <p:nvPr/>
        </p:nvSpPr>
        <p:spPr>
          <a:xfrm>
            <a:off x="1657350" y="1771650"/>
            <a:ext cx="342900" cy="342900"/>
          </a:xfrm>
          <a:prstGeom prst="ellipse">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00FF"/>
                </a:solidFill>
                <a:latin typeface="Times New Roman" panose="02020603050405020304" pitchFamily="18" charset="0"/>
                <a:cs typeface="Times New Roman" panose="02020603050405020304" pitchFamily="18" charset="0"/>
              </a:rPr>
              <a:t>3</a:t>
            </a:r>
          </a:p>
        </p:txBody>
      </p:sp>
      <p:sp>
        <p:nvSpPr>
          <p:cNvPr id="15" name="Bảng câu hỏi"/>
          <p:cNvSpPr/>
          <p:nvPr/>
        </p:nvSpPr>
        <p:spPr>
          <a:xfrm>
            <a:off x="1943100" y="3657600"/>
            <a:ext cx="5543550" cy="1143000"/>
          </a:xfrm>
          <a:prstGeom prst="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0000FF"/>
                </a:solidFill>
                <a:latin typeface="Times New Roman" panose="02020603050405020304" pitchFamily="18" charset="0"/>
                <a:cs typeface="Times New Roman" panose="02020603050405020304" pitchFamily="18" charset="0"/>
              </a:rPr>
              <a:t>Hàng ngang thức 3 gồm 10 chữ cái: Vật tự nhiên chưa qua xử lý cần chuyển hóa thành sản phẩm được gọi là gì?</a:t>
            </a:r>
          </a:p>
        </p:txBody>
      </p:sp>
      <p:sp>
        <p:nvSpPr>
          <p:cNvPr id="16" name="SỐ 1"/>
          <p:cNvSpPr/>
          <p:nvPr/>
        </p:nvSpPr>
        <p:spPr>
          <a:xfrm>
            <a:off x="1657350" y="2114550"/>
            <a:ext cx="342900" cy="342900"/>
          </a:xfrm>
          <a:prstGeom prst="ellipse">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00FF"/>
                </a:solidFill>
                <a:latin typeface="Times New Roman" panose="02020603050405020304" pitchFamily="18" charset="0"/>
                <a:cs typeface="Times New Roman" panose="02020603050405020304" pitchFamily="18" charset="0"/>
              </a:rPr>
              <a:t>4</a:t>
            </a:r>
          </a:p>
        </p:txBody>
      </p:sp>
      <p:sp>
        <p:nvSpPr>
          <p:cNvPr id="17" name="Bảng câu hỏi"/>
          <p:cNvSpPr/>
          <p:nvPr/>
        </p:nvSpPr>
        <p:spPr>
          <a:xfrm>
            <a:off x="1943100" y="3657600"/>
            <a:ext cx="5543550" cy="1143000"/>
          </a:xfrm>
          <a:prstGeom prst="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0000FF"/>
                </a:solidFill>
                <a:latin typeface="Times New Roman" panose="02020603050405020304" pitchFamily="18" charset="0"/>
                <a:cs typeface="Times New Roman" panose="02020603050405020304" pitchFamily="18" charset="0"/>
              </a:rPr>
              <a:t>Hàng ngang thức 4 gồm 9 chữ cái: Chất khi cháy tỏa nhiệt và phát sáng gọi là gì?</a:t>
            </a:r>
          </a:p>
        </p:txBody>
      </p:sp>
      <p:sp>
        <p:nvSpPr>
          <p:cNvPr id="18" name="SỐ 1"/>
          <p:cNvSpPr/>
          <p:nvPr/>
        </p:nvSpPr>
        <p:spPr>
          <a:xfrm>
            <a:off x="1657350" y="2457450"/>
            <a:ext cx="342900" cy="342900"/>
          </a:xfrm>
          <a:prstGeom prst="ellipse">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00FF"/>
                </a:solidFill>
                <a:latin typeface="Times New Roman" panose="02020603050405020304" pitchFamily="18" charset="0"/>
                <a:cs typeface="Times New Roman" panose="02020603050405020304" pitchFamily="18" charset="0"/>
              </a:rPr>
              <a:t>5</a:t>
            </a:r>
          </a:p>
        </p:txBody>
      </p:sp>
      <p:sp>
        <p:nvSpPr>
          <p:cNvPr id="19" name="Bảng câu hỏi"/>
          <p:cNvSpPr/>
          <p:nvPr/>
        </p:nvSpPr>
        <p:spPr>
          <a:xfrm>
            <a:off x="1943100" y="3657600"/>
            <a:ext cx="5543550" cy="1143000"/>
          </a:xfrm>
          <a:prstGeom prst="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0000FF"/>
                </a:solidFill>
                <a:latin typeface="Times New Roman" panose="02020603050405020304" pitchFamily="18" charset="0"/>
                <a:cs typeface="Times New Roman" panose="02020603050405020304" pitchFamily="18" charset="0"/>
              </a:rPr>
              <a:t>Hàng ngang thức 5 gồm 4 chữ cái </a:t>
            </a:r>
          </a:p>
          <a:p>
            <a:r>
              <a:rPr lang="en-US" sz="1800" b="1" dirty="0">
                <a:solidFill>
                  <a:srgbClr val="0000FF"/>
                </a:solidFill>
                <a:latin typeface="Times New Roman" panose="02020603050405020304" pitchFamily="18" charset="0"/>
                <a:cs typeface="Times New Roman" panose="02020603050405020304" pitchFamily="18" charset="0"/>
              </a:rPr>
              <a:t>Chất chiếm 70% trọng lượng cơ thể con người, có vai trò quan trọng trong sản xuất nông, công nghiệp, sinh hoạt hàng ngày, ...</a:t>
            </a:r>
          </a:p>
        </p:txBody>
      </p:sp>
      <p:sp>
        <p:nvSpPr>
          <p:cNvPr id="20" name="SỐ 1"/>
          <p:cNvSpPr/>
          <p:nvPr/>
        </p:nvSpPr>
        <p:spPr>
          <a:xfrm>
            <a:off x="1657350" y="2800350"/>
            <a:ext cx="342900" cy="342900"/>
          </a:xfrm>
          <a:prstGeom prst="ellipse">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00FF"/>
                </a:solidFill>
                <a:latin typeface="Times New Roman" panose="02020603050405020304" pitchFamily="18" charset="0"/>
                <a:cs typeface="Times New Roman" panose="02020603050405020304" pitchFamily="18" charset="0"/>
              </a:rPr>
              <a:t>6</a:t>
            </a:r>
          </a:p>
        </p:txBody>
      </p:sp>
      <p:sp>
        <p:nvSpPr>
          <p:cNvPr id="21" name="Bảng câu hỏi"/>
          <p:cNvSpPr/>
          <p:nvPr/>
        </p:nvSpPr>
        <p:spPr>
          <a:xfrm>
            <a:off x="1943100" y="3657600"/>
            <a:ext cx="5543550" cy="1143000"/>
          </a:xfrm>
          <a:prstGeom prst="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0000FF"/>
                </a:solidFill>
                <a:latin typeface="Times New Roman" panose="02020603050405020304" pitchFamily="18" charset="0"/>
                <a:cs typeface="Times New Roman" panose="02020603050405020304" pitchFamily="18" charset="0"/>
              </a:rPr>
              <a:t>Hàng ngang thức 6 gồm 5 chữ cái: Oxygen có vai trò đối với sự sống của con người.</a:t>
            </a:r>
          </a:p>
          <a:p>
            <a:endParaRPr lang="en-US" sz="18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22" name="Table 21"/>
          <p:cNvGraphicFramePr>
            <a:graphicFrameLocks noGrp="1"/>
          </p:cNvGraphicFramePr>
          <p:nvPr>
            <p:extLst/>
          </p:nvPr>
        </p:nvGraphicFramePr>
        <p:xfrm>
          <a:off x="2286000" y="1028700"/>
          <a:ext cx="27432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gridCol w="342900">
                  <a:extLst>
                    <a:ext uri="{9D8B030D-6E8A-4147-A177-3AD203B41FA5}">
                      <a16:colId xmlns:a16="http://schemas.microsoft.com/office/drawing/2014/main" val="20006"/>
                    </a:ext>
                  </a:extLst>
                </a:gridCol>
                <a:gridCol w="342900">
                  <a:extLst>
                    <a:ext uri="{9D8B030D-6E8A-4147-A177-3AD203B41FA5}">
                      <a16:colId xmlns:a16="http://schemas.microsoft.com/office/drawing/2014/main" val="20007"/>
                    </a:ext>
                  </a:extLst>
                </a:gridCol>
              </a:tblGrid>
              <a:tr h="388620">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23" name="Table 22"/>
          <p:cNvGraphicFramePr>
            <a:graphicFrameLocks noGrp="1"/>
          </p:cNvGraphicFramePr>
          <p:nvPr>
            <p:extLst/>
          </p:nvPr>
        </p:nvGraphicFramePr>
        <p:xfrm>
          <a:off x="2628900" y="1402080"/>
          <a:ext cx="20574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88620">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nvPr>
        </p:nvGraphicFramePr>
        <p:xfrm>
          <a:off x="2286000" y="1775460"/>
          <a:ext cx="34290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gridCol w="342900">
                  <a:extLst>
                    <a:ext uri="{9D8B030D-6E8A-4147-A177-3AD203B41FA5}">
                      <a16:colId xmlns:a16="http://schemas.microsoft.com/office/drawing/2014/main" val="20006"/>
                    </a:ext>
                  </a:extLst>
                </a:gridCol>
                <a:gridCol w="342900">
                  <a:extLst>
                    <a:ext uri="{9D8B030D-6E8A-4147-A177-3AD203B41FA5}">
                      <a16:colId xmlns:a16="http://schemas.microsoft.com/office/drawing/2014/main" val="20007"/>
                    </a:ext>
                  </a:extLst>
                </a:gridCol>
                <a:gridCol w="342900">
                  <a:extLst>
                    <a:ext uri="{9D8B030D-6E8A-4147-A177-3AD203B41FA5}">
                      <a16:colId xmlns:a16="http://schemas.microsoft.com/office/drawing/2014/main" val="20008"/>
                    </a:ext>
                  </a:extLst>
                </a:gridCol>
                <a:gridCol w="342900">
                  <a:extLst>
                    <a:ext uri="{9D8B030D-6E8A-4147-A177-3AD203B41FA5}">
                      <a16:colId xmlns:a16="http://schemas.microsoft.com/office/drawing/2014/main" val="20009"/>
                    </a:ext>
                  </a:extLst>
                </a:gridCol>
              </a:tblGrid>
              <a:tr h="388620">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extLst/>
          </p:nvPr>
        </p:nvGraphicFramePr>
        <p:xfrm>
          <a:off x="3657600" y="2148840"/>
          <a:ext cx="30861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gridCol w="342900">
                  <a:extLst>
                    <a:ext uri="{9D8B030D-6E8A-4147-A177-3AD203B41FA5}">
                      <a16:colId xmlns:a16="http://schemas.microsoft.com/office/drawing/2014/main" val="20006"/>
                    </a:ext>
                  </a:extLst>
                </a:gridCol>
                <a:gridCol w="342900">
                  <a:extLst>
                    <a:ext uri="{9D8B030D-6E8A-4147-A177-3AD203B41FA5}">
                      <a16:colId xmlns:a16="http://schemas.microsoft.com/office/drawing/2014/main" val="20007"/>
                    </a:ext>
                  </a:extLst>
                </a:gridCol>
                <a:gridCol w="342900">
                  <a:extLst>
                    <a:ext uri="{9D8B030D-6E8A-4147-A177-3AD203B41FA5}">
                      <a16:colId xmlns:a16="http://schemas.microsoft.com/office/drawing/2014/main" val="20008"/>
                    </a:ext>
                  </a:extLst>
                </a:gridCol>
              </a:tblGrid>
              <a:tr h="388620">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p:extLst/>
          </p:nvPr>
        </p:nvGraphicFramePr>
        <p:xfrm>
          <a:off x="3314700" y="2522220"/>
          <a:ext cx="13716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tblGrid>
              <a:tr h="388620">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27" name="Table 26"/>
          <p:cNvGraphicFramePr>
            <a:graphicFrameLocks noGrp="1"/>
          </p:cNvGraphicFramePr>
          <p:nvPr>
            <p:extLst/>
          </p:nvPr>
        </p:nvGraphicFramePr>
        <p:xfrm>
          <a:off x="2628900" y="2895600"/>
          <a:ext cx="17145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tblGrid>
              <a:tr h="388620">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extLst>
                  <a:ext uri="{0D108BD9-81ED-4DB2-BD59-A6C34878D82A}">
                    <a16:rowId xmlns:a16="http://schemas.microsoft.com/office/drawing/2014/main" val="10000"/>
                  </a:ext>
                </a:extLst>
              </a:tr>
            </a:tbl>
          </a:graphicData>
        </a:graphic>
      </p:graphicFrame>
      <p:sp>
        <p:nvSpPr>
          <p:cNvPr id="28" name="Rectangle 27"/>
          <p:cNvSpPr/>
          <p:nvPr/>
        </p:nvSpPr>
        <p:spPr>
          <a:xfrm>
            <a:off x="1912386" y="165869"/>
            <a:ext cx="4872168" cy="577081"/>
          </a:xfrm>
          <a:prstGeom prst="rect">
            <a:avLst/>
          </a:prstGeom>
          <a:noFill/>
        </p:spPr>
        <p:txBody>
          <a:bodyPr wrap="none" lIns="68580" tIns="34290" rIns="68580" bIns="3429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300" b="1" dirty="0">
                <a:ln/>
                <a:solidFill>
                  <a:srgbClr val="0000FF"/>
                </a:solidFill>
                <a:effectLst>
                  <a:glow rad="139700">
                    <a:srgbClr val="00A2E6">
                      <a:satMod val="175000"/>
                      <a:alpha val="40000"/>
                    </a:srgbClr>
                  </a:glow>
                </a:effectLst>
                <a:latin typeface="Times New Roman" panose="02020603050405020304" pitchFamily="18" charset="0"/>
                <a:cs typeface="Times New Roman" panose="02020603050405020304" pitchFamily="18" charset="0"/>
              </a:rPr>
              <a:t>TRÒ CHƠI GIẢI Ô CHỮ</a:t>
            </a:r>
          </a:p>
        </p:txBody>
      </p:sp>
      <p:sp>
        <p:nvSpPr>
          <p:cNvPr id="2" name="Rectangle 1"/>
          <p:cNvSpPr/>
          <p:nvPr/>
        </p:nvSpPr>
        <p:spPr>
          <a:xfrm>
            <a:off x="1911985" y="3657600"/>
            <a:ext cx="5574665" cy="1143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55022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28"/>
                                        </p:tgtEl>
                                        <p:attrNameLst>
                                          <p:attrName>ppt_x</p:attrName>
                                          <p:attrName>ppt_y</p:attrName>
                                        </p:attrNameLst>
                                      </p:cBhvr>
                                    </p:animMotion>
                                    <p:animRot by="1500000">
                                      <p:cBhvr>
                                        <p:cTn id="7" dur="125" fill="hold">
                                          <p:stCondLst>
                                            <p:cond delay="0"/>
                                          </p:stCondLst>
                                        </p:cTn>
                                        <p:tgtEl>
                                          <p:spTgt spid="28"/>
                                        </p:tgtEl>
                                        <p:attrNameLst>
                                          <p:attrName>r</p:attrName>
                                        </p:attrNameLst>
                                      </p:cBhvr>
                                    </p:animRot>
                                    <p:animRot by="-1500000">
                                      <p:cBhvr>
                                        <p:cTn id="8" dur="125" fill="hold">
                                          <p:stCondLst>
                                            <p:cond delay="125"/>
                                          </p:stCondLst>
                                        </p:cTn>
                                        <p:tgtEl>
                                          <p:spTgt spid="28"/>
                                        </p:tgtEl>
                                        <p:attrNameLst>
                                          <p:attrName>r</p:attrName>
                                        </p:attrNameLst>
                                      </p:cBhvr>
                                    </p:animRot>
                                    <p:animRot by="-1500000">
                                      <p:cBhvr>
                                        <p:cTn id="9" dur="125" fill="hold">
                                          <p:stCondLst>
                                            <p:cond delay="250"/>
                                          </p:stCondLst>
                                        </p:cTn>
                                        <p:tgtEl>
                                          <p:spTgt spid="28"/>
                                        </p:tgtEl>
                                        <p:attrNameLst>
                                          <p:attrName>r</p:attrName>
                                        </p:attrNameLst>
                                      </p:cBhvr>
                                    </p:animRot>
                                    <p:animRot by="1500000">
                                      <p:cBhvr>
                                        <p:cTn id="10" dur="125" fill="hold">
                                          <p:stCondLst>
                                            <p:cond delay="375"/>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clickEffect">
                                  <p:stCondLst>
                                    <p:cond delay="0"/>
                                  </p:stCondLst>
                                  <p:childTnLst>
                                    <p:animClr clrSpc="rgb" dir="cw">
                                      <p:cBhvr>
                                        <p:cTn id="15" dur="500" fill="hold"/>
                                        <p:tgtEl>
                                          <p:spTgt spid="10"/>
                                        </p:tgtEl>
                                        <p:attrNameLst>
                                          <p:attrName>fillcolor</p:attrName>
                                        </p:attrNameLst>
                                      </p:cBhvr>
                                      <p:to>
                                        <a:schemeClr val="accent2"/>
                                      </p:to>
                                    </p:animClr>
                                    <p:set>
                                      <p:cBhvr>
                                        <p:cTn id="16" dur="500" fill="hold"/>
                                        <p:tgtEl>
                                          <p:spTgt spid="10"/>
                                        </p:tgtEl>
                                        <p:attrNameLst>
                                          <p:attrName>fill.type</p:attrName>
                                        </p:attrNameLst>
                                      </p:cBhvr>
                                      <p:to>
                                        <p:strVal val="solid"/>
                                      </p:to>
                                    </p:set>
                                    <p:set>
                                      <p:cBhvr>
                                        <p:cTn id="17" dur="500" fill="hold"/>
                                        <p:tgtEl>
                                          <p:spTgt spid="10"/>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12"/>
                                        </p:tgtEl>
                                        <p:attrNameLst>
                                          <p:attrName>fillcolor</p:attrName>
                                        </p:attrNameLst>
                                      </p:cBhvr>
                                      <p:to>
                                        <a:schemeClr val="accent2"/>
                                      </p:to>
                                    </p:animClr>
                                    <p:set>
                                      <p:cBhvr>
                                        <p:cTn id="35" dur="500" fill="hold"/>
                                        <p:tgtEl>
                                          <p:spTgt spid="12"/>
                                        </p:tgtEl>
                                        <p:attrNameLst>
                                          <p:attrName>fill.type</p:attrName>
                                        </p:attrNameLst>
                                      </p:cBhvr>
                                      <p:to>
                                        <p:strVal val="solid"/>
                                      </p:to>
                                    </p:set>
                                    <p:set>
                                      <p:cBhvr>
                                        <p:cTn id="36" dur="500" fill="hold"/>
                                        <p:tgtEl>
                                          <p:spTgt spid="12"/>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
                  </p:tgtEl>
                </p:cond>
              </p:nextCondLst>
            </p:seq>
            <p:seq concurrent="1" nextAc="seek">
              <p:cTn id="43" restart="whenNotActive" fill="hold" evtFilter="cancelBubble" nodeType="interactiveSeq">
                <p:stCondLst>
                  <p:cond evt="onClick" delay="0">
                    <p:tgtEl>
                      <p:spTgt spid="13"/>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4"/>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14"/>
                                        </p:tgtEl>
                                        <p:attrNameLst>
                                          <p:attrName>fillcolor</p:attrName>
                                        </p:attrNameLst>
                                      </p:cBhvr>
                                      <p:to>
                                        <a:schemeClr val="accent2"/>
                                      </p:to>
                                    </p:animClr>
                                    <p:set>
                                      <p:cBhvr>
                                        <p:cTn id="54" dur="500" fill="hold"/>
                                        <p:tgtEl>
                                          <p:spTgt spid="14"/>
                                        </p:tgtEl>
                                        <p:attrNameLst>
                                          <p:attrName>fill.type</p:attrName>
                                        </p:attrNameLst>
                                      </p:cBhvr>
                                      <p:to>
                                        <p:strVal val="solid"/>
                                      </p:to>
                                    </p:set>
                                    <p:set>
                                      <p:cBhvr>
                                        <p:cTn id="55" dur="500" fill="hold"/>
                                        <p:tgtEl>
                                          <p:spTgt spid="14"/>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4"/>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8" restart="whenNotActive" fill="hold" evtFilter="cancelBubble" nodeType="interactiveSeq">
                <p:stCondLst>
                  <p:cond evt="onClick" delay="0">
                    <p:tgtEl>
                      <p:spTgt spid="16"/>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6"/>
                                        </p:tgtEl>
                                        <p:attrNameLst>
                                          <p:attrName>fillcolor</p:attrName>
                                        </p:attrNameLst>
                                      </p:cBhvr>
                                      <p:to>
                                        <a:schemeClr val="accent2"/>
                                      </p:to>
                                    </p:animClr>
                                    <p:set>
                                      <p:cBhvr>
                                        <p:cTn id="73" dur="500" fill="hold"/>
                                        <p:tgtEl>
                                          <p:spTgt spid="16"/>
                                        </p:tgtEl>
                                        <p:attrNameLst>
                                          <p:attrName>fill.type</p:attrName>
                                        </p:attrNameLst>
                                      </p:cBhvr>
                                      <p:to>
                                        <p:strVal val="solid"/>
                                      </p:to>
                                    </p:set>
                                    <p:set>
                                      <p:cBhvr>
                                        <p:cTn id="74" dur="500" fill="hold"/>
                                        <p:tgtEl>
                                          <p:spTgt spid="16"/>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6"/>
                  </p:tgtEl>
                </p:cond>
              </p:nextCondLst>
            </p:seq>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7"/>
                                        </p:tgtEl>
                                      </p:cBhvr>
                                    </p:animEffect>
                                    <p:set>
                                      <p:cBhvr>
                                        <p:cTn id="8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7" restart="whenNotActive" fill="hold" evtFilter="cancelBubble" nodeType="interactiveSeq">
                <p:stCondLst>
                  <p:cond evt="onClick" delay="0">
                    <p:tgtEl>
                      <p:spTgt spid="18"/>
                    </p:tgtEl>
                  </p:cond>
                </p:stCondLst>
                <p:endSync evt="end" delay="0">
                  <p:rtn val="all"/>
                </p:endSync>
                <p:childTnLst>
                  <p:par>
                    <p:cTn id="88" fill="hold">
                      <p:stCondLst>
                        <p:cond delay="0"/>
                      </p:stCondLst>
                      <p:childTnLst>
                        <p:par>
                          <p:cTn id="89" fill="hold">
                            <p:stCondLst>
                              <p:cond delay="0"/>
                            </p:stCondLst>
                            <p:childTnLst>
                              <p:par>
                                <p:cTn id="90" presetID="1" presetClass="emph" presetSubtype="2" fill="hold" nodeType="clickEffect">
                                  <p:stCondLst>
                                    <p:cond delay="0"/>
                                  </p:stCondLst>
                                  <p:childTnLst>
                                    <p:animClr clrSpc="rgb" dir="cw">
                                      <p:cBhvr>
                                        <p:cTn id="91" dur="500" fill="hold"/>
                                        <p:tgtEl>
                                          <p:spTgt spid="18"/>
                                        </p:tgtEl>
                                        <p:attrNameLst>
                                          <p:attrName>fillcolor</p:attrName>
                                        </p:attrNameLst>
                                      </p:cBhvr>
                                      <p:to>
                                        <a:schemeClr val="accent2"/>
                                      </p:to>
                                    </p:animClr>
                                    <p:set>
                                      <p:cBhvr>
                                        <p:cTn id="92" dur="500" fill="hold"/>
                                        <p:tgtEl>
                                          <p:spTgt spid="18"/>
                                        </p:tgtEl>
                                        <p:attrNameLst>
                                          <p:attrName>fill.type</p:attrName>
                                        </p:attrNameLst>
                                      </p:cBhvr>
                                      <p:to>
                                        <p:strVal val="solid"/>
                                      </p:to>
                                    </p:set>
                                    <p:set>
                                      <p:cBhvr>
                                        <p:cTn id="93" dur="500" fill="hold"/>
                                        <p:tgtEl>
                                          <p:spTgt spid="18"/>
                                        </p:tgtEl>
                                        <p:attrNameLst>
                                          <p:attrName>fill.on</p:attrName>
                                        </p:attrNameLst>
                                      </p:cBhvr>
                                      <p:to>
                                        <p:strVal val="true"/>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additive="base">
                                        <p:cTn id="98" dur="500" fill="hold"/>
                                        <p:tgtEl>
                                          <p:spTgt spid="19"/>
                                        </p:tgtEl>
                                        <p:attrNameLst>
                                          <p:attrName>ppt_x</p:attrName>
                                        </p:attrNameLst>
                                      </p:cBhvr>
                                      <p:tavLst>
                                        <p:tav tm="0">
                                          <p:val>
                                            <p:strVal val="#ppt_x"/>
                                          </p:val>
                                        </p:tav>
                                        <p:tav tm="100000">
                                          <p:val>
                                            <p:strVal val="#ppt_x"/>
                                          </p:val>
                                        </p:tav>
                                      </p:tavLst>
                                    </p:anim>
                                    <p:anim calcmode="lin" valueType="num">
                                      <p:cBhvr additive="base">
                                        <p:cTn id="9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seq concurrent="1" nextAc="seek">
              <p:cTn id="100" restart="whenNotActive" fill="hold" evtFilter="cancelBubble" nodeType="interactiveSeq">
                <p:stCondLst>
                  <p:cond evt="onClick" delay="0">
                    <p:tgtEl>
                      <p:spTgt spid="19"/>
                    </p:tgtEl>
                  </p:cond>
                </p:stCondLst>
                <p:endSync evt="end" delay="0">
                  <p:rtn val="all"/>
                </p:endSync>
                <p:childTnLst>
                  <p:par>
                    <p:cTn id="101" fill="hold">
                      <p:stCondLst>
                        <p:cond delay="0"/>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19"/>
                                        </p:tgtEl>
                                      </p:cBhvr>
                                    </p:animEffect>
                                    <p:set>
                                      <p:cBhvr>
                                        <p:cTn id="10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6" restart="whenNotActive" fill="hold" evtFilter="cancelBubble" nodeType="interactiveSeq">
                <p:stCondLst>
                  <p:cond evt="onClick" delay="0">
                    <p:tgtEl>
                      <p:spTgt spid="20"/>
                    </p:tgtEl>
                  </p:cond>
                </p:stCondLst>
                <p:endSync evt="end" delay="0">
                  <p:rtn val="all"/>
                </p:endSync>
                <p:childTnLst>
                  <p:par>
                    <p:cTn id="107" fill="hold">
                      <p:stCondLst>
                        <p:cond delay="0"/>
                      </p:stCondLst>
                      <p:childTnLst>
                        <p:par>
                          <p:cTn id="108" fill="hold">
                            <p:stCondLst>
                              <p:cond delay="0"/>
                            </p:stCondLst>
                            <p:childTnLst>
                              <p:par>
                                <p:cTn id="109" presetID="1" presetClass="emph" presetSubtype="2" fill="hold" nodeType="clickEffect">
                                  <p:stCondLst>
                                    <p:cond delay="0"/>
                                  </p:stCondLst>
                                  <p:childTnLst>
                                    <p:animClr clrSpc="rgb" dir="cw">
                                      <p:cBhvr>
                                        <p:cTn id="110" dur="500" fill="hold"/>
                                        <p:tgtEl>
                                          <p:spTgt spid="20"/>
                                        </p:tgtEl>
                                        <p:attrNameLst>
                                          <p:attrName>fillcolor</p:attrName>
                                        </p:attrNameLst>
                                      </p:cBhvr>
                                      <p:to>
                                        <a:schemeClr val="accent2"/>
                                      </p:to>
                                    </p:animClr>
                                    <p:set>
                                      <p:cBhvr>
                                        <p:cTn id="111" dur="500" fill="hold"/>
                                        <p:tgtEl>
                                          <p:spTgt spid="20"/>
                                        </p:tgtEl>
                                        <p:attrNameLst>
                                          <p:attrName>fill.type</p:attrName>
                                        </p:attrNameLst>
                                      </p:cBhvr>
                                      <p:to>
                                        <p:strVal val="solid"/>
                                      </p:to>
                                    </p:set>
                                    <p:set>
                                      <p:cBhvr>
                                        <p:cTn id="112" dur="500" fill="hold"/>
                                        <p:tgtEl>
                                          <p:spTgt spid="20"/>
                                        </p:tgtEl>
                                        <p:attrNameLst>
                                          <p:attrName>fill.on</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 calcmode="lin" valueType="num">
                                      <p:cBhvr additive="base">
                                        <p:cTn id="117" dur="500" fill="hold"/>
                                        <p:tgtEl>
                                          <p:spTgt spid="21"/>
                                        </p:tgtEl>
                                        <p:attrNameLst>
                                          <p:attrName>ppt_x</p:attrName>
                                        </p:attrNameLst>
                                      </p:cBhvr>
                                      <p:tavLst>
                                        <p:tav tm="0">
                                          <p:val>
                                            <p:strVal val="#ppt_x"/>
                                          </p:val>
                                        </p:tav>
                                        <p:tav tm="100000">
                                          <p:val>
                                            <p:strVal val="#ppt_x"/>
                                          </p:val>
                                        </p:tav>
                                      </p:tavLst>
                                    </p:anim>
                                    <p:anim calcmode="lin" valueType="num">
                                      <p:cBhvr additive="base">
                                        <p:cTn id="1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0"/>
                  </p:tgtEl>
                </p:cond>
              </p:nextCondLst>
            </p:seq>
            <p:seq concurrent="1" nextAc="seek">
              <p:cTn id="119" restart="whenNotActive" fill="hold" evtFilter="cancelBubble" nodeType="interactiveSeq">
                <p:stCondLst>
                  <p:cond evt="onClick" delay="0">
                    <p:tgtEl>
                      <p:spTgt spid="21"/>
                    </p:tgtEl>
                  </p:cond>
                </p:stCondLst>
                <p:endSync evt="end" delay="0">
                  <p:rtn val="all"/>
                </p:endSync>
                <p:childTnLst>
                  <p:par>
                    <p:cTn id="120" fill="hold">
                      <p:stCondLst>
                        <p:cond delay="0"/>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500"/>
                                        <p:tgtEl>
                                          <p:spTgt spid="21"/>
                                        </p:tgtEl>
                                      </p:cBhvr>
                                    </p:animEffect>
                                    <p:set>
                                      <p:cBhvr>
                                        <p:cTn id="12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25" restart="whenNotActive" fill="hold" evtFilter="cancelBubble" nodeType="interactiveSeq">
                <p:stCondLst>
                  <p:cond evt="onClick" delay="0">
                    <p:tgtEl>
                      <p:spTgt spid="22"/>
                    </p:tgtEl>
                  </p:cond>
                </p:stCondLst>
                <p:endSync evt="end" delay="0">
                  <p:rtn val="all"/>
                </p:endSync>
                <p:childTnLst>
                  <p:par>
                    <p:cTn id="126" fill="hold">
                      <p:stCondLst>
                        <p:cond delay="0"/>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500"/>
                                        <p:tgtEl>
                                          <p:spTgt spid="22"/>
                                        </p:tgtEl>
                                      </p:cBhvr>
                                    </p:animEffect>
                                    <p:set>
                                      <p:cBhvr>
                                        <p:cTn id="130"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2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2"/>
                  </p:tgtEl>
                </p:cond>
              </p:nextCondLst>
            </p:seq>
            <p:seq concurrent="1" nextAc="seek">
              <p:cTn id="131" restart="whenNotActive" fill="hold" evtFilter="cancelBubble" nodeType="interactiveSeq">
                <p:stCondLst>
                  <p:cond evt="onClick" delay="0">
                    <p:tgtEl>
                      <p:spTgt spid="23"/>
                    </p:tgtEl>
                  </p:cond>
                </p:stCondLst>
                <p:endSync evt="end" delay="0">
                  <p:rtn val="all"/>
                </p:endSync>
                <p:childTnLst>
                  <p:par>
                    <p:cTn id="132" fill="hold">
                      <p:stCondLst>
                        <p:cond delay="0"/>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23"/>
                                        </p:tgtEl>
                                      </p:cBhvr>
                                    </p:animEffect>
                                    <p:set>
                                      <p:cBhvr>
                                        <p:cTn id="136"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13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3"/>
                  </p:tgtEl>
                </p:cond>
              </p:nextCondLst>
            </p:seq>
            <p:seq concurrent="1" nextAc="seek">
              <p:cTn id="137" restart="whenNotActive" fill="hold" evtFilter="cancelBubble" nodeType="interactiveSeq">
                <p:stCondLst>
                  <p:cond evt="onClick" delay="0">
                    <p:tgtEl>
                      <p:spTgt spid="24"/>
                    </p:tgtEl>
                  </p:cond>
                </p:stCondLst>
                <p:endSync evt="end" delay="0">
                  <p:rtn val="all"/>
                </p:endSync>
                <p:childTnLst>
                  <p:par>
                    <p:cTn id="138" fill="hold">
                      <p:stCondLst>
                        <p:cond delay="0"/>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500"/>
                                        <p:tgtEl>
                                          <p:spTgt spid="24"/>
                                        </p:tgtEl>
                                      </p:cBhvr>
                                    </p:animEffect>
                                    <p:set>
                                      <p:cBhvr>
                                        <p:cTn id="142"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140"/>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4"/>
                  </p:tgtEl>
                </p:cond>
              </p:nextCondLst>
            </p:seq>
            <p:seq concurrent="1" nextAc="seek">
              <p:cTn id="143" restart="whenNotActive" fill="hold" evtFilter="cancelBubble" nodeType="interactiveSeq">
                <p:stCondLst>
                  <p:cond evt="onClick" delay="0">
                    <p:tgtEl>
                      <p:spTgt spid="25"/>
                    </p:tgtEl>
                  </p:cond>
                </p:stCondLst>
                <p:endSync evt="end" delay="0">
                  <p:rtn val="all"/>
                </p:endSync>
                <p:childTnLst>
                  <p:par>
                    <p:cTn id="144" fill="hold">
                      <p:stCondLst>
                        <p:cond delay="0"/>
                      </p:stCondLst>
                      <p:childTnLst>
                        <p:par>
                          <p:cTn id="145" fill="hold">
                            <p:stCondLst>
                              <p:cond delay="0"/>
                            </p:stCondLst>
                            <p:childTnLst>
                              <p:par>
                                <p:cTn id="146" presetID="10" presetClass="exit" presetSubtype="0" fill="hold" nodeType="clickEffect">
                                  <p:stCondLst>
                                    <p:cond delay="0"/>
                                  </p:stCondLst>
                                  <p:childTnLst>
                                    <p:animEffect transition="out" filter="fade">
                                      <p:cBhvr>
                                        <p:cTn id="147" dur="500"/>
                                        <p:tgtEl>
                                          <p:spTgt spid="25"/>
                                        </p:tgtEl>
                                      </p:cBhvr>
                                    </p:animEffect>
                                    <p:set>
                                      <p:cBhvr>
                                        <p:cTn id="148"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14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5"/>
                  </p:tgtEl>
                </p:cond>
              </p:nextCondLst>
            </p:seq>
            <p:seq concurrent="1" nextAc="seek">
              <p:cTn id="149" restart="whenNotActive" fill="hold" evtFilter="cancelBubble" nodeType="interactiveSeq">
                <p:stCondLst>
                  <p:cond evt="onClick" delay="0">
                    <p:tgtEl>
                      <p:spTgt spid="26"/>
                    </p:tgtEl>
                  </p:cond>
                </p:stCondLst>
                <p:endSync evt="end" delay="0">
                  <p:rtn val="all"/>
                </p:endSync>
                <p:childTnLst>
                  <p:par>
                    <p:cTn id="150" fill="hold">
                      <p:stCondLst>
                        <p:cond delay="0"/>
                      </p:stCondLst>
                      <p:childTnLst>
                        <p:par>
                          <p:cTn id="151" fill="hold">
                            <p:stCondLst>
                              <p:cond delay="0"/>
                            </p:stCondLst>
                            <p:childTnLst>
                              <p:par>
                                <p:cTn id="152" presetID="10" presetClass="exit" presetSubtype="0" fill="hold" nodeType="clickEffect">
                                  <p:stCondLst>
                                    <p:cond delay="0"/>
                                  </p:stCondLst>
                                  <p:childTnLst>
                                    <p:animEffect transition="out" filter="fade">
                                      <p:cBhvr>
                                        <p:cTn id="153" dur="500"/>
                                        <p:tgtEl>
                                          <p:spTgt spid="26"/>
                                        </p:tgtEl>
                                      </p:cBhvr>
                                    </p:animEffect>
                                    <p:set>
                                      <p:cBhvr>
                                        <p:cTn id="154"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15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6"/>
                  </p:tgtEl>
                </p:cond>
              </p:nextCondLst>
            </p:seq>
            <p:seq concurrent="1" nextAc="seek">
              <p:cTn id="155" restart="whenNotActive" fill="hold" evtFilter="cancelBubble" nodeType="interactiveSeq">
                <p:stCondLst>
                  <p:cond evt="onClick" delay="0">
                    <p:tgtEl>
                      <p:spTgt spid="27"/>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27"/>
                                        </p:tgtEl>
                                      </p:cBhvr>
                                    </p:animEffect>
                                    <p:set>
                                      <p:cBhvr>
                                        <p:cTn id="160"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15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7"/>
                  </p:tgtEl>
                </p:cond>
              </p:nextCondLst>
            </p:seq>
          </p:childTnLst>
        </p:cTn>
      </p:par>
    </p:tnLst>
    <p:bldLst>
      <p:bldP spid="11" grpId="0" animBg="1"/>
      <p:bldP spid="11" grpId="1" animBg="1"/>
      <p:bldP spid="13" grpId="0" animBg="1"/>
      <p:bldP spid="13" grpId="1" animBg="1"/>
      <p:bldP spid="15" grpId="0" animBg="1"/>
      <p:bldP spid="15" grpId="1" animBg="1"/>
      <p:bldP spid="17" grpId="0" animBg="1"/>
      <p:bldP spid="17" grpId="1" animBg="1"/>
      <p:bldP spid="19" grpId="0" animBg="1"/>
      <p:bldP spid="19" grpId="1" animBg="1"/>
      <p:bldP spid="21" grpId="0" animBg="1"/>
      <p:bldP spid="21" grpId="1"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0"/>
            <a:ext cx="4229100" cy="4286250"/>
          </a:xfrm>
        </p:spPr>
      </p:pic>
      <p:sp>
        <p:nvSpPr>
          <p:cNvPr id="7" name="TextBox 6"/>
          <p:cNvSpPr txBox="1"/>
          <p:nvPr/>
        </p:nvSpPr>
        <p:spPr>
          <a:xfrm>
            <a:off x="1543050" y="4286250"/>
            <a:ext cx="5829300" cy="738664"/>
          </a:xfrm>
          <a:prstGeom prst="rect">
            <a:avLst/>
          </a:prstGeom>
          <a:solidFill>
            <a:srgbClr val="92D050"/>
          </a:solidFill>
        </p:spPr>
        <p:txBody>
          <a:bodyPr wrap="square" rtlCol="0">
            <a:spAutoFit/>
          </a:bodyPr>
          <a:lstStyle/>
          <a:p>
            <a:r>
              <a:rPr lang="en-US" sz="2100" dirty="0" err="1">
                <a:latin typeface="Times New Roman" pitchFamily="18" charset="0"/>
                <a:cs typeface="Times New Roman" pitchFamily="18" charset="0"/>
              </a:rPr>
              <a:t>Nước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khoáng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thiên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nhiên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phải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nguyên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chất</a:t>
            </a:r>
            <a:r>
              <a:rPr lang="en-US" sz="2100" dirty="0">
                <a:latin typeface="Times New Roman" pitchFamily="18" charset="0"/>
                <a:cs typeface="Times New Roman" pitchFamily="18" charset="0"/>
              </a:rPr>
              <a:t> hay </a:t>
            </a:r>
            <a:r>
              <a:rPr lang="en-US" sz="2100" dirty="0" err="1">
                <a:latin typeface="Times New Roman" pitchFamily="18" charset="0"/>
                <a:cs typeface="Times New Roman" pitchFamily="18" charset="0"/>
              </a:rPr>
              <a:t>không</a:t>
            </a:r>
            <a:r>
              <a:rPr lang="en-US" sz="2100" dirty="0">
                <a:latin typeface="Times New Roman" pitchFamily="18" charset="0"/>
                <a:cs typeface="Times New Roman" pitchFamily="18" charset="0"/>
              </a:rPr>
              <a:t>?</a:t>
            </a:r>
          </a:p>
        </p:txBody>
      </p:sp>
      <p:sp>
        <p:nvSpPr>
          <p:cNvPr id="8" name="TextBox 7"/>
          <p:cNvSpPr txBox="1"/>
          <p:nvPr/>
        </p:nvSpPr>
        <p:spPr>
          <a:xfrm>
            <a:off x="1639295" y="400050"/>
            <a:ext cx="1371600" cy="2031325"/>
          </a:xfrm>
          <a:prstGeom prst="rect">
            <a:avLst/>
          </a:prstGeom>
          <a:noFill/>
        </p:spPr>
        <p:txBody>
          <a:bodyPr wrap="square" rtlCol="0">
            <a:spAutoFit/>
          </a:bodyPr>
          <a:lstStyle/>
          <a:p>
            <a:r>
              <a:rPr lang="en-US" sz="2100" dirty="0" err="1">
                <a:solidFill>
                  <a:schemeClr val="bg2">
                    <a:lumMod val="10000"/>
                  </a:schemeClr>
                </a:solidFill>
                <a:latin typeface="Times New Roman" pitchFamily="18" charset="0"/>
                <a:cs typeface="Times New Roman" pitchFamily="18" charset="0"/>
              </a:rPr>
              <a:t>Mỗi</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chất</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trong</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hỗn</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hợp</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được</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gọi</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là</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một</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thành</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phần</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hỗn</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hợp</a:t>
            </a:r>
            <a:endParaRPr lang="en-US" sz="2100" dirty="0">
              <a:solidFill>
                <a:schemeClr val="bg2">
                  <a:lumMod val="10000"/>
                </a:schemeClr>
              </a:solidFill>
              <a:latin typeface="Times New Roman" pitchFamily="18" charset="0"/>
              <a:cs typeface="Times New Roman" pitchFamily="18" charset="0"/>
            </a:endParaRPr>
          </a:p>
        </p:txBody>
      </p:sp>
      <p:sp>
        <p:nvSpPr>
          <p:cNvPr id="9" name="Down Arrow 8"/>
          <p:cNvSpPr/>
          <p:nvPr/>
        </p:nvSpPr>
        <p:spPr>
          <a:xfrm rot="17546277">
            <a:off x="3413071" y="1921405"/>
            <a:ext cx="284692" cy="1094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TextBox 9"/>
          <p:cNvSpPr txBox="1"/>
          <p:nvPr/>
        </p:nvSpPr>
        <p:spPr>
          <a:xfrm>
            <a:off x="1623709" y="742951"/>
            <a:ext cx="1371600" cy="3000821"/>
          </a:xfrm>
          <a:prstGeom prst="rect">
            <a:avLst/>
          </a:prstGeom>
          <a:noFill/>
        </p:spPr>
        <p:txBody>
          <a:bodyPr wrap="square" rtlCol="0">
            <a:spAutoFit/>
          </a:bodyPr>
          <a:lstStyle/>
          <a:p>
            <a:r>
              <a:rPr lang="en-US" sz="2100" dirty="0" err="1">
                <a:solidFill>
                  <a:schemeClr val="bg2">
                    <a:lumMod val="10000"/>
                  </a:schemeClr>
                </a:solidFill>
                <a:latin typeface="Times New Roman" pitchFamily="18" charset="0"/>
                <a:cs typeface="Times New Roman" pitchFamily="18" charset="0"/>
              </a:rPr>
              <a:t>Tính</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chất</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của</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hỗn</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hợp</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phụ</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thuộc</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vào</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thành</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phần</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hỗn</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hợp</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và</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hàm</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lượng</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của</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chúng</a:t>
            </a:r>
            <a:endParaRPr lang="en-US" sz="2100"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7453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xEl>
                                              <p:pRg st="0" end="0"/>
                                            </p:txEl>
                                          </p:spTgt>
                                        </p:tgtEl>
                                      </p:cBhvr>
                                    </p:animEffect>
                                    <p:set>
                                      <p:cBhvr>
                                        <p:cTn id="19"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4171950"/>
            <a:ext cx="6572250" cy="514350"/>
          </a:xfrm>
        </p:spPr>
        <p:style>
          <a:lnRef idx="1">
            <a:schemeClr val="accent3"/>
          </a:lnRef>
          <a:fillRef idx="2">
            <a:schemeClr val="accent3"/>
          </a:fillRef>
          <a:effectRef idx="1">
            <a:schemeClr val="accent3"/>
          </a:effectRef>
          <a:fontRef idx="minor">
            <a:schemeClr val="dk1"/>
          </a:fontRef>
        </p:style>
        <p:txBody>
          <a:bodyPr>
            <a:normAutofit/>
          </a:bodyPr>
          <a:lstStyle/>
          <a:p>
            <a:pPr>
              <a:spcBef>
                <a:spcPts val="0"/>
              </a:spcBef>
            </a:pPr>
            <a:r>
              <a:rPr lang="en-US" sz="1800" b="1" dirty="0">
                <a:solidFill>
                  <a:srgbClr val="0000FF"/>
                </a:solidFill>
                <a:latin typeface="Times New Roman" panose="02020603050405020304" pitchFamily="18" charset="0"/>
                <a:cs typeface="Times New Roman" panose="02020603050405020304" pitchFamily="18" charset="0"/>
              </a:rPr>
              <a:t>Hỗn hợp được tạo ra khi hai hay nhiều chất trộn lẫn với nhau.</a:t>
            </a:r>
          </a:p>
        </p:txBody>
      </p:sp>
      <p:sp>
        <p:nvSpPr>
          <p:cNvPr id="4" name="Rectangle 3"/>
          <p:cNvSpPr/>
          <p:nvPr/>
        </p:nvSpPr>
        <p:spPr>
          <a:xfrm>
            <a:off x="1371600" y="171450"/>
            <a:ext cx="6457950" cy="10618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9525" marR="19050" indent="219075"/>
            <a:r>
              <a:rPr lang="vi-VN" sz="2100" b="1" dirty="0">
                <a:solidFill>
                  <a:srgbClr val="FF0000"/>
                </a:solidFill>
                <a:latin typeface="Times New Roman" panose="02020603050405020304" pitchFamily="18" charset="0"/>
                <a:ea typeface="Segoe UI"/>
                <a:cs typeface="Times New Roman" panose="02020603050405020304" pitchFamily="18" charset="0"/>
              </a:rPr>
              <a:t>Em đã bao giờ xem thợ xây trộn vữa xây dựng chưa? Em hã</a:t>
            </a:r>
            <a:r>
              <a:rPr lang="en-US" sz="2100" b="1" dirty="0">
                <a:solidFill>
                  <a:srgbClr val="FF0000"/>
                </a:solidFill>
                <a:latin typeface="Times New Roman" panose="02020603050405020304" pitchFamily="18" charset="0"/>
                <a:ea typeface="Segoe UI"/>
                <a:cs typeface="Times New Roman" panose="02020603050405020304" pitchFamily="18" charset="0"/>
              </a:rPr>
              <a:t>y </a:t>
            </a:r>
            <a:r>
              <a:rPr lang="vi-VN" sz="2100" b="1" dirty="0">
                <a:solidFill>
                  <a:srgbClr val="FF0000"/>
                </a:solidFill>
                <a:latin typeface="Times New Roman" panose="02020603050405020304" pitchFamily="18" charset="0"/>
                <a:ea typeface="Segoe UI"/>
                <a:cs typeface="Times New Roman" panose="02020603050405020304" pitchFamily="18" charset="0"/>
              </a:rPr>
              <a:t>tìm hiểu xem c</a:t>
            </a:r>
            <a:r>
              <a:rPr lang="en-US" sz="2100" b="1" dirty="0">
                <a:solidFill>
                  <a:srgbClr val="FF0000"/>
                </a:solidFill>
                <a:latin typeface="Times New Roman" panose="02020603050405020304" pitchFamily="18" charset="0"/>
                <a:ea typeface="Segoe UI"/>
                <a:cs typeface="Times New Roman" panose="02020603050405020304" pitchFamily="18" charset="0"/>
              </a:rPr>
              <a:t>ần</a:t>
            </a:r>
            <a:r>
              <a:rPr lang="vi-VN" sz="2100" b="1" dirty="0">
                <a:solidFill>
                  <a:srgbClr val="FF0000"/>
                </a:solidFill>
                <a:latin typeface="Times New Roman" panose="02020603050405020304" pitchFamily="18" charset="0"/>
                <a:ea typeface="Segoe UI"/>
                <a:cs typeface="Times New Roman" panose="02020603050405020304" pitchFamily="18" charset="0"/>
              </a:rPr>
              <a:t> những vật liệu gì để tạo nên vữa xâ</a:t>
            </a:r>
            <a:r>
              <a:rPr lang="en-US" sz="2100" b="1" dirty="0">
                <a:solidFill>
                  <a:srgbClr val="FF0000"/>
                </a:solidFill>
                <a:latin typeface="Times New Roman" panose="02020603050405020304" pitchFamily="18" charset="0"/>
                <a:ea typeface="Segoe UI"/>
                <a:cs typeface="Times New Roman" panose="02020603050405020304" pitchFamily="18" charset="0"/>
              </a:rPr>
              <a:t>y </a:t>
            </a:r>
            <a:r>
              <a:rPr lang="vi-VN" sz="2100" b="1" dirty="0">
                <a:solidFill>
                  <a:srgbClr val="FF0000"/>
                </a:solidFill>
                <a:latin typeface="Times New Roman" panose="02020603050405020304" pitchFamily="18" charset="0"/>
                <a:ea typeface="Segoe UI"/>
                <a:cs typeface="Times New Roman" panose="02020603050405020304" pitchFamily="18" charset="0"/>
              </a:rPr>
              <a:t>dựng.</a:t>
            </a:r>
            <a:endParaRPr lang="en-US" sz="2100" b="1" dirty="0">
              <a:solidFill>
                <a:srgbClr val="FF0000"/>
              </a:solidFill>
              <a:latin typeface="Times New Roman" panose="02020603050405020304" pitchFamily="18" charset="0"/>
              <a:ea typeface="Segoe UI"/>
              <a:cs typeface="Times New Roman" panose="02020603050405020304" pitchFamily="18" charset="0"/>
            </a:endParaRPr>
          </a:p>
        </p:txBody>
      </p:sp>
      <p:sp>
        <p:nvSpPr>
          <p:cNvPr id="6" name="TextBox 5"/>
          <p:cNvSpPr txBox="1"/>
          <p:nvPr/>
        </p:nvSpPr>
        <p:spPr>
          <a:xfrm>
            <a:off x="1200150" y="1257300"/>
            <a:ext cx="1771650" cy="235449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2100" b="1" dirty="0">
                <a:solidFill>
                  <a:srgbClr val="0000FF"/>
                </a:solidFill>
                <a:latin typeface="Times New Roman" panose="02020603050405020304" pitchFamily="18" charset="0"/>
                <a:ea typeface="Segoe UI"/>
                <a:cs typeface="Times New Roman" panose="02020603050405020304" pitchFamily="18" charset="0"/>
              </a:rPr>
              <a:t>Những vật liệu c</a:t>
            </a:r>
            <a:r>
              <a:rPr lang="en-US" sz="2100" b="1" dirty="0">
                <a:solidFill>
                  <a:srgbClr val="0000FF"/>
                </a:solidFill>
                <a:latin typeface="Times New Roman" panose="02020603050405020304" pitchFamily="18" charset="0"/>
                <a:ea typeface="Segoe UI"/>
                <a:cs typeface="Times New Roman" panose="02020603050405020304" pitchFamily="18" charset="0"/>
              </a:rPr>
              <a:t>ần</a:t>
            </a:r>
            <a:r>
              <a:rPr lang="vi-VN" sz="2100" b="1" dirty="0">
                <a:solidFill>
                  <a:srgbClr val="0000FF"/>
                </a:solidFill>
                <a:latin typeface="Times New Roman" panose="02020603050405020304" pitchFamily="18" charset="0"/>
                <a:ea typeface="Segoe UI"/>
                <a:cs typeface="Times New Roman" panose="02020603050405020304" pitchFamily="18" charset="0"/>
              </a:rPr>
              <a:t> thiết để tạo nên vữa xây dựng gồm: xi măng, cát, nước.</a:t>
            </a:r>
            <a:endParaRPr lang="en-US" sz="2100" b="1" dirty="0">
              <a:solidFill>
                <a:srgbClr val="0000FF"/>
              </a:solidFill>
              <a:latin typeface="Times New Roman" panose="02020603050405020304" pitchFamily="18" charset="0"/>
              <a:ea typeface="Segoe UI"/>
              <a:cs typeface="Times New Roman" panose="02020603050405020304" pitchFamily="18" charset="0"/>
            </a:endParaRPr>
          </a:p>
        </p:txBody>
      </p:sp>
      <p:pic>
        <p:nvPicPr>
          <p:cNvPr id="4098" name="Picture 2" descr="Hướng Dẫn Cách Trộn Bê Tông Bằng Tay | CÔNG TY XÂY DỰNG NHẤT Đ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2" y="1257300"/>
            <a:ext cx="2586038" cy="19216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 bao xi măng xây được bao nhiêu m2 tường - Vncons.edu.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387" y="1314450"/>
            <a:ext cx="2245563" cy="18645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57300" y="3550935"/>
            <a:ext cx="4743451"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100" b="1" dirty="0">
                <a:solidFill>
                  <a:srgbClr val="FF0000"/>
                </a:solidFill>
                <a:latin typeface="Times New Roman" panose="02020603050405020304" pitchFamily="18" charset="0"/>
                <a:cs typeface="Times New Roman" panose="02020603050405020304" pitchFamily="18" charset="0"/>
              </a:rPr>
              <a:t>Vậy hỗn hợp được tạo ra như thế nào?</a:t>
            </a:r>
            <a:r>
              <a:rPr lang="en-US" sz="1050" dirty="0"/>
              <a:t>?</a:t>
            </a:r>
          </a:p>
        </p:txBody>
      </p:sp>
    </p:spTree>
    <p:extLst>
      <p:ext uri="{BB962C8B-B14F-4D97-AF65-F5344CB8AC3E}">
        <p14:creationId xmlns:p14="http://schemas.microsoft.com/office/powerpoint/2010/main" val="367135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0150" y="0"/>
            <a:ext cx="3086100" cy="415498"/>
          </a:xfrm>
          <a:prstGeom prst="rect">
            <a:avLst/>
          </a:prstGeom>
          <a:noFill/>
        </p:spPr>
        <p:txBody>
          <a:bodyPr wrap="square" rtlCol="0">
            <a:spAutoFit/>
          </a:bodyPr>
          <a:lstStyle/>
          <a:p>
            <a:r>
              <a:rPr lang="en-US" sz="2100" b="1" dirty="0">
                <a:solidFill>
                  <a:srgbClr val="FF0000"/>
                </a:solidFill>
                <a:latin typeface="Times New Roman" panose="02020603050405020304" pitchFamily="18" charset="0"/>
                <a:cs typeface="Times New Roman" panose="02020603050405020304" pitchFamily="18" charset="0"/>
              </a:rPr>
              <a:t>Theo dõi các ví dụ sau: </a:t>
            </a:r>
          </a:p>
        </p:txBody>
      </p:sp>
      <p:pic>
        <p:nvPicPr>
          <p:cNvPr id="1028" name="Picture 4" descr="Thông tin: - Uống Nước Đúng Cách Giúp Bạn Giảm Cân Hiệu Quả Hơn. |  Lamchame.com - Nguồn thông tin tin cậy dành cho cha m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342900"/>
            <a:ext cx="1943100" cy="20777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00150" y="2343150"/>
            <a:ext cx="2171700" cy="7848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500" b="1" dirty="0">
                <a:solidFill>
                  <a:srgbClr val="0000FF"/>
                </a:solidFill>
                <a:latin typeface="Times New Roman" panose="02020603050405020304" pitchFamily="18" charset="0"/>
                <a:cs typeface="Times New Roman" panose="02020603050405020304" pitchFamily="18" charset="0"/>
              </a:rPr>
              <a:t>Nước tinh khiết không màu không mùi không vị</a:t>
            </a:r>
          </a:p>
        </p:txBody>
      </p:sp>
      <p:pic>
        <p:nvPicPr>
          <p:cNvPr id="1030" name="Picture 6" descr="Đường cát trắng tinh luyện cao cấp Long An bịch 1kg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342900"/>
            <a:ext cx="228599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uối ăn sạch ASEAN hạt to 500 gam giảm chỉ còn 5,000 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451" y="457200"/>
            <a:ext cx="2000249"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ống nước chanh mỗi ngày có tốt không và uống khi nà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522709" y="565428"/>
            <a:ext cx="1955527" cy="17777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ước muối sinh lý cần được sử dụng đúng cá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298" y="514350"/>
            <a:ext cx="2057402" cy="17716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14450" y="2571750"/>
            <a:ext cx="1828800" cy="3231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500" b="1" dirty="0">
                <a:solidFill>
                  <a:srgbClr val="0000FF"/>
                </a:solidFill>
                <a:latin typeface="Times New Roman" panose="02020603050405020304" pitchFamily="18" charset="0"/>
                <a:cs typeface="Times New Roman" panose="02020603050405020304" pitchFamily="18" charset="0"/>
              </a:rPr>
              <a:t>Nước đường vị ngọt</a:t>
            </a:r>
          </a:p>
        </p:txBody>
      </p:sp>
      <p:sp>
        <p:nvSpPr>
          <p:cNvPr id="14" name="TextBox 13"/>
          <p:cNvSpPr txBox="1"/>
          <p:nvPr/>
        </p:nvSpPr>
        <p:spPr>
          <a:xfrm>
            <a:off x="3600450" y="2571750"/>
            <a:ext cx="1828800" cy="5539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500" b="1" dirty="0">
                <a:solidFill>
                  <a:srgbClr val="0000FF"/>
                </a:solidFill>
                <a:latin typeface="Times New Roman" panose="02020603050405020304" pitchFamily="18" charset="0"/>
                <a:cs typeface="Times New Roman" panose="02020603050405020304" pitchFamily="18" charset="0"/>
              </a:rPr>
              <a:t>Nước đường chanh vị ngọt, chua</a:t>
            </a:r>
          </a:p>
        </p:txBody>
      </p:sp>
      <p:pic>
        <p:nvPicPr>
          <p:cNvPr id="1038" name="Picture 14" descr="Cách pha nước muối loãng chính xác nhất bạn không thể bỏ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50" y="607218"/>
            <a:ext cx="1585913" cy="16216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886450" y="2628900"/>
            <a:ext cx="1828800" cy="3231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500" b="1" dirty="0">
                <a:solidFill>
                  <a:srgbClr val="0000FF"/>
                </a:solidFill>
                <a:latin typeface="Times New Roman" panose="02020603050405020304" pitchFamily="18" charset="0"/>
                <a:cs typeface="Times New Roman" panose="02020603050405020304" pitchFamily="18" charset="0"/>
              </a:rPr>
              <a:t>Nước muối vị mặn</a:t>
            </a:r>
          </a:p>
        </p:txBody>
      </p:sp>
      <p:sp>
        <p:nvSpPr>
          <p:cNvPr id="6" name="TextBox 5"/>
          <p:cNvSpPr txBox="1"/>
          <p:nvPr/>
        </p:nvSpPr>
        <p:spPr>
          <a:xfrm>
            <a:off x="1200150" y="3371850"/>
            <a:ext cx="6800850" cy="73866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100" b="1" dirty="0">
                <a:solidFill>
                  <a:srgbClr val="0000FF"/>
                </a:solidFill>
                <a:latin typeface="Times New Roman" panose="02020603050405020304" pitchFamily="18" charset="0"/>
                <a:cs typeface="Times New Roman" panose="02020603050405020304" pitchFamily="18" charset="0"/>
              </a:rPr>
              <a:t>Từ ví dụ trên em có nhận xét gì về tính chất  của hỗn hợp?</a:t>
            </a:r>
          </a:p>
        </p:txBody>
      </p:sp>
      <p:sp>
        <p:nvSpPr>
          <p:cNvPr id="7" name="TextBox 6"/>
          <p:cNvSpPr txBox="1"/>
          <p:nvPr/>
        </p:nvSpPr>
        <p:spPr>
          <a:xfrm>
            <a:off x="1371600" y="3829050"/>
            <a:ext cx="6400800"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100" b="1" dirty="0">
                <a:solidFill>
                  <a:srgbClr val="0000FF"/>
                </a:solidFill>
                <a:latin typeface="Times New Roman" panose="02020603050405020304" pitchFamily="18" charset="0"/>
                <a:cs typeface="Times New Roman" panose="02020603050405020304" pitchFamily="18" charset="0"/>
              </a:rPr>
              <a:t>=&gt; Tính chất của hỗn hợp phụ thuộc vào thành phần hỗn hợp và hàm lượng chất trong hỗn hợp.</a:t>
            </a:r>
          </a:p>
        </p:txBody>
      </p:sp>
    </p:spTree>
    <p:extLst>
      <p:ext uri="{BB962C8B-B14F-4D97-AF65-F5344CB8AC3E}">
        <p14:creationId xmlns:p14="http://schemas.microsoft.com/office/powerpoint/2010/main" val="65158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additive="base">
                                        <p:cTn id="17" dur="500" fill="hold"/>
                                        <p:tgtEl>
                                          <p:spTgt spid="1030"/>
                                        </p:tgtEl>
                                        <p:attrNameLst>
                                          <p:attrName>ppt_x</p:attrName>
                                        </p:attrNameLst>
                                      </p:cBhvr>
                                      <p:tavLst>
                                        <p:tav tm="0">
                                          <p:val>
                                            <p:strVal val="#ppt_x"/>
                                          </p:val>
                                        </p:tav>
                                        <p:tav tm="100000">
                                          <p:val>
                                            <p:strVal val="#ppt_x"/>
                                          </p:val>
                                        </p:tav>
                                      </p:tavLst>
                                    </p:anim>
                                    <p:anim calcmode="lin" valueType="num">
                                      <p:cBhvr additive="base">
                                        <p:cTn id="1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 calcmode="lin" valueType="num">
                                      <p:cBhvr additive="base">
                                        <p:cTn id="23" dur="500" fill="hold"/>
                                        <p:tgtEl>
                                          <p:spTgt spid="1032"/>
                                        </p:tgtEl>
                                        <p:attrNameLst>
                                          <p:attrName>ppt_x</p:attrName>
                                        </p:attrNameLst>
                                      </p:cBhvr>
                                      <p:tavLst>
                                        <p:tav tm="0">
                                          <p:val>
                                            <p:strVal val="#ppt_x"/>
                                          </p:val>
                                        </p:tav>
                                        <p:tav tm="100000">
                                          <p:val>
                                            <p:strVal val="#ppt_x"/>
                                          </p:val>
                                        </p:tav>
                                      </p:tavLst>
                                    </p:anim>
                                    <p:anim calcmode="lin" valueType="num">
                                      <p:cBhvr additive="base">
                                        <p:cTn id="2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1028"/>
                                        </p:tgtEl>
                                        <p:attrNameLst>
                                          <p:attrName>ppt_x</p:attrName>
                                        </p:attrNameLst>
                                      </p:cBhvr>
                                      <p:tavLst>
                                        <p:tav tm="0">
                                          <p:val>
                                            <p:strVal val="ppt_x"/>
                                          </p:val>
                                        </p:tav>
                                        <p:tav tm="100000">
                                          <p:val>
                                            <p:strVal val="ppt_x"/>
                                          </p:val>
                                        </p:tav>
                                      </p:tavLst>
                                    </p:anim>
                                    <p:anim calcmode="lin" valueType="num">
                                      <p:cBhvr additive="base">
                                        <p:cTn id="29" dur="500"/>
                                        <p:tgtEl>
                                          <p:spTgt spid="1028"/>
                                        </p:tgtEl>
                                        <p:attrNameLst>
                                          <p:attrName>ppt_y</p:attrName>
                                        </p:attrNameLst>
                                      </p:cBhvr>
                                      <p:tavLst>
                                        <p:tav tm="0">
                                          <p:val>
                                            <p:strVal val="ppt_y"/>
                                          </p:val>
                                        </p:tav>
                                        <p:tav tm="100000">
                                          <p:val>
                                            <p:strVal val="1+ppt_h/2"/>
                                          </p:val>
                                        </p:tav>
                                      </p:tavLst>
                                    </p:anim>
                                    <p:set>
                                      <p:cBhvr>
                                        <p:cTn id="30" dur="1" fill="hold">
                                          <p:stCondLst>
                                            <p:cond delay="499"/>
                                          </p:stCondLst>
                                        </p:cTn>
                                        <p:tgtEl>
                                          <p:spTgt spid="1028"/>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5"/>
                                        </p:tgtEl>
                                        <p:attrNameLst>
                                          <p:attrName>ppt_x</p:attrName>
                                        </p:attrNameLst>
                                      </p:cBhvr>
                                      <p:tavLst>
                                        <p:tav tm="0">
                                          <p:val>
                                            <p:strVal val="ppt_x"/>
                                          </p:val>
                                        </p:tav>
                                        <p:tav tm="100000">
                                          <p:val>
                                            <p:strVal val="ppt_x"/>
                                          </p:val>
                                        </p:tav>
                                      </p:tavLst>
                                    </p:anim>
                                    <p:anim calcmode="lin" valueType="num">
                                      <p:cBhvr additive="base">
                                        <p:cTn id="33" dur="500"/>
                                        <p:tgtEl>
                                          <p:spTgt spid="5"/>
                                        </p:tgtEl>
                                        <p:attrNameLst>
                                          <p:attrName>ppt_y</p:attrName>
                                        </p:attrNameLst>
                                      </p:cBhvr>
                                      <p:tavLst>
                                        <p:tav tm="0">
                                          <p:val>
                                            <p:strVal val="ppt_y"/>
                                          </p:val>
                                        </p:tav>
                                        <p:tav tm="100000">
                                          <p:val>
                                            <p:strVal val="1+ppt_h/2"/>
                                          </p:val>
                                        </p:tav>
                                      </p:tavLst>
                                    </p:anim>
                                    <p:set>
                                      <p:cBhvr>
                                        <p:cTn id="34" dur="1" fill="hold">
                                          <p:stCondLst>
                                            <p:cond delay="499"/>
                                          </p:stCondLst>
                                        </p:cTn>
                                        <p:tgtEl>
                                          <p:spTgt spid="5"/>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1030"/>
                                        </p:tgtEl>
                                        <p:attrNameLst>
                                          <p:attrName>ppt_x</p:attrName>
                                        </p:attrNameLst>
                                      </p:cBhvr>
                                      <p:tavLst>
                                        <p:tav tm="0">
                                          <p:val>
                                            <p:strVal val="ppt_x"/>
                                          </p:val>
                                        </p:tav>
                                        <p:tav tm="100000">
                                          <p:val>
                                            <p:strVal val="ppt_x"/>
                                          </p:val>
                                        </p:tav>
                                      </p:tavLst>
                                    </p:anim>
                                    <p:anim calcmode="lin" valueType="num">
                                      <p:cBhvr additive="base">
                                        <p:cTn id="37" dur="500"/>
                                        <p:tgtEl>
                                          <p:spTgt spid="1030"/>
                                        </p:tgtEl>
                                        <p:attrNameLst>
                                          <p:attrName>ppt_y</p:attrName>
                                        </p:attrNameLst>
                                      </p:cBhvr>
                                      <p:tavLst>
                                        <p:tav tm="0">
                                          <p:val>
                                            <p:strVal val="ppt_y"/>
                                          </p:val>
                                        </p:tav>
                                        <p:tav tm="100000">
                                          <p:val>
                                            <p:strVal val="1+ppt_h/2"/>
                                          </p:val>
                                        </p:tav>
                                      </p:tavLst>
                                    </p:anim>
                                    <p:set>
                                      <p:cBhvr>
                                        <p:cTn id="38" dur="1" fill="hold">
                                          <p:stCondLst>
                                            <p:cond delay="499"/>
                                          </p:stCondLst>
                                        </p:cTn>
                                        <p:tgtEl>
                                          <p:spTgt spid="1030"/>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1032"/>
                                        </p:tgtEl>
                                        <p:attrNameLst>
                                          <p:attrName>ppt_x</p:attrName>
                                        </p:attrNameLst>
                                      </p:cBhvr>
                                      <p:tavLst>
                                        <p:tav tm="0">
                                          <p:val>
                                            <p:strVal val="ppt_x"/>
                                          </p:val>
                                        </p:tav>
                                        <p:tav tm="100000">
                                          <p:val>
                                            <p:strVal val="ppt_x"/>
                                          </p:val>
                                        </p:tav>
                                      </p:tavLst>
                                    </p:anim>
                                    <p:anim calcmode="lin" valueType="num">
                                      <p:cBhvr additive="base">
                                        <p:cTn id="41" dur="500"/>
                                        <p:tgtEl>
                                          <p:spTgt spid="1032"/>
                                        </p:tgtEl>
                                        <p:attrNameLst>
                                          <p:attrName>ppt_y</p:attrName>
                                        </p:attrNameLst>
                                      </p:cBhvr>
                                      <p:tavLst>
                                        <p:tav tm="0">
                                          <p:val>
                                            <p:strVal val="ppt_y"/>
                                          </p:val>
                                        </p:tav>
                                        <p:tav tm="100000">
                                          <p:val>
                                            <p:strVal val="1+ppt_h/2"/>
                                          </p:val>
                                        </p:tav>
                                      </p:tavLst>
                                    </p:anim>
                                    <p:set>
                                      <p:cBhvr>
                                        <p:cTn id="42" dur="1" fill="hold">
                                          <p:stCondLst>
                                            <p:cond delay="499"/>
                                          </p:stCondLst>
                                        </p:cTn>
                                        <p:tgtEl>
                                          <p:spTgt spid="103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36"/>
                                        </p:tgtEl>
                                        <p:attrNameLst>
                                          <p:attrName>style.visibility</p:attrName>
                                        </p:attrNameLst>
                                      </p:cBhvr>
                                      <p:to>
                                        <p:strVal val="visible"/>
                                      </p:to>
                                    </p:set>
                                    <p:anim calcmode="lin" valueType="num">
                                      <p:cBhvr additive="base">
                                        <p:cTn id="47" dur="500" fill="hold"/>
                                        <p:tgtEl>
                                          <p:spTgt spid="1036"/>
                                        </p:tgtEl>
                                        <p:attrNameLst>
                                          <p:attrName>ppt_x</p:attrName>
                                        </p:attrNameLst>
                                      </p:cBhvr>
                                      <p:tavLst>
                                        <p:tav tm="0">
                                          <p:val>
                                            <p:strVal val="#ppt_x"/>
                                          </p:val>
                                        </p:tav>
                                        <p:tav tm="100000">
                                          <p:val>
                                            <p:strVal val="#ppt_x"/>
                                          </p:val>
                                        </p:tav>
                                      </p:tavLst>
                                    </p:anim>
                                    <p:anim calcmode="lin" valueType="num">
                                      <p:cBhvr additive="base">
                                        <p:cTn id="48" dur="500" fill="hold"/>
                                        <p:tgtEl>
                                          <p:spTgt spid="10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034"/>
                                        </p:tgtEl>
                                        <p:attrNameLst>
                                          <p:attrName>style.visibility</p:attrName>
                                        </p:attrNameLst>
                                      </p:cBhvr>
                                      <p:to>
                                        <p:strVal val="visible"/>
                                      </p:to>
                                    </p:set>
                                    <p:anim calcmode="lin" valueType="num">
                                      <p:cBhvr additive="base">
                                        <p:cTn id="57" dur="500" fill="hold"/>
                                        <p:tgtEl>
                                          <p:spTgt spid="1034"/>
                                        </p:tgtEl>
                                        <p:attrNameLst>
                                          <p:attrName>ppt_x</p:attrName>
                                        </p:attrNameLst>
                                      </p:cBhvr>
                                      <p:tavLst>
                                        <p:tav tm="0">
                                          <p:val>
                                            <p:strVal val="#ppt_x"/>
                                          </p:val>
                                        </p:tav>
                                        <p:tav tm="100000">
                                          <p:val>
                                            <p:strVal val="#ppt_x"/>
                                          </p:val>
                                        </p:tav>
                                      </p:tavLst>
                                    </p:anim>
                                    <p:anim calcmode="lin" valueType="num">
                                      <p:cBhvr additive="base">
                                        <p:cTn id="58" dur="500" fill="hold"/>
                                        <p:tgtEl>
                                          <p:spTgt spid="103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38"/>
                                        </p:tgtEl>
                                        <p:attrNameLst>
                                          <p:attrName>style.visibility</p:attrName>
                                        </p:attrNameLst>
                                      </p:cBhvr>
                                      <p:to>
                                        <p:strVal val="visible"/>
                                      </p:to>
                                    </p:set>
                                    <p:anim calcmode="lin" valueType="num">
                                      <p:cBhvr additive="base">
                                        <p:cTn id="67" dur="500" fill="hold"/>
                                        <p:tgtEl>
                                          <p:spTgt spid="1038"/>
                                        </p:tgtEl>
                                        <p:attrNameLst>
                                          <p:attrName>ppt_x</p:attrName>
                                        </p:attrNameLst>
                                      </p:cBhvr>
                                      <p:tavLst>
                                        <p:tav tm="0">
                                          <p:val>
                                            <p:strVal val="#ppt_x"/>
                                          </p:val>
                                        </p:tav>
                                        <p:tav tm="100000">
                                          <p:val>
                                            <p:strVal val="#ppt_x"/>
                                          </p:val>
                                        </p:tav>
                                      </p:tavLst>
                                    </p:anim>
                                    <p:anim calcmode="lin" valueType="num">
                                      <p:cBhvr additive="base">
                                        <p:cTn id="68" dur="500" fill="hold"/>
                                        <p:tgtEl>
                                          <p:spTgt spid="103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fill="hold"/>
                                        <p:tgtEl>
                                          <p:spTgt spid="6"/>
                                        </p:tgtEl>
                                        <p:attrNameLst>
                                          <p:attrName>ppt_x</p:attrName>
                                        </p:attrNameLst>
                                      </p:cBhvr>
                                      <p:tavLst>
                                        <p:tav tm="0">
                                          <p:val>
                                            <p:strVal val="#ppt_x"/>
                                          </p:val>
                                        </p:tav>
                                        <p:tav tm="100000">
                                          <p:val>
                                            <p:strVal val="#ppt_x"/>
                                          </p:val>
                                        </p:tav>
                                      </p:tavLst>
                                    </p:anim>
                                    <p:anim calcmode="lin" valueType="num">
                                      <p:cBhvr additive="base">
                                        <p:cTn id="7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6"/>
                                        </p:tgtEl>
                                        <p:attrNameLst>
                                          <p:attrName>ppt_x</p:attrName>
                                        </p:attrNameLst>
                                      </p:cBhvr>
                                      <p:tavLst>
                                        <p:tav tm="0">
                                          <p:val>
                                            <p:strVal val="ppt_x"/>
                                          </p:val>
                                        </p:tav>
                                        <p:tav tm="100000">
                                          <p:val>
                                            <p:strVal val="ppt_x"/>
                                          </p:val>
                                        </p:tav>
                                      </p:tavLst>
                                    </p:anim>
                                    <p:anim calcmode="lin" valueType="num">
                                      <p:cBhvr additive="base">
                                        <p:cTn id="83" dur="500"/>
                                        <p:tgtEl>
                                          <p:spTgt spid="6"/>
                                        </p:tgtEl>
                                        <p:attrNameLst>
                                          <p:attrName>ppt_y</p:attrName>
                                        </p:attrNameLst>
                                      </p:cBhvr>
                                      <p:tavLst>
                                        <p:tav tm="0">
                                          <p:val>
                                            <p:strVal val="ppt_y"/>
                                          </p:val>
                                        </p:tav>
                                        <p:tav tm="100000">
                                          <p:val>
                                            <p:strVal val="1+ppt_h/2"/>
                                          </p:val>
                                        </p:tav>
                                      </p:tavLst>
                                    </p:anim>
                                    <p:set>
                                      <p:cBhvr>
                                        <p:cTn id="84" dur="1" fill="hold">
                                          <p:stCondLst>
                                            <p:cond delay="499"/>
                                          </p:stCondLst>
                                        </p:cTn>
                                        <p:tgtEl>
                                          <p:spTgt spid="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additive="base">
                                        <p:cTn id="89" dur="500" fill="hold"/>
                                        <p:tgtEl>
                                          <p:spTgt spid="7"/>
                                        </p:tgtEl>
                                        <p:attrNameLst>
                                          <p:attrName>ppt_x</p:attrName>
                                        </p:attrNameLst>
                                      </p:cBhvr>
                                      <p:tavLst>
                                        <p:tav tm="0">
                                          <p:val>
                                            <p:strVal val="#ppt_x"/>
                                          </p:val>
                                        </p:tav>
                                        <p:tav tm="100000">
                                          <p:val>
                                            <p:strVal val="#ppt_x"/>
                                          </p:val>
                                        </p:tav>
                                      </p:tavLst>
                                    </p:anim>
                                    <p:anim calcmode="lin" valueType="num">
                                      <p:cBhvr additive="base">
                                        <p:cTn id="9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P spid="14" grpId="0" animBg="1"/>
      <p:bldP spid="16" grpId="0" animBg="1"/>
      <p:bldP spid="6" grpId="0" animBg="1"/>
      <p:bldP spid="6" grpId="1"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80075" y="655456"/>
            <a:ext cx="8563925" cy="4626979"/>
          </a:xfrm>
        </p:spPr>
        <p:txBody>
          <a:bodyPr/>
          <a:lstStyle/>
          <a:p>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gồm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a:t>
            </a:r>
          </a:p>
          <a:p>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gồm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a:t>
            </a:r>
          </a:p>
          <a:p>
            <a:r>
              <a:rPr lang="en-US" sz="3200" dirty="0" err="1" smtClean="0">
                <a:latin typeface="Times New Roman" pitchFamily="18" charset="0"/>
                <a:cs typeface="Times New Roman" pitchFamily="18" charset="0"/>
              </a:rPr>
              <a:t>Bột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canh,không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hỗn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a:t>
            </a:r>
          </a:p>
          <a:p>
            <a:pPr marL="146050" indent="0">
              <a:buNone/>
            </a:pPr>
            <a:r>
              <a:rPr lang="en-US" sz="3200" dirty="0" err="1" smtClean="0">
                <a:latin typeface="Times New Roman" pitchFamily="18" charset="0"/>
                <a:cs typeface="Times New Roman" pitchFamily="18" charset="0"/>
              </a:rPr>
              <a:t>Vậy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hỗn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747644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1196CB-6700-4F32-AD1F-6E523CF9EB54}"/>
              </a:ext>
            </a:extLst>
          </p:cNvPr>
          <p:cNvSpPr txBox="1"/>
          <p:nvPr/>
        </p:nvSpPr>
        <p:spPr>
          <a:xfrm>
            <a:off x="508679" y="914746"/>
            <a:ext cx="8126637" cy="2339102"/>
          </a:xfrm>
          <a:prstGeom prst="rect">
            <a:avLst/>
          </a:prstGeom>
          <a:noFill/>
        </p:spPr>
        <p:txBody>
          <a:bodyPr wrap="square" rtlCol="0">
            <a:spAutoFit/>
          </a:bodyPr>
          <a:lstStyle/>
          <a:p>
            <a:pPr>
              <a:lnSpc>
                <a:spcPct val="150000"/>
              </a:lnSpc>
            </a:pP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Được</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tạo</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ra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khi</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hai</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hay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nhiều</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chất</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trộn</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lẫn</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với</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nhau</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a:t>
            </a:r>
          </a:p>
          <a:p>
            <a:pPr>
              <a:lnSpc>
                <a:spcPct val="150000"/>
              </a:lnSpc>
            </a:pP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Mỗi</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chất</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trong</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hỗn</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hợp</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được</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gọi</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là</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thành</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phần</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hỗn</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effectLst/>
                <a:latin typeface="Times New Roman" pitchFamily="18" charset="0"/>
                <a:ea typeface="Calibri" panose="020F0502020204030204" pitchFamily="34" charset="0"/>
                <a:cs typeface="Times New Roman" pitchFamily="18" charset="0"/>
              </a:rPr>
              <a:t>hợp</a:t>
            </a:r>
            <a:r>
              <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a:t>
            </a:r>
          </a:p>
          <a:p>
            <a:pPr>
              <a:lnSpc>
                <a:spcPct val="150000"/>
              </a:lnSpc>
            </a:pP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Tính</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chất</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hỗn</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hợp</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phụ</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thuộc</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vào</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thành</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phần</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hỗn</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hợp</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và</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hàm</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lượng</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của</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chúng</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a:t>
            </a:r>
            <a:endPar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endParaRPr>
          </a:p>
          <a:p>
            <a:endParaRPr lang="en-US" dirty="0"/>
          </a:p>
        </p:txBody>
      </p:sp>
      <p:pic>
        <p:nvPicPr>
          <p:cNvPr id="10" name="Picture 13">
            <a:extLst>
              <a:ext uri="{FF2B5EF4-FFF2-40B4-BE49-F238E27FC236}">
                <a16:creationId xmlns:a16="http://schemas.microsoft.com/office/drawing/2014/main" id="{C42815A8-35DD-49AD-BB36-86F10160119F}"/>
              </a:ext>
            </a:extLst>
          </p:cNvPr>
          <p:cNvPicPr>
            <a:picLocks noChangeAspect="1"/>
          </p:cNvPicPr>
          <p:nvPr/>
        </p:nvPicPr>
        <p:blipFill>
          <a:blip r:embed="rId2"/>
          <a:srcRect/>
          <a:stretch>
            <a:fillRect/>
          </a:stretch>
        </p:blipFill>
        <p:spPr>
          <a:xfrm>
            <a:off x="3004930" y="2710625"/>
            <a:ext cx="3134139" cy="2432875"/>
          </a:xfrm>
          <a:prstGeom prst="rect">
            <a:avLst/>
          </a:prstGeom>
        </p:spPr>
      </p:pic>
      <p:sp>
        <p:nvSpPr>
          <p:cNvPr id="4" name="Google Shape;697;p35">
            <a:extLst>
              <a:ext uri="{FF2B5EF4-FFF2-40B4-BE49-F238E27FC236}">
                <a16:creationId xmlns:a16="http://schemas.microsoft.com/office/drawing/2014/main" id="{44091C5D-0E10-4DB4-8975-95D1ED446371}"/>
              </a:ext>
            </a:extLst>
          </p:cNvPr>
          <p:cNvSpPr txBox="1">
            <a:spLocks/>
          </p:cNvSpPr>
          <p:nvPr/>
        </p:nvSpPr>
        <p:spPr>
          <a:xfrm>
            <a:off x="619348" y="342046"/>
            <a:ext cx="79053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Indie Flower"/>
              <a:buNone/>
              <a:defRPr sz="4200" b="1" i="0" u="none" strike="noStrike" cap="none">
                <a:solidFill>
                  <a:schemeClr val="dk2"/>
                </a:solidFill>
                <a:latin typeface="Indie Flower"/>
                <a:ea typeface="Indie Flower"/>
                <a:cs typeface="Indie Flower"/>
                <a:sym typeface="Indie Flower"/>
              </a:defRPr>
            </a:lvl1pPr>
            <a:lvl2pPr marR="0" lvl="1"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9pPr>
          </a:lstStyle>
          <a:p>
            <a:pPr algn="ctr"/>
            <a:r>
              <a:rPr lang="en-US" sz="3200" dirty="0">
                <a:solidFill>
                  <a:schemeClr val="accent1">
                    <a:lumMod val="25000"/>
                  </a:schemeClr>
                </a:solidFill>
                <a:latin typeface="Times New Roman" pitchFamily="18" charset="0"/>
                <a:cs typeface="Times New Roman" pitchFamily="18" charset="0"/>
              </a:rPr>
              <a:t>2. HỖN HỢP</a:t>
            </a:r>
          </a:p>
        </p:txBody>
      </p:sp>
    </p:spTree>
    <p:extLst>
      <p:ext uri="{BB962C8B-B14F-4D97-AF65-F5344CB8AC3E}">
        <p14:creationId xmlns:p14="http://schemas.microsoft.com/office/powerpoint/2010/main" val="3371578125"/>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300"/>
                                        <p:tgtEl>
                                          <p:spTgt spid="7">
                                            <p:txEl>
                                              <p:pRg st="0" end="0"/>
                                            </p:txEl>
                                          </p:spTgt>
                                        </p:tgtEl>
                                      </p:cBhvr>
                                    </p:animEffect>
                                    <p:anim calcmode="lin" valueType="num">
                                      <p:cBhvr>
                                        <p:cTn id="8" dur="3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3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300"/>
                                        <p:tgtEl>
                                          <p:spTgt spid="7">
                                            <p:txEl>
                                              <p:pRg st="1" end="1"/>
                                            </p:txEl>
                                          </p:spTgt>
                                        </p:tgtEl>
                                      </p:cBhvr>
                                    </p:animEffect>
                                    <p:anim calcmode="lin" valueType="num">
                                      <p:cBhvr>
                                        <p:cTn id="15" dur="3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3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300"/>
                                        <p:tgtEl>
                                          <p:spTgt spid="7">
                                            <p:txEl>
                                              <p:pRg st="2" end="2"/>
                                            </p:txEl>
                                          </p:spTgt>
                                        </p:tgtEl>
                                      </p:cBhvr>
                                    </p:animEffect>
                                    <p:anim calcmode="lin" valueType="num">
                                      <p:cBhvr>
                                        <p:cTn id="22" dur="3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3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209" y="1254265"/>
            <a:ext cx="8505259" cy="2936303"/>
          </a:xfrm>
        </p:spPr>
        <p:txBody>
          <a:bodyPr/>
          <a:lstStyle/>
          <a:p>
            <a:r>
              <a:rPr lang="en-US" dirty="0" err="1" smtClean="0">
                <a:solidFill>
                  <a:schemeClr val="tx1"/>
                </a:solidFill>
                <a:latin typeface="Times New Roman" pitchFamily="18" charset="0"/>
                <a:cs typeface="Times New Roman" pitchFamily="18" charset="0"/>
              </a:rPr>
              <a:t>Chất</a:t>
            </a:r>
            <a:r>
              <a:rPr lang="en-US" dirty="0" smtClean="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tinh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khiết</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hỗn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hợp</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có</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gì</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khác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nhau</a:t>
            </a:r>
            <a:r>
              <a:rPr lang="en-US" dirty="0">
                <a:solidFill>
                  <a:schemeClr val="tx1"/>
                </a:solidFill>
                <a:latin typeface="Times New Roman" pitchFamily="18" charset="0"/>
                <a:cs typeface="Times New Roman" pitchFamily="18" charset="0"/>
              </a:rPr>
              <a:t>?</a:t>
            </a:r>
            <a:br>
              <a:rPr lang="en-US" dirty="0">
                <a:solidFill>
                  <a:schemeClr val="tx1"/>
                </a:solidFill>
                <a:latin typeface="Times New Roman" pitchFamily="18" charset="0"/>
                <a:cs typeface="Times New Roman" pitchFamily="18" charset="0"/>
              </a:rPr>
            </a:b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07648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DFA455-4D69-4766-8D9E-C00ADDFDC26B}"/>
              </a:ext>
            </a:extLst>
          </p:cNvPr>
          <p:cNvSpPr>
            <a:spLocks noGrp="1"/>
          </p:cNvSpPr>
          <p:nvPr>
            <p:ph type="title"/>
          </p:nvPr>
        </p:nvSpPr>
        <p:spPr>
          <a:xfrm>
            <a:off x="396510" y="0"/>
            <a:ext cx="8666570" cy="1009517"/>
          </a:xfrm>
        </p:spPr>
        <p:txBody>
          <a:bodyPr anchor="t"/>
          <a:lstStyle/>
          <a:p>
            <a:r>
              <a:rPr lang="en-US" sz="3200" dirty="0">
                <a:solidFill>
                  <a:schemeClr val="accent1">
                    <a:lumMod val="25000"/>
                  </a:schemeClr>
                </a:solidFill>
                <a:latin typeface="+mj-lt"/>
                <a:ea typeface="Calibri" panose="020F0502020204030204" pitchFamily="34" charset="0"/>
              </a:rPr>
              <a:t>3</a:t>
            </a:r>
            <a:r>
              <a:rPr lang="en-US" sz="3200" dirty="0">
                <a:solidFill>
                  <a:schemeClr val="accent1">
                    <a:lumMod val="25000"/>
                  </a:schemeClr>
                </a:solidFill>
                <a:effectLst/>
                <a:latin typeface="+mj-lt"/>
                <a:ea typeface="Calibri" panose="020F0502020204030204" pitchFamily="34" charset="0"/>
              </a:rPr>
              <a:t>. </a:t>
            </a:r>
            <a:r>
              <a:rPr lang="en-US" sz="2800" dirty="0">
                <a:solidFill>
                  <a:schemeClr val="accent1">
                    <a:lumMod val="25000"/>
                  </a:schemeClr>
                </a:solidFill>
                <a:effectLst/>
                <a:ea typeface="Calibri" panose="020F0502020204030204" pitchFamily="34" charset="0"/>
              </a:rPr>
              <a:t>HỖN HỢP ĐỒNG NHẤT HỖN HỢP KHÔNG ĐỒNG NHẤT</a:t>
            </a:r>
            <a:r>
              <a:rPr lang="en-US" sz="2800" dirty="0">
                <a:solidFill>
                  <a:schemeClr val="accent1">
                    <a:lumMod val="25000"/>
                  </a:schemeClr>
                </a:solidFill>
                <a:effectLst/>
                <a:latin typeface="Times New Roman" panose="02020603050405020304" pitchFamily="18" charset="0"/>
                <a:ea typeface="Calibri" panose="020F0502020204030204" pitchFamily="34" charset="0"/>
              </a:rPr>
              <a:t/>
            </a:r>
            <a:br>
              <a:rPr lang="en-US" sz="2800" dirty="0">
                <a:solidFill>
                  <a:schemeClr val="accent1">
                    <a:lumMod val="25000"/>
                  </a:schemeClr>
                </a:solidFill>
                <a:effectLst/>
                <a:latin typeface="Times New Roman" panose="02020603050405020304" pitchFamily="18" charset="0"/>
                <a:ea typeface="Calibri" panose="020F0502020204030204" pitchFamily="34" charset="0"/>
              </a:rPr>
            </a:br>
            <a:endParaRPr lang="en-US" sz="2800" dirty="0">
              <a:solidFill>
                <a:schemeClr val="accent1">
                  <a:lumMod val="25000"/>
                </a:schemeClr>
              </a:solidFill>
            </a:endParaRPr>
          </a:p>
        </p:txBody>
      </p:sp>
      <p:pic>
        <p:nvPicPr>
          <p:cNvPr id="19" name="Picture 6">
            <a:extLst>
              <a:ext uri="{FF2B5EF4-FFF2-40B4-BE49-F238E27FC236}">
                <a16:creationId xmlns:a16="http://schemas.microsoft.com/office/drawing/2014/main" id="{40435933-77D0-4C7F-9D69-2A7EF7D12F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425877"/>
            <a:ext cx="1082593" cy="1009518"/>
          </a:xfrm>
          <a:prstGeom prst="rect">
            <a:avLst/>
          </a:prstGeom>
        </p:spPr>
      </p:pic>
      <p:pic>
        <p:nvPicPr>
          <p:cNvPr id="22" name="Picture 3">
            <a:extLst>
              <a:ext uri="{FF2B5EF4-FFF2-40B4-BE49-F238E27FC236}">
                <a16:creationId xmlns:a16="http://schemas.microsoft.com/office/drawing/2014/main" id="{747C3E0E-5012-451F-A2E3-5B6173CCEA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4332" y="2151673"/>
            <a:ext cx="2889555" cy="2679406"/>
          </a:xfrm>
          <a:prstGeom prst="rect">
            <a:avLst/>
          </a:prstGeom>
        </p:spPr>
      </p:pic>
      <p:sp>
        <p:nvSpPr>
          <p:cNvPr id="23" name="Speech Bubble: Oval 22">
            <a:extLst>
              <a:ext uri="{FF2B5EF4-FFF2-40B4-BE49-F238E27FC236}">
                <a16:creationId xmlns:a16="http://schemas.microsoft.com/office/drawing/2014/main" id="{D7E84873-4B71-471C-8CEF-7462EBFE73E8}"/>
              </a:ext>
            </a:extLst>
          </p:cNvPr>
          <p:cNvSpPr/>
          <p:nvPr/>
        </p:nvSpPr>
        <p:spPr>
          <a:xfrm>
            <a:off x="3681876" y="1092425"/>
            <a:ext cx="4408438" cy="2703399"/>
          </a:xfrm>
          <a:prstGeom prst="wedgeEllipseCallout">
            <a:avLst>
              <a:gd name="adj1" fmla="val -62216"/>
              <a:gd name="adj2" fmla="val 8788"/>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1800" dirty="0" smtClean="0">
                <a:solidFill>
                  <a:schemeClr val="tx2"/>
                </a:solidFill>
                <a:latin typeface="Times New Roman" pitchFamily="18" charset="0"/>
                <a:cs typeface="Times New Roman" pitchFamily="18" charset="0"/>
              </a:rPr>
              <a:t>GV chia HS </a:t>
            </a:r>
            <a:r>
              <a:rPr lang="en-US" sz="1800" dirty="0" err="1" smtClean="0">
                <a:solidFill>
                  <a:schemeClr val="tx2"/>
                </a:solidFill>
                <a:latin typeface="Times New Roman" pitchFamily="18" charset="0"/>
                <a:cs typeface="Times New Roman" pitchFamily="18" charset="0"/>
              </a:rPr>
              <a:t>làm</a:t>
            </a:r>
            <a:r>
              <a:rPr lang="en-US" sz="1800" dirty="0" smtClean="0">
                <a:solidFill>
                  <a:schemeClr val="tx2"/>
                </a:solidFill>
                <a:latin typeface="Times New Roman" pitchFamily="18" charset="0"/>
                <a:cs typeface="Times New Roman" pitchFamily="18" charset="0"/>
              </a:rPr>
              <a:t> 4 </a:t>
            </a:r>
            <a:r>
              <a:rPr lang="en-US" sz="1800" dirty="0" err="1" smtClean="0">
                <a:solidFill>
                  <a:schemeClr val="tx2"/>
                </a:solidFill>
                <a:latin typeface="Times New Roman" pitchFamily="18" charset="0"/>
                <a:cs typeface="Times New Roman" pitchFamily="18" charset="0"/>
              </a:rPr>
              <a:t>nhóm</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làm</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thí</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nghiệm</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và</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nêu</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hiện</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tượng</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của</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thí</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nghiệm</a:t>
            </a:r>
            <a:r>
              <a:rPr lang="en-US" sz="1800" dirty="0" smtClean="0">
                <a:solidFill>
                  <a:schemeClr val="tx2"/>
                </a:solidFill>
                <a:latin typeface="Times New Roman" pitchFamily="18" charset="0"/>
                <a:cs typeface="Times New Roman" pitchFamily="18" charset="0"/>
              </a:rPr>
              <a:t>:</a:t>
            </a:r>
          </a:p>
          <a:p>
            <a:pPr algn="just"/>
            <a:r>
              <a:rPr lang="en-US" sz="1800" dirty="0" err="1" smtClean="0">
                <a:solidFill>
                  <a:schemeClr val="tx2"/>
                </a:solidFill>
                <a:latin typeface="Times New Roman" pitchFamily="18" charset="0"/>
                <a:cs typeface="Times New Roman" pitchFamily="18" charset="0"/>
              </a:rPr>
              <a:t>Nhóm</a:t>
            </a:r>
            <a:r>
              <a:rPr lang="en-US" sz="1800" dirty="0" smtClean="0">
                <a:solidFill>
                  <a:schemeClr val="tx2"/>
                </a:solidFill>
                <a:latin typeface="Times New Roman" pitchFamily="18" charset="0"/>
                <a:cs typeface="Times New Roman" pitchFamily="18" charset="0"/>
              </a:rPr>
              <a:t> 1:Cho </a:t>
            </a:r>
            <a:r>
              <a:rPr lang="en-US" sz="1800" dirty="0" err="1" smtClean="0">
                <a:solidFill>
                  <a:schemeClr val="tx2"/>
                </a:solidFill>
                <a:latin typeface="Times New Roman" pitchFamily="18" charset="0"/>
                <a:cs typeface="Times New Roman" pitchFamily="18" charset="0"/>
              </a:rPr>
              <a:t>đường</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vào</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nước,khuấy</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đều</a:t>
            </a:r>
            <a:r>
              <a:rPr lang="en-US" sz="1800" dirty="0" smtClean="0">
                <a:solidFill>
                  <a:schemeClr val="tx2"/>
                </a:solidFill>
                <a:latin typeface="Times New Roman" pitchFamily="18" charset="0"/>
                <a:cs typeface="Times New Roman" pitchFamily="18" charset="0"/>
              </a:rPr>
              <a:t> .</a:t>
            </a:r>
          </a:p>
          <a:p>
            <a:pPr algn="just"/>
            <a:r>
              <a:rPr lang="en-US" sz="1800" dirty="0" err="1" smtClean="0">
                <a:solidFill>
                  <a:schemeClr val="tx2"/>
                </a:solidFill>
                <a:latin typeface="Times New Roman" pitchFamily="18" charset="0"/>
                <a:cs typeface="Times New Roman" pitchFamily="18" charset="0"/>
              </a:rPr>
              <a:t>Nhóm</a:t>
            </a:r>
            <a:r>
              <a:rPr lang="en-US" sz="1800" dirty="0" smtClean="0">
                <a:solidFill>
                  <a:schemeClr val="tx2"/>
                </a:solidFill>
                <a:latin typeface="Times New Roman" pitchFamily="18" charset="0"/>
                <a:cs typeface="Times New Roman" pitchFamily="18" charset="0"/>
              </a:rPr>
              <a:t> 2:Cho </a:t>
            </a:r>
            <a:r>
              <a:rPr lang="en-US" sz="1800" dirty="0" err="1" smtClean="0">
                <a:solidFill>
                  <a:schemeClr val="tx2"/>
                </a:solidFill>
                <a:latin typeface="Times New Roman" pitchFamily="18" charset="0"/>
                <a:cs typeface="Times New Roman" pitchFamily="18" charset="0"/>
              </a:rPr>
              <a:t>dầu</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ăn</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cào</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nước</a:t>
            </a:r>
            <a:r>
              <a:rPr lang="en-US" sz="1800" dirty="0" smtClean="0">
                <a:solidFill>
                  <a:schemeClr val="tx2"/>
                </a:solidFill>
                <a:latin typeface="Times New Roman" pitchFamily="18" charset="0"/>
                <a:cs typeface="Times New Roman" pitchFamily="18" charset="0"/>
              </a:rPr>
              <a:t>.</a:t>
            </a:r>
          </a:p>
          <a:p>
            <a:pPr algn="just"/>
            <a:r>
              <a:rPr lang="en-US" sz="1800" dirty="0" err="1" smtClean="0">
                <a:solidFill>
                  <a:schemeClr val="tx2"/>
                </a:solidFill>
                <a:latin typeface="Times New Roman" pitchFamily="18" charset="0"/>
                <a:cs typeface="Times New Roman" pitchFamily="18" charset="0"/>
              </a:rPr>
              <a:t>Nhóm</a:t>
            </a:r>
            <a:r>
              <a:rPr lang="en-US" sz="1800" dirty="0" smtClean="0">
                <a:solidFill>
                  <a:schemeClr val="tx2"/>
                </a:solidFill>
                <a:latin typeface="Times New Roman" pitchFamily="18" charset="0"/>
                <a:cs typeface="Times New Roman" pitchFamily="18" charset="0"/>
              </a:rPr>
              <a:t> 3: Cho </a:t>
            </a:r>
            <a:r>
              <a:rPr lang="en-US" sz="1800" dirty="0" err="1" smtClean="0">
                <a:solidFill>
                  <a:schemeClr val="tx2"/>
                </a:solidFill>
                <a:latin typeface="Times New Roman" pitchFamily="18" charset="0"/>
                <a:cs typeface="Times New Roman" pitchFamily="18" charset="0"/>
              </a:rPr>
              <a:t>cồn</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vào</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nước</a:t>
            </a:r>
            <a:endParaRPr lang="en-US" sz="1800" dirty="0" smtClean="0">
              <a:solidFill>
                <a:schemeClr val="tx2"/>
              </a:solidFill>
              <a:latin typeface="Times New Roman" pitchFamily="18" charset="0"/>
              <a:cs typeface="Times New Roman" pitchFamily="18" charset="0"/>
            </a:endParaRPr>
          </a:p>
          <a:p>
            <a:pPr algn="just"/>
            <a:r>
              <a:rPr lang="en-US" sz="1800" dirty="0" err="1" smtClean="0">
                <a:solidFill>
                  <a:schemeClr val="tx2"/>
                </a:solidFill>
                <a:latin typeface="Times New Roman" pitchFamily="18" charset="0"/>
                <a:cs typeface="Times New Roman" pitchFamily="18" charset="0"/>
              </a:rPr>
              <a:t>Nhóm</a:t>
            </a:r>
            <a:r>
              <a:rPr lang="en-US" sz="1800" dirty="0" smtClean="0">
                <a:solidFill>
                  <a:schemeClr val="tx2"/>
                </a:solidFill>
                <a:latin typeface="Times New Roman" pitchFamily="18" charset="0"/>
                <a:cs typeface="Times New Roman" pitchFamily="18" charset="0"/>
              </a:rPr>
              <a:t> 4: Cho </a:t>
            </a:r>
            <a:r>
              <a:rPr lang="en-US" sz="1800" dirty="0" err="1" smtClean="0">
                <a:solidFill>
                  <a:schemeClr val="tx2"/>
                </a:solidFill>
                <a:latin typeface="Times New Roman" pitchFamily="18" charset="0"/>
                <a:cs typeface="Times New Roman" pitchFamily="18" charset="0"/>
              </a:rPr>
              <a:t>cát</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vào</a:t>
            </a:r>
            <a:r>
              <a:rPr lang="en-US" sz="1800" dirty="0" smtClean="0">
                <a:solidFill>
                  <a:schemeClr val="tx2"/>
                </a:solidFill>
                <a:latin typeface="Times New Roman" pitchFamily="18" charset="0"/>
                <a:cs typeface="Times New Roman" pitchFamily="18" charset="0"/>
              </a:rPr>
              <a:t> </a:t>
            </a:r>
            <a:r>
              <a:rPr lang="en-US" sz="1800" dirty="0" err="1" smtClean="0">
                <a:solidFill>
                  <a:schemeClr val="tx2"/>
                </a:solidFill>
                <a:latin typeface="Times New Roman" pitchFamily="18" charset="0"/>
                <a:cs typeface="Times New Roman" pitchFamily="18" charset="0"/>
              </a:rPr>
              <a:t>nước</a:t>
            </a:r>
            <a:endParaRPr lang="en-US" sz="1800" dirty="0" smtClean="0">
              <a:solidFill>
                <a:schemeClr val="tx2"/>
              </a:solidFill>
              <a:latin typeface="Times New Roman" pitchFamily="18" charset="0"/>
              <a:cs typeface="Times New Roman" pitchFamily="18" charset="0"/>
            </a:endParaRPr>
          </a:p>
          <a:p>
            <a:pPr algn="just"/>
            <a:r>
              <a:rPr lang="en-US" sz="1800" dirty="0" smtClean="0">
                <a:solidFill>
                  <a:schemeClr val="tx2"/>
                </a:solidFill>
                <a:latin typeface="Times New Roman" pitchFamily="18" charset="0"/>
                <a:cs typeface="Times New Roman" pitchFamily="18" charset="0"/>
                <a:sym typeface="Wingdings" panose="05000000000000000000" pitchFamily="2" charset="2"/>
              </a:rPr>
              <a:t>Cho </a:t>
            </a:r>
            <a:r>
              <a:rPr lang="en-US" sz="1800" dirty="0" err="1" smtClean="0">
                <a:solidFill>
                  <a:schemeClr val="tx2"/>
                </a:solidFill>
                <a:latin typeface="Times New Roman" pitchFamily="18" charset="0"/>
                <a:cs typeface="Times New Roman" pitchFamily="18" charset="0"/>
                <a:sym typeface="Wingdings" panose="05000000000000000000" pitchFamily="2" charset="2"/>
              </a:rPr>
              <a:t>biết</a:t>
            </a:r>
            <a:r>
              <a:rPr lang="en-US" sz="1800" dirty="0" smtClean="0">
                <a:solidFill>
                  <a:schemeClr val="tx2"/>
                </a:solidFill>
                <a:latin typeface="Times New Roman" pitchFamily="18" charset="0"/>
                <a:cs typeface="Times New Roman" pitchFamily="18" charset="0"/>
                <a:sym typeface="Wingdings" panose="05000000000000000000" pitchFamily="2" charset="2"/>
              </a:rPr>
              <a:t> </a:t>
            </a:r>
            <a:r>
              <a:rPr lang="en-US" sz="1800" dirty="0" err="1" smtClean="0">
                <a:solidFill>
                  <a:schemeClr val="tx2"/>
                </a:solidFill>
                <a:latin typeface="Times New Roman" pitchFamily="18" charset="0"/>
                <a:cs typeface="Times New Roman" pitchFamily="18" charset="0"/>
                <a:sym typeface="Wingdings" panose="05000000000000000000" pitchFamily="2" charset="2"/>
              </a:rPr>
              <a:t>hỗn</a:t>
            </a:r>
            <a:r>
              <a:rPr lang="en-US" sz="1800" dirty="0" smtClean="0">
                <a:solidFill>
                  <a:schemeClr val="tx2"/>
                </a:solidFill>
                <a:latin typeface="Times New Roman" pitchFamily="18" charset="0"/>
                <a:cs typeface="Times New Roman" pitchFamily="18" charset="0"/>
                <a:sym typeface="Wingdings" panose="05000000000000000000" pitchFamily="2" charset="2"/>
              </a:rPr>
              <a:t> </a:t>
            </a:r>
            <a:r>
              <a:rPr lang="en-US" sz="1800" dirty="0" err="1" smtClean="0">
                <a:solidFill>
                  <a:schemeClr val="tx2"/>
                </a:solidFill>
                <a:latin typeface="Times New Roman" pitchFamily="18" charset="0"/>
                <a:cs typeface="Times New Roman" pitchFamily="18" charset="0"/>
                <a:sym typeface="Wingdings" panose="05000000000000000000" pitchFamily="2" charset="2"/>
              </a:rPr>
              <a:t>hợp</a:t>
            </a:r>
            <a:r>
              <a:rPr lang="en-US" sz="1800" dirty="0" smtClean="0">
                <a:solidFill>
                  <a:schemeClr val="tx2"/>
                </a:solidFill>
                <a:latin typeface="Times New Roman" pitchFamily="18" charset="0"/>
                <a:cs typeface="Times New Roman" pitchFamily="18" charset="0"/>
                <a:sym typeface="Wingdings" panose="05000000000000000000" pitchFamily="2" charset="2"/>
              </a:rPr>
              <a:t> </a:t>
            </a:r>
            <a:r>
              <a:rPr lang="en-US" sz="1800" dirty="0" err="1" smtClean="0">
                <a:solidFill>
                  <a:schemeClr val="tx2"/>
                </a:solidFill>
                <a:latin typeface="Times New Roman" pitchFamily="18" charset="0"/>
                <a:cs typeface="Times New Roman" pitchFamily="18" charset="0"/>
                <a:sym typeface="Wingdings" panose="05000000000000000000" pitchFamily="2" charset="2"/>
              </a:rPr>
              <a:t>đồng</a:t>
            </a:r>
            <a:r>
              <a:rPr lang="en-US" sz="1800" dirty="0" smtClean="0">
                <a:solidFill>
                  <a:schemeClr val="tx2"/>
                </a:solidFill>
                <a:latin typeface="Times New Roman" pitchFamily="18" charset="0"/>
                <a:cs typeface="Times New Roman" pitchFamily="18" charset="0"/>
                <a:sym typeface="Wingdings" panose="05000000000000000000" pitchFamily="2" charset="2"/>
              </a:rPr>
              <a:t> </a:t>
            </a:r>
            <a:r>
              <a:rPr lang="en-US" sz="1800" dirty="0" err="1" smtClean="0">
                <a:solidFill>
                  <a:schemeClr val="tx2"/>
                </a:solidFill>
                <a:latin typeface="Times New Roman" pitchFamily="18" charset="0"/>
                <a:cs typeface="Times New Roman" pitchFamily="18" charset="0"/>
                <a:sym typeface="Wingdings" panose="05000000000000000000" pitchFamily="2" charset="2"/>
              </a:rPr>
              <a:t>nhất,hỗn</a:t>
            </a:r>
            <a:r>
              <a:rPr lang="en-US" sz="1800" dirty="0" smtClean="0">
                <a:solidFill>
                  <a:schemeClr val="tx2"/>
                </a:solidFill>
                <a:latin typeface="Times New Roman" pitchFamily="18" charset="0"/>
                <a:cs typeface="Times New Roman" pitchFamily="18" charset="0"/>
                <a:sym typeface="Wingdings" panose="05000000000000000000" pitchFamily="2" charset="2"/>
              </a:rPr>
              <a:t> </a:t>
            </a:r>
            <a:r>
              <a:rPr lang="en-US" sz="1800" dirty="0" err="1" smtClean="0">
                <a:solidFill>
                  <a:schemeClr val="tx2"/>
                </a:solidFill>
                <a:latin typeface="Times New Roman" pitchFamily="18" charset="0"/>
                <a:cs typeface="Times New Roman" pitchFamily="18" charset="0"/>
                <a:sym typeface="Wingdings" panose="05000000000000000000" pitchFamily="2" charset="2"/>
              </a:rPr>
              <a:t>hợp</a:t>
            </a:r>
            <a:r>
              <a:rPr lang="en-US" sz="1800" dirty="0" smtClean="0">
                <a:solidFill>
                  <a:schemeClr val="tx2"/>
                </a:solidFill>
                <a:latin typeface="Times New Roman" pitchFamily="18" charset="0"/>
                <a:cs typeface="Times New Roman" pitchFamily="18" charset="0"/>
                <a:sym typeface="Wingdings" panose="05000000000000000000" pitchFamily="2" charset="2"/>
              </a:rPr>
              <a:t> </a:t>
            </a:r>
            <a:r>
              <a:rPr lang="en-US" sz="1800" dirty="0" err="1" smtClean="0">
                <a:solidFill>
                  <a:schemeClr val="tx2"/>
                </a:solidFill>
                <a:latin typeface="Times New Roman" pitchFamily="18" charset="0"/>
                <a:cs typeface="Times New Roman" pitchFamily="18" charset="0"/>
                <a:sym typeface="Wingdings" panose="05000000000000000000" pitchFamily="2" charset="2"/>
              </a:rPr>
              <a:t>không</a:t>
            </a:r>
            <a:r>
              <a:rPr lang="en-US" sz="1800" dirty="0" smtClean="0">
                <a:solidFill>
                  <a:schemeClr val="tx2"/>
                </a:solidFill>
                <a:latin typeface="Times New Roman" pitchFamily="18" charset="0"/>
                <a:cs typeface="Times New Roman" pitchFamily="18" charset="0"/>
                <a:sym typeface="Wingdings" panose="05000000000000000000" pitchFamily="2" charset="2"/>
              </a:rPr>
              <a:t> </a:t>
            </a:r>
            <a:r>
              <a:rPr lang="en-US" sz="1800" dirty="0" err="1" smtClean="0">
                <a:solidFill>
                  <a:schemeClr val="tx2"/>
                </a:solidFill>
                <a:latin typeface="Times New Roman" pitchFamily="18" charset="0"/>
                <a:cs typeface="Times New Roman" pitchFamily="18" charset="0"/>
                <a:sym typeface="Wingdings" panose="05000000000000000000" pitchFamily="2" charset="2"/>
              </a:rPr>
              <a:t>đồng</a:t>
            </a:r>
            <a:r>
              <a:rPr lang="en-US" sz="1800" dirty="0" smtClean="0">
                <a:solidFill>
                  <a:schemeClr val="tx2"/>
                </a:solidFill>
                <a:latin typeface="Times New Roman" pitchFamily="18" charset="0"/>
                <a:cs typeface="Times New Roman" pitchFamily="18" charset="0"/>
                <a:sym typeface="Wingdings" panose="05000000000000000000" pitchFamily="2" charset="2"/>
              </a:rPr>
              <a:t> </a:t>
            </a:r>
            <a:r>
              <a:rPr lang="en-US" sz="1800" dirty="0" err="1" smtClean="0">
                <a:solidFill>
                  <a:schemeClr val="tx2"/>
                </a:solidFill>
                <a:latin typeface="Times New Roman" pitchFamily="18" charset="0"/>
                <a:cs typeface="Times New Roman" pitchFamily="18" charset="0"/>
                <a:sym typeface="Wingdings" panose="05000000000000000000" pitchFamily="2" charset="2"/>
              </a:rPr>
              <a:t>nhất</a:t>
            </a:r>
            <a:r>
              <a:rPr lang="en-US" sz="1800" dirty="0" smtClean="0">
                <a:solidFill>
                  <a:schemeClr val="tx2"/>
                </a:solidFill>
                <a:latin typeface="Times New Roman" pitchFamily="18" charset="0"/>
                <a:cs typeface="Times New Roman" pitchFamily="18" charset="0"/>
                <a:sym typeface="Wingdings" panose="05000000000000000000" pitchFamily="2" charset="2"/>
              </a:rPr>
              <a:t>?</a:t>
            </a:r>
            <a:endParaRPr lang="en-US" sz="1800" dirty="0" smtClean="0">
              <a:solidFill>
                <a:schemeClr val="tx2"/>
              </a:solidFill>
              <a:latin typeface="Times New Roman" pitchFamily="18" charset="0"/>
              <a:cs typeface="Times New Roman" pitchFamily="18" charset="0"/>
            </a:endParaRPr>
          </a:p>
          <a:p>
            <a:pPr algn="just"/>
            <a:endParaRPr lang="en-US" sz="2400" dirty="0">
              <a:solidFill>
                <a:schemeClr val="tx2"/>
              </a:solidFill>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08359176"/>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3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12" name="TextBox 11">
            <a:extLst>
              <a:ext uri="{FF2B5EF4-FFF2-40B4-BE49-F238E27FC236}">
                <a16:creationId xmlns:a16="http://schemas.microsoft.com/office/drawing/2014/main" id="{256A9295-2E19-4819-9BE3-3689C9CF64CE}"/>
              </a:ext>
            </a:extLst>
          </p:cNvPr>
          <p:cNvSpPr txBox="1"/>
          <p:nvPr/>
        </p:nvSpPr>
        <p:spPr>
          <a:xfrm>
            <a:off x="3203077" y="2791646"/>
            <a:ext cx="5787729" cy="195438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nl-NL"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Hỗn hợp không đồng nhất: có thành phần không giống nhau trong toàn bộ hỗn hợp. </a:t>
            </a:r>
            <a:r>
              <a:rPr lang="nl-NL" sz="2200" dirty="0">
                <a:solidFill>
                  <a:schemeClr val="accent1">
                    <a:lumMod val="25000"/>
                  </a:schemeClr>
                </a:solidFill>
                <a:latin typeface="Times New Roman" pitchFamily="18" charset="0"/>
                <a:ea typeface="Calibri" panose="020F0502020204030204" pitchFamily="34" charset="0"/>
                <a:cs typeface="Times New Roman" pitchFamily="18" charset="0"/>
              </a:rPr>
              <a:t>C</a:t>
            </a:r>
            <a:r>
              <a:rPr lang="nl-NL"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ác chất phân bố không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đồng</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 </a:t>
            </a:r>
            <a:r>
              <a:rPr lang="en-US" sz="2200" dirty="0" err="1">
                <a:solidFill>
                  <a:schemeClr val="accent1">
                    <a:lumMod val="25000"/>
                  </a:schemeClr>
                </a:solidFill>
                <a:latin typeface="Times New Roman" pitchFamily="18" charset="0"/>
                <a:ea typeface="Calibri" panose="020F0502020204030204" pitchFamily="34" charset="0"/>
                <a:cs typeface="Times New Roman" pitchFamily="18" charset="0"/>
              </a:rPr>
              <a:t>đều</a:t>
            </a:r>
            <a:r>
              <a:rPr lang="en-US" sz="2200" dirty="0">
                <a:solidFill>
                  <a:schemeClr val="accent1">
                    <a:lumMod val="25000"/>
                  </a:schemeClr>
                </a:solidFill>
                <a:latin typeface="Times New Roman" pitchFamily="18" charset="0"/>
                <a:ea typeface="Calibri" panose="020F0502020204030204" pitchFamily="34" charset="0"/>
                <a:cs typeface="Times New Roman" pitchFamily="18" charset="0"/>
              </a:rPr>
              <a:t>.</a:t>
            </a:r>
            <a:endParaRPr lang="en-US" sz="2200" dirty="0">
              <a:solidFill>
                <a:schemeClr val="accent1">
                  <a:lumMod val="25000"/>
                </a:schemeClr>
              </a:solidFill>
              <a:effectLst/>
              <a:latin typeface="Times New Roman" pitchFamily="18" charset="0"/>
              <a:ea typeface="Calibri" panose="020F0502020204030204" pitchFamily="34" charset="0"/>
              <a:cs typeface="Times New Roman" pitchFamily="18" charset="0"/>
            </a:endParaRPr>
          </a:p>
          <a:p>
            <a:endParaRPr lang="en-US" sz="2200" dirty="0">
              <a:solidFill>
                <a:schemeClr val="accent1">
                  <a:lumMod val="25000"/>
                </a:schemeClr>
              </a:solidFill>
              <a:latin typeface="Times New Roman" pitchFamily="18" charset="0"/>
              <a:cs typeface="Times New Roman" pitchFamily="18" charset="0"/>
            </a:endParaRPr>
          </a:p>
        </p:txBody>
      </p:sp>
      <p:pic>
        <p:nvPicPr>
          <p:cNvPr id="20" name="Picture 19">
            <a:extLst>
              <a:ext uri="{FF2B5EF4-FFF2-40B4-BE49-F238E27FC236}">
                <a16:creationId xmlns:a16="http://schemas.microsoft.com/office/drawing/2014/main" id="{FB61C8F6-9B82-4FCA-8EDD-A03696A2D9C1}"/>
              </a:ext>
            </a:extLst>
          </p:cNvPr>
          <p:cNvPicPr>
            <a:picLocks noChangeAspect="1"/>
          </p:cNvPicPr>
          <p:nvPr/>
        </p:nvPicPr>
        <p:blipFill rotWithShape="1">
          <a:blip r:embed="rId3"/>
          <a:srcRect l="18605" t="35755" r="65000" b="34462"/>
          <a:stretch/>
        </p:blipFill>
        <p:spPr>
          <a:xfrm>
            <a:off x="671921" y="296524"/>
            <a:ext cx="2423639" cy="2156280"/>
          </a:xfrm>
          <a:prstGeom prst="rect">
            <a:avLst/>
          </a:prstGeom>
        </p:spPr>
      </p:pic>
      <p:pic>
        <p:nvPicPr>
          <p:cNvPr id="61" name="Picture 60">
            <a:extLst>
              <a:ext uri="{FF2B5EF4-FFF2-40B4-BE49-F238E27FC236}">
                <a16:creationId xmlns:a16="http://schemas.microsoft.com/office/drawing/2014/main" id="{7500E7EB-E336-4183-9272-1DDA38878EB4}"/>
              </a:ext>
            </a:extLst>
          </p:cNvPr>
          <p:cNvPicPr>
            <a:picLocks noChangeAspect="1"/>
          </p:cNvPicPr>
          <p:nvPr/>
        </p:nvPicPr>
        <p:blipFill rotWithShape="1">
          <a:blip r:embed="rId3"/>
          <a:srcRect l="36843" t="35755" r="42790" b="34462"/>
          <a:stretch/>
        </p:blipFill>
        <p:spPr>
          <a:xfrm>
            <a:off x="671921" y="2690697"/>
            <a:ext cx="2423639" cy="2156280"/>
          </a:xfrm>
          <a:prstGeom prst="rect">
            <a:avLst/>
          </a:prstGeom>
        </p:spPr>
      </p:pic>
      <p:sp>
        <p:nvSpPr>
          <p:cNvPr id="21" name="TextBox 20">
            <a:extLst>
              <a:ext uri="{FF2B5EF4-FFF2-40B4-BE49-F238E27FC236}">
                <a16:creationId xmlns:a16="http://schemas.microsoft.com/office/drawing/2014/main" id="{E4E4C2DB-3343-457C-950F-C282AA39621C}"/>
              </a:ext>
            </a:extLst>
          </p:cNvPr>
          <p:cNvSpPr txBox="1"/>
          <p:nvPr/>
        </p:nvSpPr>
        <p:spPr>
          <a:xfrm>
            <a:off x="3203077" y="598137"/>
            <a:ext cx="5690730" cy="1553054"/>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nl-NL"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Hỗn hợp đồng nhất: có thành phần giống nhau tại mọi vị trí trong toàn bộ hỗn hợp. </a:t>
            </a:r>
            <a:r>
              <a:rPr lang="nl-NL" sz="2200" dirty="0">
                <a:solidFill>
                  <a:schemeClr val="accent1">
                    <a:lumMod val="25000"/>
                  </a:schemeClr>
                </a:solidFill>
                <a:latin typeface="Times New Roman" pitchFamily="18" charset="0"/>
                <a:ea typeface="Calibri" panose="020F0502020204030204" pitchFamily="34" charset="0"/>
                <a:cs typeface="Times New Roman" pitchFamily="18" charset="0"/>
              </a:rPr>
              <a:t>C</a:t>
            </a:r>
            <a:r>
              <a:rPr lang="nl-NL" sz="2200" dirty="0">
                <a:solidFill>
                  <a:schemeClr val="accent1">
                    <a:lumMod val="25000"/>
                  </a:schemeClr>
                </a:solidFill>
                <a:effectLst/>
                <a:latin typeface="Times New Roman" pitchFamily="18" charset="0"/>
                <a:ea typeface="Calibri" panose="020F0502020204030204" pitchFamily="34" charset="0"/>
                <a:cs typeface="Times New Roman" pitchFamily="18" charset="0"/>
              </a:rPr>
              <a:t>ác chất phân bố rất đồng đều.</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49703718"/>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3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3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circle(in)">
                                      <p:cBhvr>
                                        <p:cTn id="17" dur="3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0185" y="24493"/>
            <a:ext cx="6779173" cy="4914900"/>
          </a:xfrm>
          <a:prstGeom prst="rect">
            <a:avLst/>
          </a:prstGeom>
          <a:solidFill>
            <a:srgbClr val="FFFFFF">
              <a:shade val="85000"/>
            </a:srgbClr>
          </a:solidFill>
          <a:ln w="381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314450" y="1916668"/>
            <a:ext cx="857250" cy="39241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950" b="1" dirty="0">
                <a:solidFill>
                  <a:srgbClr val="0000FF"/>
                </a:solidFill>
                <a:latin typeface="Times New Roman" panose="02020603050405020304" pitchFamily="18" charset="0"/>
                <a:cs typeface="Times New Roman" panose="02020603050405020304" pitchFamily="18" charset="0"/>
              </a:rPr>
              <a:t>Tiết 1</a:t>
            </a:r>
          </a:p>
        </p:txBody>
      </p:sp>
      <p:cxnSp>
        <p:nvCxnSpPr>
          <p:cNvPr id="7" name="Straight Connector 6"/>
          <p:cNvCxnSpPr>
            <a:stCxn id="5" idx="3"/>
          </p:cNvCxnSpPr>
          <p:nvPr/>
        </p:nvCxnSpPr>
        <p:spPr>
          <a:xfrm flipV="1">
            <a:off x="2171700" y="1257301"/>
            <a:ext cx="1028700" cy="84403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143250" y="857250"/>
            <a:ext cx="2286000" cy="62865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950" b="1" dirty="0">
                <a:solidFill>
                  <a:srgbClr val="0000FF"/>
                </a:solidFill>
                <a:latin typeface="Times New Roman" panose="02020603050405020304" pitchFamily="18" charset="0"/>
                <a:cs typeface="Times New Roman" panose="02020603050405020304" pitchFamily="18" charset="0"/>
              </a:rPr>
              <a:t>Chất tinh khiết</a:t>
            </a:r>
          </a:p>
        </p:txBody>
      </p:sp>
      <p:cxnSp>
        <p:nvCxnSpPr>
          <p:cNvPr id="10" name="Straight Connector 9"/>
          <p:cNvCxnSpPr>
            <a:stCxn id="8" idx="6"/>
          </p:cNvCxnSpPr>
          <p:nvPr/>
        </p:nvCxnSpPr>
        <p:spPr>
          <a:xfrm>
            <a:off x="5429250" y="1171575"/>
            <a:ext cx="400050" cy="0"/>
          </a:xfrm>
          <a:prstGeom prst="line">
            <a:avLst/>
          </a:prstGeom>
          <a:ln w="38100"/>
        </p:spPr>
        <p:style>
          <a:lnRef idx="2">
            <a:schemeClr val="accent2"/>
          </a:lnRef>
          <a:fillRef idx="0">
            <a:schemeClr val="accent2"/>
          </a:fillRef>
          <a:effectRef idx="1">
            <a:schemeClr val="accent2"/>
          </a:effectRef>
          <a:fontRef idx="minor">
            <a:schemeClr val="tx1"/>
          </a:fontRef>
        </p:style>
      </p:cxnSp>
      <p:sp>
        <p:nvSpPr>
          <p:cNvPr id="11" name="Rounded Rectangle 10"/>
          <p:cNvSpPr/>
          <p:nvPr/>
        </p:nvSpPr>
        <p:spPr>
          <a:xfrm>
            <a:off x="5829300" y="742950"/>
            <a:ext cx="2057400" cy="85725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solidFill>
                  <a:schemeClr val="bg2">
                    <a:lumMod val="25000"/>
                  </a:schemeClr>
                </a:solidFill>
                <a:latin typeface="Times New Roman"/>
                <a:ea typeface="Calibri"/>
                <a:cs typeface="Times New Roman"/>
              </a:rPr>
              <a:t>Được tạo ra từ một chất duy nhất</a:t>
            </a:r>
            <a:endParaRPr lang="en-US" sz="1950" dirty="0">
              <a:solidFill>
                <a:schemeClr val="bg2">
                  <a:lumMod val="25000"/>
                </a:schemeClr>
              </a:solidFill>
            </a:endParaRPr>
          </a:p>
        </p:txBody>
      </p:sp>
      <p:cxnSp>
        <p:nvCxnSpPr>
          <p:cNvPr id="13" name="Straight Connector 12"/>
          <p:cNvCxnSpPr>
            <a:stCxn id="5" idx="3"/>
            <a:endCxn id="14" idx="2"/>
          </p:cNvCxnSpPr>
          <p:nvPr/>
        </p:nvCxnSpPr>
        <p:spPr>
          <a:xfrm>
            <a:off x="2171700" y="2101335"/>
            <a:ext cx="800100" cy="21324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971800" y="1943100"/>
            <a:ext cx="2286000" cy="74295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950" b="1" dirty="0">
                <a:solidFill>
                  <a:srgbClr val="0000FF"/>
                </a:solidFill>
                <a:latin typeface="Times New Roman" panose="02020603050405020304" pitchFamily="18" charset="0"/>
                <a:cs typeface="Times New Roman" panose="02020603050405020304" pitchFamily="18" charset="0"/>
              </a:rPr>
              <a:t>Hỗn hợp</a:t>
            </a:r>
          </a:p>
        </p:txBody>
      </p:sp>
      <p:cxnSp>
        <p:nvCxnSpPr>
          <p:cNvPr id="17" name="Straight Connector 16"/>
          <p:cNvCxnSpPr/>
          <p:nvPr/>
        </p:nvCxnSpPr>
        <p:spPr>
          <a:xfrm>
            <a:off x="5257800" y="2314575"/>
            <a:ext cx="371475" cy="0"/>
          </a:xfrm>
          <a:prstGeom prst="line">
            <a:avLst/>
          </a:prstGeom>
          <a:ln w="38100"/>
        </p:spPr>
        <p:style>
          <a:lnRef idx="2">
            <a:schemeClr val="accent2"/>
          </a:lnRef>
          <a:fillRef idx="0">
            <a:schemeClr val="accent2"/>
          </a:fillRef>
          <a:effectRef idx="1">
            <a:schemeClr val="accent2"/>
          </a:effectRef>
          <a:fontRef idx="minor">
            <a:schemeClr val="tx1"/>
          </a:fontRef>
        </p:style>
      </p:cxnSp>
      <p:sp>
        <p:nvSpPr>
          <p:cNvPr id="18" name="Rounded Rectangle 17"/>
          <p:cNvSpPr/>
          <p:nvPr/>
        </p:nvSpPr>
        <p:spPr>
          <a:xfrm>
            <a:off x="5629275" y="1828800"/>
            <a:ext cx="2314575" cy="1143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solidFill>
                  <a:schemeClr val="bg2">
                    <a:lumMod val="10000"/>
                  </a:schemeClr>
                </a:solidFill>
                <a:latin typeface="Times New Roman" panose="02020603050405020304" pitchFamily="18" charset="0"/>
                <a:cs typeface="Times New Roman" panose="02020603050405020304" pitchFamily="18" charset="0"/>
              </a:rPr>
              <a:t>Hỗn hợp được tạo ra khi hai hay nhiều chất trộn lẫn với nhau.</a:t>
            </a:r>
          </a:p>
        </p:txBody>
      </p:sp>
      <p:cxnSp>
        <p:nvCxnSpPr>
          <p:cNvPr id="20" name="Straight Connector 19"/>
          <p:cNvCxnSpPr/>
          <p:nvPr/>
        </p:nvCxnSpPr>
        <p:spPr>
          <a:xfrm flipH="1">
            <a:off x="2571750" y="2514600"/>
            <a:ext cx="628650" cy="400050"/>
          </a:xfrm>
          <a:prstGeom prst="line">
            <a:avLst/>
          </a:prstGeom>
        </p:spPr>
        <p:style>
          <a:lnRef idx="3">
            <a:schemeClr val="accent5"/>
          </a:lnRef>
          <a:fillRef idx="0">
            <a:schemeClr val="accent5"/>
          </a:fillRef>
          <a:effectRef idx="2">
            <a:schemeClr val="accent5"/>
          </a:effectRef>
          <a:fontRef idx="minor">
            <a:schemeClr val="tx1"/>
          </a:fontRef>
        </p:style>
      </p:cxnSp>
      <p:cxnSp>
        <p:nvCxnSpPr>
          <p:cNvPr id="22" name="Straight Connector 21"/>
          <p:cNvCxnSpPr/>
          <p:nvPr/>
        </p:nvCxnSpPr>
        <p:spPr>
          <a:xfrm>
            <a:off x="4229100" y="2686050"/>
            <a:ext cx="457200" cy="400050"/>
          </a:xfrm>
          <a:prstGeom prst="line">
            <a:avLst/>
          </a:prstGeom>
        </p:spPr>
        <p:style>
          <a:lnRef idx="3">
            <a:schemeClr val="accent5"/>
          </a:lnRef>
          <a:fillRef idx="0">
            <a:schemeClr val="accent5"/>
          </a:fillRef>
          <a:effectRef idx="2">
            <a:schemeClr val="accent5"/>
          </a:effectRef>
          <a:fontRef idx="minor">
            <a:schemeClr val="tx1"/>
          </a:fontRef>
        </p:style>
      </p:cxnSp>
      <p:sp>
        <p:nvSpPr>
          <p:cNvPr id="23" name="Rounded Rectangle 22"/>
          <p:cNvSpPr/>
          <p:nvPr/>
        </p:nvSpPr>
        <p:spPr>
          <a:xfrm>
            <a:off x="1314450" y="2914650"/>
            <a:ext cx="222885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050" b="1" dirty="0">
                <a:solidFill>
                  <a:srgbClr val="0000FF"/>
                </a:solidFill>
                <a:latin typeface="Times New Roman" panose="02020603050405020304" pitchFamily="18" charset="0"/>
                <a:cs typeface="Times New Roman" panose="02020603050405020304" pitchFamily="18" charset="0"/>
              </a:rPr>
              <a:t>Hỗn hợp đồng nhất là hỗn hợp có thành phần giống nhau tại mọi vị trí trong toàn bộ hỗn hợp.</a:t>
            </a:r>
          </a:p>
        </p:txBody>
      </p:sp>
      <p:sp>
        <p:nvSpPr>
          <p:cNvPr id="24" name="Rounded Rectangle 23"/>
          <p:cNvSpPr/>
          <p:nvPr/>
        </p:nvSpPr>
        <p:spPr>
          <a:xfrm>
            <a:off x="4286250" y="3086100"/>
            <a:ext cx="2457450" cy="10858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050" b="1" dirty="0">
                <a:solidFill>
                  <a:srgbClr val="0000FF"/>
                </a:solidFill>
                <a:latin typeface="Times New Roman" panose="02020603050405020304" pitchFamily="18" charset="0"/>
                <a:cs typeface="Times New Roman" panose="02020603050405020304" pitchFamily="18" charset="0"/>
              </a:rPr>
              <a:t>Hỗn hợp không đồng nhất là hỗn hợp có thành phần không giống nhau trong toàn bộ hỗn hợp.</a:t>
            </a:r>
          </a:p>
        </p:txBody>
      </p:sp>
    </p:spTree>
    <p:extLst>
      <p:ext uri="{BB962C8B-B14F-4D97-AF65-F5344CB8AC3E}">
        <p14:creationId xmlns:p14="http://schemas.microsoft.com/office/powerpoint/2010/main" val="136514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8" grpId="0" animBg="1"/>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97;p35">
            <a:extLst>
              <a:ext uri="{FF2B5EF4-FFF2-40B4-BE49-F238E27FC236}">
                <a16:creationId xmlns:a16="http://schemas.microsoft.com/office/drawing/2014/main" id="{5473D6F7-8234-4B78-88B0-50480C892872}"/>
              </a:ext>
            </a:extLst>
          </p:cNvPr>
          <p:cNvSpPr txBox="1">
            <a:spLocks/>
          </p:cNvSpPr>
          <p:nvPr/>
        </p:nvSpPr>
        <p:spPr>
          <a:xfrm>
            <a:off x="503984" y="346106"/>
            <a:ext cx="8136032"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Indie Flower"/>
              <a:buNone/>
              <a:defRPr sz="4200" b="1" i="0" u="none" strike="noStrike" cap="none">
                <a:solidFill>
                  <a:schemeClr val="dk2"/>
                </a:solidFill>
                <a:latin typeface="Indie Flower"/>
                <a:ea typeface="Indie Flower"/>
                <a:cs typeface="Indie Flower"/>
                <a:sym typeface="Indie Flower"/>
              </a:defRPr>
            </a:lvl1pPr>
            <a:lvl2pPr marR="0" lvl="1"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9pPr>
          </a:lstStyle>
          <a:p>
            <a:pPr algn="ctr"/>
            <a:r>
              <a:rPr lang="en-US" sz="3200" dirty="0">
                <a:solidFill>
                  <a:schemeClr val="accent1">
                    <a:lumMod val="25000"/>
                  </a:schemeClr>
                </a:solidFill>
                <a:latin typeface="+mj-lt"/>
              </a:rPr>
              <a:t>LUYỆN TẬP</a:t>
            </a:r>
          </a:p>
        </p:txBody>
      </p:sp>
      <p:sp>
        <p:nvSpPr>
          <p:cNvPr id="7" name="TextBox 6">
            <a:extLst>
              <a:ext uri="{FF2B5EF4-FFF2-40B4-BE49-F238E27FC236}">
                <a16:creationId xmlns:a16="http://schemas.microsoft.com/office/drawing/2014/main" id="{5F9484AC-D1AF-426A-A74F-949619494FD1}"/>
              </a:ext>
            </a:extLst>
          </p:cNvPr>
          <p:cNvSpPr txBox="1"/>
          <p:nvPr/>
        </p:nvSpPr>
        <p:spPr>
          <a:xfrm>
            <a:off x="1144429" y="1136750"/>
            <a:ext cx="6855142" cy="430887"/>
          </a:xfrm>
          <a:prstGeom prst="rect">
            <a:avLst/>
          </a:prstGeom>
          <a:noFill/>
        </p:spPr>
        <p:txBody>
          <a:bodyPr wrap="square">
            <a:spAutoFit/>
          </a:bodyPr>
          <a:lstStyle/>
          <a:p>
            <a:pPr algn="ctr"/>
            <a:r>
              <a:rPr lang="en-US" sz="2200" b="0" i="0" dirty="0" err="1">
                <a:solidFill>
                  <a:schemeClr val="accent1">
                    <a:lumMod val="25000"/>
                  </a:schemeClr>
                </a:solidFill>
                <a:effectLst/>
                <a:latin typeface="+mn-lt"/>
              </a:rPr>
              <a:t>Câu</a:t>
            </a:r>
            <a:r>
              <a:rPr lang="en-US" sz="2200" b="0" i="0" dirty="0">
                <a:solidFill>
                  <a:schemeClr val="accent1">
                    <a:lumMod val="25000"/>
                  </a:schemeClr>
                </a:solidFill>
                <a:effectLst/>
                <a:latin typeface="+mn-lt"/>
              </a:rPr>
              <a:t> 1. </a:t>
            </a:r>
            <a:r>
              <a:rPr lang="vi-VN" sz="2200" b="0" i="0" dirty="0">
                <a:solidFill>
                  <a:schemeClr val="accent1">
                    <a:lumMod val="25000"/>
                  </a:schemeClr>
                </a:solidFill>
                <a:effectLst/>
                <a:latin typeface="+mn-lt"/>
              </a:rPr>
              <a:t>Trường hợp nào sau đây là chất tinh khiết?</a:t>
            </a:r>
            <a:endParaRPr lang="en-US" sz="2200" dirty="0">
              <a:solidFill>
                <a:schemeClr val="accent1">
                  <a:lumMod val="25000"/>
                </a:schemeClr>
              </a:solidFill>
              <a:latin typeface="+mn-lt"/>
            </a:endParaRPr>
          </a:p>
        </p:txBody>
      </p:sp>
      <p:sp>
        <p:nvSpPr>
          <p:cNvPr id="8" name="Rectangle: Rounded Corners 7">
            <a:extLst>
              <a:ext uri="{FF2B5EF4-FFF2-40B4-BE49-F238E27FC236}">
                <a16:creationId xmlns:a16="http://schemas.microsoft.com/office/drawing/2014/main" id="{16FE40D6-88F2-44E3-93CA-237C33D81F6F}"/>
              </a:ext>
            </a:extLst>
          </p:cNvPr>
          <p:cNvSpPr/>
          <p:nvPr/>
        </p:nvSpPr>
        <p:spPr>
          <a:xfrm>
            <a:off x="1497331" y="2034540"/>
            <a:ext cx="2420302" cy="1074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a:solidFill>
                  <a:schemeClr val="accent1">
                    <a:lumMod val="25000"/>
                  </a:schemeClr>
                </a:solidFill>
                <a:latin typeface="Times New Roman" pitchFamily="18" charset="0"/>
                <a:cs typeface="Times New Roman" pitchFamily="18" charset="0"/>
              </a:rPr>
              <a:t>A. </a:t>
            </a:r>
            <a:r>
              <a:rPr lang="en-US" sz="2200" dirty="0" err="1">
                <a:solidFill>
                  <a:schemeClr val="accent1">
                    <a:lumMod val="25000"/>
                  </a:schemeClr>
                </a:solidFill>
                <a:latin typeface="Times New Roman" pitchFamily="18" charset="0"/>
                <a:cs typeface="Times New Roman" pitchFamily="18" charset="0"/>
              </a:rPr>
              <a:t>Gỗ</a:t>
            </a:r>
            <a:endParaRPr lang="en-US" sz="2200" dirty="0">
              <a:solidFill>
                <a:schemeClr val="accent1">
                  <a:lumMod val="25000"/>
                </a:schemeClr>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08F9BDD8-E298-4C2C-96B3-D1D809F3331F}"/>
              </a:ext>
            </a:extLst>
          </p:cNvPr>
          <p:cNvSpPr/>
          <p:nvPr/>
        </p:nvSpPr>
        <p:spPr>
          <a:xfrm>
            <a:off x="1574484" y="3575863"/>
            <a:ext cx="2420302" cy="1074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a:solidFill>
                  <a:schemeClr val="accent1">
                    <a:lumMod val="25000"/>
                  </a:schemeClr>
                </a:solidFill>
                <a:latin typeface="Times New Roman" pitchFamily="18" charset="0"/>
                <a:cs typeface="Times New Roman" pitchFamily="18" charset="0"/>
              </a:rPr>
              <a:t>C. </a:t>
            </a:r>
            <a:r>
              <a:rPr lang="en-US" sz="2200" dirty="0" err="1">
                <a:solidFill>
                  <a:schemeClr val="accent1">
                    <a:lumMod val="25000"/>
                  </a:schemeClr>
                </a:solidFill>
                <a:latin typeface="Times New Roman" pitchFamily="18" charset="0"/>
                <a:cs typeface="Times New Roman" pitchFamily="18" charset="0"/>
              </a:rPr>
              <a:t>Nước</a:t>
            </a:r>
            <a:r>
              <a:rPr lang="en-US" sz="2200" dirty="0">
                <a:solidFill>
                  <a:schemeClr val="accent1">
                    <a:lumMod val="25000"/>
                  </a:schemeClr>
                </a:solidFill>
                <a:latin typeface="Times New Roman" pitchFamily="18" charset="0"/>
                <a:cs typeface="Times New Roman" pitchFamily="18" charset="0"/>
              </a:rPr>
              <a:t> </a:t>
            </a:r>
            <a:r>
              <a:rPr lang="en-US" sz="2200" dirty="0" err="1">
                <a:solidFill>
                  <a:schemeClr val="accent1">
                    <a:lumMod val="25000"/>
                  </a:schemeClr>
                </a:solidFill>
                <a:latin typeface="Times New Roman" pitchFamily="18" charset="0"/>
                <a:cs typeface="Times New Roman" pitchFamily="18" charset="0"/>
              </a:rPr>
              <a:t>khoáng</a:t>
            </a:r>
            <a:endParaRPr lang="en-US" sz="2200" dirty="0">
              <a:solidFill>
                <a:schemeClr val="accent1">
                  <a:lumMod val="25000"/>
                </a:schemeClr>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id="{24A0BC7A-1208-4801-9AD3-C9049B4B8B88}"/>
              </a:ext>
            </a:extLst>
          </p:cNvPr>
          <p:cNvSpPr/>
          <p:nvPr/>
        </p:nvSpPr>
        <p:spPr>
          <a:xfrm>
            <a:off x="5149216" y="3575863"/>
            <a:ext cx="2420302" cy="1074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a:solidFill>
                  <a:schemeClr val="accent1">
                    <a:lumMod val="25000"/>
                  </a:schemeClr>
                </a:solidFill>
                <a:latin typeface="Times New Roman" pitchFamily="18" charset="0"/>
                <a:cs typeface="Times New Roman" pitchFamily="18" charset="0"/>
              </a:rPr>
              <a:t>D. </a:t>
            </a:r>
            <a:r>
              <a:rPr lang="en-US" sz="2200" dirty="0" err="1" smtClean="0">
                <a:solidFill>
                  <a:schemeClr val="accent1">
                    <a:lumMod val="25000"/>
                  </a:schemeClr>
                </a:solidFill>
                <a:latin typeface="Times New Roman" pitchFamily="18" charset="0"/>
                <a:cs typeface="Times New Roman" pitchFamily="18" charset="0"/>
              </a:rPr>
              <a:t>Nước</a:t>
            </a:r>
            <a:r>
              <a:rPr lang="en-US" sz="2200" dirty="0" smtClean="0">
                <a:solidFill>
                  <a:schemeClr val="accent1">
                    <a:lumMod val="25000"/>
                  </a:schemeClr>
                </a:solidFill>
                <a:latin typeface="Times New Roman" pitchFamily="18" charset="0"/>
                <a:cs typeface="Times New Roman" pitchFamily="18" charset="0"/>
              </a:rPr>
              <a:t> </a:t>
            </a:r>
            <a:r>
              <a:rPr lang="en-US" sz="2200" dirty="0" err="1" smtClean="0">
                <a:solidFill>
                  <a:schemeClr val="accent1">
                    <a:lumMod val="25000"/>
                  </a:schemeClr>
                </a:solidFill>
                <a:latin typeface="Times New Roman" pitchFamily="18" charset="0"/>
                <a:cs typeface="Times New Roman" pitchFamily="18" charset="0"/>
              </a:rPr>
              <a:t>biển</a:t>
            </a:r>
            <a:endParaRPr lang="en-US" sz="2200" dirty="0">
              <a:solidFill>
                <a:schemeClr val="accent1">
                  <a:lumMod val="25000"/>
                </a:schemeClr>
              </a:solidFill>
              <a:latin typeface="Times New Roman" pitchFamily="18" charset="0"/>
              <a:cs typeface="Times New Roman" pitchFamily="18" charset="0"/>
            </a:endParaRPr>
          </a:p>
        </p:txBody>
      </p:sp>
      <p:sp>
        <p:nvSpPr>
          <p:cNvPr id="11" name="Rectangle: Rounded Corners 10">
            <a:extLst>
              <a:ext uri="{FF2B5EF4-FFF2-40B4-BE49-F238E27FC236}">
                <a16:creationId xmlns:a16="http://schemas.microsoft.com/office/drawing/2014/main" id="{25F36B5F-DEE4-4A63-8FF4-2D772D9A6C57}"/>
              </a:ext>
            </a:extLst>
          </p:cNvPr>
          <p:cNvSpPr/>
          <p:nvPr/>
        </p:nvSpPr>
        <p:spPr>
          <a:xfrm>
            <a:off x="5149216" y="2034540"/>
            <a:ext cx="2420302" cy="1074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a:solidFill>
                  <a:schemeClr val="accent1">
                    <a:lumMod val="25000"/>
                  </a:schemeClr>
                </a:solidFill>
              </a:rPr>
              <a:t>B. Sodium </a:t>
            </a:r>
            <a:r>
              <a:rPr lang="en-US" sz="2200" dirty="0" err="1">
                <a:solidFill>
                  <a:schemeClr val="accent1">
                    <a:lumMod val="25000"/>
                  </a:schemeClr>
                </a:solidFill>
              </a:rPr>
              <a:t>cloride</a:t>
            </a:r>
            <a:endParaRPr lang="en-US" sz="2200" dirty="0">
              <a:solidFill>
                <a:schemeClr val="accent1">
                  <a:lumMod val="25000"/>
                </a:schemeClr>
              </a:solidFill>
            </a:endParaRPr>
          </a:p>
        </p:txBody>
      </p:sp>
      <p:sp>
        <p:nvSpPr>
          <p:cNvPr id="12" name="Rectangle: Rounded Corners 11">
            <a:extLst>
              <a:ext uri="{FF2B5EF4-FFF2-40B4-BE49-F238E27FC236}">
                <a16:creationId xmlns:a16="http://schemas.microsoft.com/office/drawing/2014/main" id="{0ABDC4DE-04E1-43D6-A729-4DAE1E67B9BD}"/>
              </a:ext>
            </a:extLst>
          </p:cNvPr>
          <p:cNvSpPr/>
          <p:nvPr/>
        </p:nvSpPr>
        <p:spPr>
          <a:xfrm>
            <a:off x="5149216" y="2034540"/>
            <a:ext cx="2420302" cy="107442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200" dirty="0">
                <a:solidFill>
                  <a:schemeClr val="tx2"/>
                </a:solidFill>
                <a:latin typeface="Times New Roman" pitchFamily="18" charset="0"/>
                <a:cs typeface="Times New Roman" pitchFamily="18" charset="0"/>
              </a:rPr>
              <a:t>B. </a:t>
            </a:r>
            <a:r>
              <a:rPr lang="en-US" sz="2200" dirty="0" err="1" smtClean="0">
                <a:solidFill>
                  <a:schemeClr val="tx2"/>
                </a:solidFill>
                <a:latin typeface="Times New Roman" pitchFamily="18" charset="0"/>
                <a:cs typeface="Times New Roman" pitchFamily="18" charset="0"/>
              </a:rPr>
              <a:t>Nước</a:t>
            </a:r>
            <a:r>
              <a:rPr lang="en-US" sz="2200" dirty="0" smtClean="0">
                <a:solidFill>
                  <a:schemeClr val="tx2"/>
                </a:solidFill>
                <a:latin typeface="Times New Roman" pitchFamily="18" charset="0"/>
                <a:cs typeface="Times New Roman" pitchFamily="18" charset="0"/>
              </a:rPr>
              <a:t> </a:t>
            </a:r>
            <a:r>
              <a:rPr lang="en-US" sz="2200" dirty="0" err="1" smtClean="0">
                <a:solidFill>
                  <a:schemeClr val="tx2"/>
                </a:solidFill>
                <a:latin typeface="Times New Roman" pitchFamily="18" charset="0"/>
                <a:cs typeface="Times New Roman" pitchFamily="18" charset="0"/>
              </a:rPr>
              <a:t>cất</a:t>
            </a:r>
            <a:endParaRPr lang="en-US" sz="22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805540195"/>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3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3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3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3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5950" y="342900"/>
            <a:ext cx="5600700" cy="3582519"/>
          </a:xfrm>
          <a:prstGeom prst="rect">
            <a:avLst/>
          </a:prstGeom>
          <a:noFill/>
        </p:spPr>
        <p:txBody>
          <a:bodyPr wrap="square" rtlCol="0">
            <a:spAutoFit/>
          </a:bodyPr>
          <a:lstStyle/>
          <a:p>
            <a:pPr algn="ctr">
              <a:lnSpc>
                <a:spcPct val="120000"/>
              </a:lnSpc>
            </a:pPr>
            <a:r>
              <a:rPr lang="en-US" sz="2100" b="1" dirty="0">
                <a:solidFill>
                  <a:srgbClr val="0000FF"/>
                </a:solidFill>
                <a:latin typeface="Times New Roman" panose="02020603050405020304" pitchFamily="18" charset="0"/>
                <a:cs typeface="Times New Roman" panose="02020603050405020304" pitchFamily="18" charset="0"/>
              </a:rPr>
              <a:t>LUẬT CHƠI</a:t>
            </a:r>
          </a:p>
          <a:p>
            <a:pPr algn="just">
              <a:lnSpc>
                <a:spcPct val="120000"/>
              </a:lnSpc>
            </a:pPr>
            <a:r>
              <a:rPr lang="en-US" sz="2100" b="1" dirty="0">
                <a:solidFill>
                  <a:srgbClr val="0000FF"/>
                </a:solidFill>
                <a:latin typeface="Times New Roman" panose="02020603050405020304" pitchFamily="18" charset="0"/>
                <a:cs typeface="Times New Roman" panose="02020603050405020304" pitchFamily="18" charset="0"/>
              </a:rPr>
              <a:t>- Có 6 ô hàng ngang, các em được lựa chọn các ô hàng ngang bất kỳ.</a:t>
            </a:r>
          </a:p>
          <a:p>
            <a:pPr algn="just">
              <a:lnSpc>
                <a:spcPct val="120000"/>
              </a:lnSpc>
            </a:pPr>
            <a:r>
              <a:rPr lang="en-US" sz="2100" b="1" dirty="0">
                <a:solidFill>
                  <a:srgbClr val="0000FF"/>
                </a:solidFill>
                <a:latin typeface="Times New Roman" panose="02020603050405020304" pitchFamily="18" charset="0"/>
                <a:cs typeface="Times New Roman" panose="02020603050405020304" pitchFamily="18" charset="0"/>
              </a:rPr>
              <a:t>- Mỗi ô tương ứng với một câu hỏi, trả lời đúng thì hàng ngang đó được mở ra và bạn sẽ được </a:t>
            </a:r>
            <a:r>
              <a:rPr lang="en-US" sz="2100" b="1" dirty="0" err="1">
                <a:solidFill>
                  <a:srgbClr val="0000FF"/>
                </a:solidFill>
                <a:latin typeface="Times New Roman" panose="02020603050405020304" pitchFamily="18" charset="0"/>
                <a:cs typeface="Times New Roman" panose="02020603050405020304" pitchFamily="18" charset="0"/>
              </a:rPr>
              <a:t>nhận</a:t>
            </a:r>
            <a:r>
              <a:rPr lang="en-US" sz="2100" b="1" dirty="0">
                <a:solidFill>
                  <a:srgbClr val="0000FF"/>
                </a:solidFill>
                <a:latin typeface="Times New Roman" panose="02020603050405020304" pitchFamily="18" charset="0"/>
                <a:cs typeface="Times New Roman" panose="02020603050405020304" pitchFamily="18" charset="0"/>
              </a:rPr>
              <a:t> </a:t>
            </a:r>
            <a:r>
              <a:rPr lang="en-US" sz="2100" b="1" dirty="0" smtClean="0">
                <a:solidFill>
                  <a:srgbClr val="0000FF"/>
                </a:solidFill>
                <a:latin typeface="Times New Roman" panose="02020603050405020304" pitchFamily="18" charset="0"/>
                <a:cs typeface="Times New Roman" panose="02020603050405020304" pitchFamily="18" charset="0"/>
              </a:rPr>
              <a:t>8 </a:t>
            </a:r>
            <a:r>
              <a:rPr lang="en-US" sz="2100" b="1" dirty="0" err="1" smtClean="0">
                <a:solidFill>
                  <a:srgbClr val="0000FF"/>
                </a:solidFill>
                <a:latin typeface="Times New Roman" panose="02020603050405020304" pitchFamily="18" charset="0"/>
                <a:cs typeface="Times New Roman" panose="02020603050405020304" pitchFamily="18" charset="0"/>
              </a:rPr>
              <a:t>điểm</a:t>
            </a:r>
            <a:r>
              <a:rPr lang="en-US" sz="2100" b="1" dirty="0" smtClean="0">
                <a:solidFill>
                  <a:srgbClr val="0000FF"/>
                </a:solidFill>
                <a:latin typeface="Times New Roman" panose="02020603050405020304" pitchFamily="18" charset="0"/>
                <a:cs typeface="Times New Roman" panose="02020603050405020304" pitchFamily="18" charset="0"/>
              </a:rPr>
              <a:t>, </a:t>
            </a:r>
            <a:r>
              <a:rPr lang="en-US" sz="2100" b="1" dirty="0">
                <a:solidFill>
                  <a:srgbClr val="0000FF"/>
                </a:solidFill>
                <a:latin typeface="Times New Roman" panose="02020603050405020304" pitchFamily="18" charset="0"/>
                <a:cs typeface="Times New Roman" panose="02020603050405020304" pitchFamily="18" charset="0"/>
              </a:rPr>
              <a:t>nếu trả lời sai thì sẽ nhường quyền cho bạn khác.</a:t>
            </a:r>
          </a:p>
          <a:p>
            <a:pPr algn="just">
              <a:lnSpc>
                <a:spcPct val="120000"/>
              </a:lnSpc>
            </a:pPr>
            <a:r>
              <a:rPr lang="en-US" sz="2100" b="1" dirty="0">
                <a:solidFill>
                  <a:srgbClr val="0000FF"/>
                </a:solidFill>
                <a:latin typeface="Times New Roman" panose="02020603050405020304" pitchFamily="18" charset="0"/>
                <a:cs typeface="Times New Roman" panose="02020603050405020304" pitchFamily="18" charset="0"/>
              </a:rPr>
              <a:t>- Bạn nào đoán đúng ô từ khóa trong trò chơi bạn đó nhận </a:t>
            </a:r>
            <a:r>
              <a:rPr lang="en-US" sz="2100" b="1" dirty="0" err="1">
                <a:solidFill>
                  <a:srgbClr val="0000FF"/>
                </a:solidFill>
                <a:latin typeface="Times New Roman" panose="02020603050405020304" pitchFamily="18" charset="0"/>
                <a:cs typeface="Times New Roman" panose="02020603050405020304" pitchFamily="18" charset="0"/>
              </a:rPr>
              <a:t>được</a:t>
            </a:r>
            <a:r>
              <a:rPr lang="en-US" sz="2100" b="1" dirty="0">
                <a:solidFill>
                  <a:srgbClr val="0000FF"/>
                </a:solidFill>
                <a:latin typeface="Times New Roman" panose="02020603050405020304" pitchFamily="18" charset="0"/>
                <a:cs typeface="Times New Roman" panose="02020603050405020304" pitchFamily="18" charset="0"/>
              </a:rPr>
              <a:t> </a:t>
            </a:r>
            <a:r>
              <a:rPr lang="en-US" sz="2100" b="1" dirty="0" smtClean="0">
                <a:solidFill>
                  <a:srgbClr val="0000FF"/>
                </a:solidFill>
                <a:latin typeface="Times New Roman" panose="02020603050405020304" pitchFamily="18" charset="0"/>
                <a:cs typeface="Times New Roman" panose="02020603050405020304" pitchFamily="18" charset="0"/>
              </a:rPr>
              <a:t>10 </a:t>
            </a:r>
            <a:r>
              <a:rPr lang="en-US" sz="2100" b="1" dirty="0" err="1" smtClean="0">
                <a:solidFill>
                  <a:srgbClr val="0000FF"/>
                </a:solidFill>
                <a:latin typeface="Times New Roman" panose="02020603050405020304" pitchFamily="18" charset="0"/>
                <a:cs typeface="Times New Roman" panose="02020603050405020304" pitchFamily="18" charset="0"/>
              </a:rPr>
              <a:t>điểm</a:t>
            </a:r>
            <a:r>
              <a:rPr lang="en-US" sz="2100" b="1" dirty="0" smtClean="0">
                <a:solidFill>
                  <a:srgbClr val="0000FF"/>
                </a:solidFill>
                <a:latin typeface="Times New Roman" panose="02020603050405020304" pitchFamily="18" charset="0"/>
                <a:cs typeface="Times New Roman" panose="02020603050405020304" pitchFamily="18" charset="0"/>
              </a:rPr>
              <a:t>.</a:t>
            </a:r>
            <a:endParaRPr lang="en-US" sz="21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222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97;p35">
            <a:extLst>
              <a:ext uri="{FF2B5EF4-FFF2-40B4-BE49-F238E27FC236}">
                <a16:creationId xmlns:a16="http://schemas.microsoft.com/office/drawing/2014/main" id="{7089E4B0-8D29-41B1-B8E5-560DB8DAD7FC}"/>
              </a:ext>
            </a:extLst>
          </p:cNvPr>
          <p:cNvSpPr txBox="1">
            <a:spLocks/>
          </p:cNvSpPr>
          <p:nvPr/>
        </p:nvSpPr>
        <p:spPr>
          <a:xfrm>
            <a:off x="503984" y="346106"/>
            <a:ext cx="8136032"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Indie Flower"/>
              <a:buNone/>
              <a:defRPr sz="4200" b="1" i="0" u="none" strike="noStrike" cap="none">
                <a:solidFill>
                  <a:schemeClr val="dk2"/>
                </a:solidFill>
                <a:latin typeface="Indie Flower"/>
                <a:ea typeface="Indie Flower"/>
                <a:cs typeface="Indie Flower"/>
                <a:sym typeface="Indie Flower"/>
              </a:defRPr>
            </a:lvl1pPr>
            <a:lvl2pPr marR="0" lvl="1"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9pPr>
          </a:lstStyle>
          <a:p>
            <a:pPr algn="ctr"/>
            <a:r>
              <a:rPr lang="en-US" sz="3200" dirty="0">
                <a:solidFill>
                  <a:schemeClr val="accent1">
                    <a:lumMod val="25000"/>
                  </a:schemeClr>
                </a:solidFill>
                <a:latin typeface="+mj-lt"/>
              </a:rPr>
              <a:t>LUYỆN TẬP</a:t>
            </a:r>
          </a:p>
        </p:txBody>
      </p:sp>
      <p:sp>
        <p:nvSpPr>
          <p:cNvPr id="3" name="TextBox 2">
            <a:extLst>
              <a:ext uri="{FF2B5EF4-FFF2-40B4-BE49-F238E27FC236}">
                <a16:creationId xmlns:a16="http://schemas.microsoft.com/office/drawing/2014/main" id="{28DCD5C5-1CE6-4AA5-B1C0-52A995B1EBFA}"/>
              </a:ext>
            </a:extLst>
          </p:cNvPr>
          <p:cNvSpPr txBox="1"/>
          <p:nvPr/>
        </p:nvSpPr>
        <p:spPr>
          <a:xfrm>
            <a:off x="824206" y="1148180"/>
            <a:ext cx="7495587" cy="430887"/>
          </a:xfrm>
          <a:prstGeom prst="rect">
            <a:avLst/>
          </a:prstGeom>
          <a:noFill/>
        </p:spPr>
        <p:txBody>
          <a:bodyPr wrap="square">
            <a:spAutoFit/>
          </a:bodyPr>
          <a:lstStyle/>
          <a:p>
            <a:pPr algn="ctr"/>
            <a:r>
              <a:rPr lang="en-US" sz="2200" b="0" i="0" dirty="0" err="1">
                <a:solidFill>
                  <a:schemeClr val="accent1">
                    <a:lumMod val="25000"/>
                  </a:schemeClr>
                </a:solidFill>
                <a:effectLst/>
                <a:latin typeface="+mn-lt"/>
              </a:rPr>
              <a:t>Câu</a:t>
            </a:r>
            <a:r>
              <a:rPr lang="en-US" sz="2200" b="0" i="0" dirty="0">
                <a:solidFill>
                  <a:schemeClr val="accent1">
                    <a:lumMod val="25000"/>
                  </a:schemeClr>
                </a:solidFill>
                <a:effectLst/>
                <a:latin typeface="+mn-lt"/>
              </a:rPr>
              <a:t> 2. </a:t>
            </a:r>
            <a:r>
              <a:rPr lang="en-US" sz="2200" b="0" i="0" dirty="0" err="1">
                <a:solidFill>
                  <a:schemeClr val="accent1">
                    <a:lumMod val="25000"/>
                  </a:schemeClr>
                </a:solidFill>
                <a:effectLst/>
                <a:latin typeface="+mn-lt"/>
              </a:rPr>
              <a:t>Để</a:t>
            </a:r>
            <a:r>
              <a:rPr lang="en-US" sz="2200" b="0" i="0" dirty="0">
                <a:solidFill>
                  <a:schemeClr val="accent1">
                    <a:lumMod val="25000"/>
                  </a:schemeClr>
                </a:solidFill>
                <a:effectLst/>
                <a:latin typeface="+mn-lt"/>
              </a:rPr>
              <a:t> </a:t>
            </a:r>
            <a:r>
              <a:rPr lang="en-US" sz="2200" b="0" i="0" dirty="0" err="1">
                <a:solidFill>
                  <a:schemeClr val="accent1">
                    <a:lumMod val="25000"/>
                  </a:schemeClr>
                </a:solidFill>
                <a:effectLst/>
                <a:latin typeface="+mn-lt"/>
              </a:rPr>
              <a:t>phân</a:t>
            </a:r>
            <a:r>
              <a:rPr lang="en-US" sz="2200" b="0" i="0" dirty="0">
                <a:solidFill>
                  <a:schemeClr val="accent1">
                    <a:lumMod val="25000"/>
                  </a:schemeClr>
                </a:solidFill>
                <a:effectLst/>
                <a:latin typeface="+mn-lt"/>
              </a:rPr>
              <a:t> </a:t>
            </a:r>
            <a:r>
              <a:rPr lang="en-US" sz="2200" b="0" i="0" dirty="0" err="1">
                <a:solidFill>
                  <a:schemeClr val="accent1">
                    <a:lumMod val="25000"/>
                  </a:schemeClr>
                </a:solidFill>
                <a:effectLst/>
                <a:latin typeface="+mn-lt"/>
              </a:rPr>
              <a:t>biệt</a:t>
            </a:r>
            <a:r>
              <a:rPr lang="en-US" sz="2200" b="0" i="0" dirty="0">
                <a:solidFill>
                  <a:schemeClr val="accent1">
                    <a:lumMod val="25000"/>
                  </a:schemeClr>
                </a:solidFill>
                <a:effectLst/>
                <a:latin typeface="+mn-lt"/>
              </a:rPr>
              <a:t> </a:t>
            </a:r>
            <a:r>
              <a:rPr lang="en-US" sz="2200" b="0" i="0" dirty="0" err="1">
                <a:solidFill>
                  <a:schemeClr val="accent1">
                    <a:lumMod val="25000"/>
                  </a:schemeClr>
                </a:solidFill>
                <a:effectLst/>
                <a:latin typeface="+mn-lt"/>
              </a:rPr>
              <a:t>chất</a:t>
            </a:r>
            <a:r>
              <a:rPr lang="en-US" sz="2200" b="0" i="0" dirty="0">
                <a:solidFill>
                  <a:schemeClr val="accent1">
                    <a:lumMod val="25000"/>
                  </a:schemeClr>
                </a:solidFill>
                <a:effectLst/>
                <a:latin typeface="+mn-lt"/>
              </a:rPr>
              <a:t> </a:t>
            </a:r>
            <a:r>
              <a:rPr lang="en-US" sz="2200" b="0" i="0" dirty="0" err="1">
                <a:solidFill>
                  <a:schemeClr val="accent1">
                    <a:lumMod val="25000"/>
                  </a:schemeClr>
                </a:solidFill>
                <a:effectLst/>
                <a:latin typeface="+mn-lt"/>
              </a:rPr>
              <a:t>tinh</a:t>
            </a:r>
            <a:r>
              <a:rPr lang="en-US" sz="2200" b="0" i="0" dirty="0">
                <a:solidFill>
                  <a:schemeClr val="accent1">
                    <a:lumMod val="25000"/>
                  </a:schemeClr>
                </a:solidFill>
                <a:effectLst/>
                <a:latin typeface="+mn-lt"/>
              </a:rPr>
              <a:t> </a:t>
            </a:r>
            <a:r>
              <a:rPr lang="en-US" sz="2200" b="0" i="0" dirty="0" err="1">
                <a:solidFill>
                  <a:schemeClr val="accent1">
                    <a:lumMod val="25000"/>
                  </a:schemeClr>
                </a:solidFill>
                <a:effectLst/>
                <a:latin typeface="+mn-lt"/>
              </a:rPr>
              <a:t>khiết</a:t>
            </a:r>
            <a:r>
              <a:rPr lang="en-US" sz="2200" b="0" i="0" dirty="0">
                <a:solidFill>
                  <a:schemeClr val="accent1">
                    <a:lumMod val="25000"/>
                  </a:schemeClr>
                </a:solidFill>
                <a:effectLst/>
                <a:latin typeface="+mn-lt"/>
              </a:rPr>
              <a:t> </a:t>
            </a:r>
            <a:r>
              <a:rPr lang="en-US" sz="2200" b="0" i="0" dirty="0" err="1">
                <a:solidFill>
                  <a:schemeClr val="accent1">
                    <a:lumMod val="25000"/>
                  </a:schemeClr>
                </a:solidFill>
                <a:effectLst/>
                <a:latin typeface="+mn-lt"/>
              </a:rPr>
              <a:t>và</a:t>
            </a:r>
            <a:r>
              <a:rPr lang="en-US" sz="2200" b="0" i="0" dirty="0">
                <a:solidFill>
                  <a:schemeClr val="accent1">
                    <a:lumMod val="25000"/>
                  </a:schemeClr>
                </a:solidFill>
                <a:effectLst/>
                <a:latin typeface="+mn-lt"/>
              </a:rPr>
              <a:t> </a:t>
            </a:r>
            <a:r>
              <a:rPr lang="en-US" sz="2200" b="0" i="0" dirty="0" err="1">
                <a:solidFill>
                  <a:schemeClr val="accent1">
                    <a:lumMod val="25000"/>
                  </a:schemeClr>
                </a:solidFill>
                <a:effectLst/>
                <a:latin typeface="+mn-lt"/>
              </a:rPr>
              <a:t>hỗn</a:t>
            </a:r>
            <a:r>
              <a:rPr lang="en-US" sz="2200" b="0" i="0" dirty="0">
                <a:solidFill>
                  <a:schemeClr val="accent1">
                    <a:lumMod val="25000"/>
                  </a:schemeClr>
                </a:solidFill>
                <a:effectLst/>
                <a:latin typeface="+mn-lt"/>
              </a:rPr>
              <a:t> </a:t>
            </a:r>
            <a:r>
              <a:rPr lang="en-US" sz="2200" b="0" i="0" dirty="0" err="1">
                <a:solidFill>
                  <a:schemeClr val="accent1">
                    <a:lumMod val="25000"/>
                  </a:schemeClr>
                </a:solidFill>
                <a:effectLst/>
                <a:latin typeface="+mn-lt"/>
              </a:rPr>
              <a:t>hợp</a:t>
            </a:r>
            <a:r>
              <a:rPr lang="en-US" sz="2200" b="0" i="0" dirty="0">
                <a:solidFill>
                  <a:schemeClr val="accent1">
                    <a:lumMod val="25000"/>
                  </a:schemeClr>
                </a:solidFill>
                <a:effectLst/>
                <a:latin typeface="+mn-lt"/>
              </a:rPr>
              <a:t> ta </a:t>
            </a:r>
            <a:r>
              <a:rPr lang="en-US" sz="2200" b="0" i="0" dirty="0" err="1">
                <a:solidFill>
                  <a:schemeClr val="accent1">
                    <a:lumMod val="25000"/>
                  </a:schemeClr>
                </a:solidFill>
                <a:effectLst/>
                <a:latin typeface="+mn-lt"/>
              </a:rPr>
              <a:t>dựa</a:t>
            </a:r>
            <a:r>
              <a:rPr lang="en-US" sz="2200" b="0" i="0" dirty="0">
                <a:solidFill>
                  <a:schemeClr val="accent1">
                    <a:lumMod val="25000"/>
                  </a:schemeClr>
                </a:solidFill>
                <a:effectLst/>
                <a:latin typeface="+mn-lt"/>
              </a:rPr>
              <a:t> </a:t>
            </a:r>
            <a:r>
              <a:rPr lang="en-US" sz="2200" b="0" i="0" dirty="0" err="1">
                <a:solidFill>
                  <a:schemeClr val="accent1">
                    <a:lumMod val="25000"/>
                  </a:schemeClr>
                </a:solidFill>
                <a:effectLst/>
                <a:latin typeface="+mn-lt"/>
              </a:rPr>
              <a:t>vào</a:t>
            </a:r>
            <a:r>
              <a:rPr lang="en-US" sz="2200" b="0" i="0" dirty="0">
                <a:solidFill>
                  <a:schemeClr val="accent1">
                    <a:lumMod val="25000"/>
                  </a:schemeClr>
                </a:solidFill>
                <a:effectLst/>
                <a:latin typeface="+mn-lt"/>
              </a:rPr>
              <a:t>:</a:t>
            </a:r>
            <a:endParaRPr lang="en-US" sz="2200" dirty="0">
              <a:solidFill>
                <a:schemeClr val="accent1">
                  <a:lumMod val="25000"/>
                </a:schemeClr>
              </a:solidFill>
              <a:latin typeface="+mn-lt"/>
            </a:endParaRPr>
          </a:p>
        </p:txBody>
      </p:sp>
      <p:sp>
        <p:nvSpPr>
          <p:cNvPr id="4" name="Arrow: Pentagon 3">
            <a:extLst>
              <a:ext uri="{FF2B5EF4-FFF2-40B4-BE49-F238E27FC236}">
                <a16:creationId xmlns:a16="http://schemas.microsoft.com/office/drawing/2014/main" id="{FD9FCBF9-6133-4763-987E-1B65BD566B2E}"/>
              </a:ext>
            </a:extLst>
          </p:cNvPr>
          <p:cNvSpPr/>
          <p:nvPr/>
        </p:nvSpPr>
        <p:spPr>
          <a:xfrm>
            <a:off x="2194559" y="1892185"/>
            <a:ext cx="4754880" cy="571500"/>
          </a:xfrm>
          <a:prstGeom prst="homePlat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a:solidFill>
                  <a:schemeClr val="tx2"/>
                </a:solidFill>
              </a:rPr>
              <a:t>A. </a:t>
            </a:r>
            <a:r>
              <a:rPr lang="en-US" sz="2200" dirty="0" err="1">
                <a:solidFill>
                  <a:schemeClr val="tx2"/>
                </a:solidFill>
              </a:rPr>
              <a:t>Tính</a:t>
            </a:r>
            <a:r>
              <a:rPr lang="en-US" sz="2200" dirty="0">
                <a:solidFill>
                  <a:schemeClr val="tx2"/>
                </a:solidFill>
              </a:rPr>
              <a:t> </a:t>
            </a:r>
            <a:r>
              <a:rPr lang="en-US" sz="2200" dirty="0" err="1">
                <a:solidFill>
                  <a:schemeClr val="tx2"/>
                </a:solidFill>
              </a:rPr>
              <a:t>chất</a:t>
            </a:r>
            <a:r>
              <a:rPr lang="en-US" sz="2200" dirty="0">
                <a:solidFill>
                  <a:schemeClr val="tx2"/>
                </a:solidFill>
              </a:rPr>
              <a:t> </a:t>
            </a:r>
            <a:r>
              <a:rPr lang="en-US" sz="2200" dirty="0" err="1">
                <a:solidFill>
                  <a:schemeClr val="tx2"/>
                </a:solidFill>
              </a:rPr>
              <a:t>của</a:t>
            </a:r>
            <a:r>
              <a:rPr lang="en-US" sz="2200" dirty="0">
                <a:solidFill>
                  <a:schemeClr val="tx2"/>
                </a:solidFill>
              </a:rPr>
              <a:t> </a:t>
            </a:r>
            <a:r>
              <a:rPr lang="en-US" sz="2200" dirty="0" err="1">
                <a:solidFill>
                  <a:schemeClr val="tx2"/>
                </a:solidFill>
              </a:rPr>
              <a:t>chất</a:t>
            </a:r>
            <a:endParaRPr lang="en-US" sz="2200" dirty="0">
              <a:solidFill>
                <a:schemeClr val="tx2"/>
              </a:solidFill>
            </a:endParaRPr>
          </a:p>
        </p:txBody>
      </p:sp>
      <p:sp>
        <p:nvSpPr>
          <p:cNvPr id="5" name="Arrow: Pentagon 4">
            <a:extLst>
              <a:ext uri="{FF2B5EF4-FFF2-40B4-BE49-F238E27FC236}">
                <a16:creationId xmlns:a16="http://schemas.microsoft.com/office/drawing/2014/main" id="{CAB7D296-094E-43E9-81B7-15D4B0749028}"/>
              </a:ext>
            </a:extLst>
          </p:cNvPr>
          <p:cNvSpPr/>
          <p:nvPr/>
        </p:nvSpPr>
        <p:spPr>
          <a:xfrm>
            <a:off x="2194559" y="2655966"/>
            <a:ext cx="4754880" cy="571500"/>
          </a:xfrm>
          <a:prstGeom prst="homePlat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a:solidFill>
                  <a:schemeClr val="tx2"/>
                </a:solidFill>
              </a:rPr>
              <a:t>B. </a:t>
            </a:r>
            <a:r>
              <a:rPr lang="en-US" sz="2200" dirty="0" err="1">
                <a:solidFill>
                  <a:schemeClr val="tx2"/>
                </a:solidFill>
              </a:rPr>
              <a:t>Thể</a:t>
            </a:r>
            <a:r>
              <a:rPr lang="en-US" sz="2200" dirty="0">
                <a:solidFill>
                  <a:schemeClr val="tx2"/>
                </a:solidFill>
              </a:rPr>
              <a:t> </a:t>
            </a:r>
            <a:r>
              <a:rPr lang="en-US" sz="2200" dirty="0" err="1">
                <a:solidFill>
                  <a:schemeClr val="tx2"/>
                </a:solidFill>
              </a:rPr>
              <a:t>của</a:t>
            </a:r>
            <a:r>
              <a:rPr lang="en-US" sz="2200" dirty="0">
                <a:solidFill>
                  <a:schemeClr val="tx2"/>
                </a:solidFill>
              </a:rPr>
              <a:t> </a:t>
            </a:r>
            <a:r>
              <a:rPr lang="en-US" sz="2200" dirty="0" err="1">
                <a:solidFill>
                  <a:schemeClr val="tx2"/>
                </a:solidFill>
              </a:rPr>
              <a:t>chất</a:t>
            </a:r>
            <a:endParaRPr lang="en-US" sz="2200" dirty="0">
              <a:solidFill>
                <a:schemeClr val="tx2"/>
              </a:solidFill>
            </a:endParaRPr>
          </a:p>
        </p:txBody>
      </p:sp>
      <p:sp>
        <p:nvSpPr>
          <p:cNvPr id="6" name="Arrow: Pentagon 5">
            <a:extLst>
              <a:ext uri="{FF2B5EF4-FFF2-40B4-BE49-F238E27FC236}">
                <a16:creationId xmlns:a16="http://schemas.microsoft.com/office/drawing/2014/main" id="{4CD353FE-7F1C-458E-967F-5537702D081C}"/>
              </a:ext>
            </a:extLst>
          </p:cNvPr>
          <p:cNvSpPr/>
          <p:nvPr/>
        </p:nvSpPr>
        <p:spPr>
          <a:xfrm>
            <a:off x="2194559" y="3419747"/>
            <a:ext cx="4754880" cy="571500"/>
          </a:xfrm>
          <a:prstGeom prst="homePlat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a:solidFill>
                  <a:schemeClr val="tx2"/>
                </a:solidFill>
              </a:rPr>
              <a:t>C. </a:t>
            </a:r>
            <a:r>
              <a:rPr lang="en-US" sz="2200" dirty="0" err="1">
                <a:solidFill>
                  <a:schemeClr val="tx2"/>
                </a:solidFill>
              </a:rPr>
              <a:t>Mùi</a:t>
            </a:r>
            <a:r>
              <a:rPr lang="en-US" sz="2200" dirty="0">
                <a:solidFill>
                  <a:schemeClr val="tx2"/>
                </a:solidFill>
              </a:rPr>
              <a:t> </a:t>
            </a:r>
            <a:r>
              <a:rPr lang="en-US" sz="2200" dirty="0" err="1">
                <a:solidFill>
                  <a:schemeClr val="tx2"/>
                </a:solidFill>
              </a:rPr>
              <a:t>vị</a:t>
            </a:r>
            <a:r>
              <a:rPr lang="en-US" sz="2200" dirty="0">
                <a:solidFill>
                  <a:schemeClr val="tx2"/>
                </a:solidFill>
              </a:rPr>
              <a:t> </a:t>
            </a:r>
            <a:r>
              <a:rPr lang="en-US" sz="2200" dirty="0" err="1">
                <a:solidFill>
                  <a:schemeClr val="tx2"/>
                </a:solidFill>
              </a:rPr>
              <a:t>của</a:t>
            </a:r>
            <a:r>
              <a:rPr lang="en-US" sz="2200" dirty="0">
                <a:solidFill>
                  <a:schemeClr val="tx2"/>
                </a:solidFill>
              </a:rPr>
              <a:t> </a:t>
            </a:r>
            <a:r>
              <a:rPr lang="en-US" sz="2200" dirty="0" err="1">
                <a:solidFill>
                  <a:schemeClr val="tx2"/>
                </a:solidFill>
              </a:rPr>
              <a:t>chất</a:t>
            </a:r>
            <a:endParaRPr lang="en-US" sz="2200" dirty="0">
              <a:solidFill>
                <a:schemeClr val="tx2"/>
              </a:solidFill>
            </a:endParaRPr>
          </a:p>
        </p:txBody>
      </p:sp>
      <p:sp>
        <p:nvSpPr>
          <p:cNvPr id="7" name="Arrow: Pentagon 6">
            <a:extLst>
              <a:ext uri="{FF2B5EF4-FFF2-40B4-BE49-F238E27FC236}">
                <a16:creationId xmlns:a16="http://schemas.microsoft.com/office/drawing/2014/main" id="{1A6D5E79-65D5-49D6-9BAF-B714607D7F00}"/>
              </a:ext>
            </a:extLst>
          </p:cNvPr>
          <p:cNvSpPr/>
          <p:nvPr/>
        </p:nvSpPr>
        <p:spPr>
          <a:xfrm>
            <a:off x="2194559" y="4183528"/>
            <a:ext cx="4754880" cy="571500"/>
          </a:xfrm>
          <a:prstGeom prst="homePlat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a:solidFill>
                  <a:schemeClr val="tx2"/>
                </a:solidFill>
              </a:rPr>
              <a:t>D. </a:t>
            </a:r>
            <a:r>
              <a:rPr lang="en-US" sz="2200" dirty="0" err="1">
                <a:solidFill>
                  <a:schemeClr val="tx2"/>
                </a:solidFill>
              </a:rPr>
              <a:t>Số</a:t>
            </a:r>
            <a:r>
              <a:rPr lang="en-US" sz="2200" dirty="0">
                <a:solidFill>
                  <a:schemeClr val="tx2"/>
                </a:solidFill>
              </a:rPr>
              <a:t> </a:t>
            </a:r>
            <a:r>
              <a:rPr lang="en-US" sz="2200" dirty="0" err="1">
                <a:solidFill>
                  <a:schemeClr val="tx2"/>
                </a:solidFill>
              </a:rPr>
              <a:t>chất</a:t>
            </a:r>
            <a:r>
              <a:rPr lang="en-US" sz="2200" dirty="0">
                <a:solidFill>
                  <a:schemeClr val="tx2"/>
                </a:solidFill>
              </a:rPr>
              <a:t> </a:t>
            </a:r>
            <a:r>
              <a:rPr lang="en-US" sz="2200" dirty="0" err="1">
                <a:solidFill>
                  <a:schemeClr val="tx2"/>
                </a:solidFill>
              </a:rPr>
              <a:t>tạo</a:t>
            </a:r>
            <a:r>
              <a:rPr lang="en-US" sz="2200" dirty="0">
                <a:solidFill>
                  <a:schemeClr val="tx2"/>
                </a:solidFill>
              </a:rPr>
              <a:t> </a:t>
            </a:r>
            <a:r>
              <a:rPr lang="en-US" sz="2200" dirty="0" err="1">
                <a:solidFill>
                  <a:schemeClr val="tx2"/>
                </a:solidFill>
              </a:rPr>
              <a:t>nên</a:t>
            </a:r>
            <a:endParaRPr lang="en-US" sz="2200" dirty="0">
              <a:solidFill>
                <a:schemeClr val="tx2"/>
              </a:solidFill>
            </a:endParaRPr>
          </a:p>
        </p:txBody>
      </p:sp>
      <p:sp>
        <p:nvSpPr>
          <p:cNvPr id="8" name="Arrow: Pentagon 7">
            <a:extLst>
              <a:ext uri="{FF2B5EF4-FFF2-40B4-BE49-F238E27FC236}">
                <a16:creationId xmlns:a16="http://schemas.microsoft.com/office/drawing/2014/main" id="{CA0A26E5-5C00-408B-84AB-DBB6D19074FF}"/>
              </a:ext>
            </a:extLst>
          </p:cNvPr>
          <p:cNvSpPr/>
          <p:nvPr/>
        </p:nvSpPr>
        <p:spPr>
          <a:xfrm>
            <a:off x="2194560" y="4183528"/>
            <a:ext cx="4754880" cy="571500"/>
          </a:xfrm>
          <a:prstGeom prst="homePlat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200" dirty="0">
                <a:solidFill>
                  <a:schemeClr val="accent1">
                    <a:lumMod val="25000"/>
                  </a:schemeClr>
                </a:solidFill>
              </a:rPr>
              <a:t>D. </a:t>
            </a:r>
            <a:r>
              <a:rPr lang="en-US" sz="2200" dirty="0" err="1">
                <a:solidFill>
                  <a:schemeClr val="accent1">
                    <a:lumMod val="25000"/>
                  </a:schemeClr>
                </a:solidFill>
              </a:rPr>
              <a:t>Số</a:t>
            </a:r>
            <a:r>
              <a:rPr lang="en-US" sz="2200" dirty="0">
                <a:solidFill>
                  <a:schemeClr val="accent1">
                    <a:lumMod val="25000"/>
                  </a:schemeClr>
                </a:solidFill>
              </a:rPr>
              <a:t> </a:t>
            </a:r>
            <a:r>
              <a:rPr lang="en-US" sz="2200" dirty="0" err="1">
                <a:solidFill>
                  <a:schemeClr val="accent1">
                    <a:lumMod val="25000"/>
                  </a:schemeClr>
                </a:solidFill>
              </a:rPr>
              <a:t>chất</a:t>
            </a:r>
            <a:r>
              <a:rPr lang="en-US" sz="2200" dirty="0">
                <a:solidFill>
                  <a:schemeClr val="accent1">
                    <a:lumMod val="25000"/>
                  </a:schemeClr>
                </a:solidFill>
              </a:rPr>
              <a:t> </a:t>
            </a:r>
            <a:r>
              <a:rPr lang="en-US" sz="2200" dirty="0" err="1">
                <a:solidFill>
                  <a:schemeClr val="accent1">
                    <a:lumMod val="25000"/>
                  </a:schemeClr>
                </a:solidFill>
              </a:rPr>
              <a:t>tạo</a:t>
            </a:r>
            <a:r>
              <a:rPr lang="en-US" sz="2200" dirty="0">
                <a:solidFill>
                  <a:schemeClr val="accent1">
                    <a:lumMod val="25000"/>
                  </a:schemeClr>
                </a:solidFill>
              </a:rPr>
              <a:t> </a:t>
            </a:r>
            <a:r>
              <a:rPr lang="en-US" sz="2200" dirty="0" err="1">
                <a:solidFill>
                  <a:schemeClr val="accent1">
                    <a:lumMod val="25000"/>
                  </a:schemeClr>
                </a:solidFill>
              </a:rPr>
              <a:t>nên</a:t>
            </a:r>
            <a:endParaRPr lang="en-US" sz="2200" dirty="0">
              <a:solidFill>
                <a:schemeClr val="accent1">
                  <a:lumMod val="25000"/>
                </a:schemeClr>
              </a:solidFill>
            </a:endParaRPr>
          </a:p>
        </p:txBody>
      </p:sp>
    </p:spTree>
    <p:extLst>
      <p:ext uri="{BB962C8B-B14F-4D97-AF65-F5344CB8AC3E}">
        <p14:creationId xmlns:p14="http://schemas.microsoft.com/office/powerpoint/2010/main" val="3718506622"/>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3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3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3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3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371600" y="1371600"/>
          <a:ext cx="6400802" cy="3547255"/>
        </p:xfrm>
        <a:graphic>
          <a:graphicData uri="http://schemas.openxmlformats.org/drawingml/2006/table">
            <a:tbl>
              <a:tblPr firstRow="1" firstCol="1" bandRow="1"/>
              <a:tblGrid>
                <a:gridCol w="1281386">
                  <a:extLst>
                    <a:ext uri="{9D8B030D-6E8A-4147-A177-3AD203B41FA5}">
                      <a16:colId xmlns:a16="http://schemas.microsoft.com/office/drawing/2014/main" val="20000"/>
                    </a:ext>
                  </a:extLst>
                </a:gridCol>
                <a:gridCol w="1275262">
                  <a:extLst>
                    <a:ext uri="{9D8B030D-6E8A-4147-A177-3AD203B41FA5}">
                      <a16:colId xmlns:a16="http://schemas.microsoft.com/office/drawing/2014/main" val="20001"/>
                    </a:ext>
                  </a:extLst>
                </a:gridCol>
                <a:gridCol w="1275262">
                  <a:extLst>
                    <a:ext uri="{9D8B030D-6E8A-4147-A177-3AD203B41FA5}">
                      <a16:colId xmlns:a16="http://schemas.microsoft.com/office/drawing/2014/main" val="20002"/>
                    </a:ext>
                  </a:extLst>
                </a:gridCol>
                <a:gridCol w="1284446">
                  <a:extLst>
                    <a:ext uri="{9D8B030D-6E8A-4147-A177-3AD203B41FA5}">
                      <a16:colId xmlns:a16="http://schemas.microsoft.com/office/drawing/2014/main" val="20003"/>
                    </a:ext>
                  </a:extLst>
                </a:gridCol>
                <a:gridCol w="1284446">
                  <a:extLst>
                    <a:ext uri="{9D8B030D-6E8A-4147-A177-3AD203B41FA5}">
                      <a16:colId xmlns:a16="http://schemas.microsoft.com/office/drawing/2014/main" val="20004"/>
                    </a:ext>
                  </a:extLst>
                </a:gridCol>
              </a:tblGrid>
              <a:tr h="742950">
                <a:tc>
                  <a:txBody>
                    <a:bodyPr/>
                    <a:lstStyle/>
                    <a:p>
                      <a:pPr marL="393700" marR="0" indent="0" algn="l">
                        <a:lnSpc>
                          <a:spcPct val="110000"/>
                        </a:lnSpc>
                        <a:spcBef>
                          <a:spcPts val="0"/>
                        </a:spcBef>
                        <a:spcAft>
                          <a:spcPts val="0"/>
                        </a:spcAft>
                      </a:pPr>
                      <a:endParaRPr lang="en-US" sz="1800" b="1" dirty="0">
                        <a:solidFill>
                          <a:srgbClr val="00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0000"/>
                        </a:lnSpc>
                        <a:spcBef>
                          <a:spcPts val="0"/>
                        </a:spcBef>
                        <a:spcAft>
                          <a:spcPts val="0"/>
                        </a:spcAft>
                      </a:pPr>
                      <a:r>
                        <a:rPr lang="vi-VN" sz="2000" b="1" kern="1200" spc="0" dirty="0" smtClean="0">
                          <a:solidFill>
                            <a:srgbClr val="0000FF"/>
                          </a:solidFill>
                          <a:effectLst/>
                          <a:latin typeface="+mj-lt"/>
                          <a:ea typeface="Segoe UI"/>
                          <a:cs typeface="Segoe UI"/>
                        </a:rPr>
                        <a:t>Chất tinh khiết</a:t>
                      </a:r>
                      <a:endParaRPr lang="en-US" sz="2000" b="1" dirty="0">
                        <a:solidFill>
                          <a:srgbClr val="0000FF"/>
                        </a:solidFill>
                        <a:effectLst/>
                        <a:latin typeface="+mj-lt"/>
                        <a:ea typeface="Segoe UI"/>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0000"/>
                        </a:lnSpc>
                        <a:spcBef>
                          <a:spcPts val="0"/>
                        </a:spcBef>
                        <a:spcAft>
                          <a:spcPts val="0"/>
                        </a:spcAft>
                      </a:pPr>
                      <a:r>
                        <a:rPr lang="en-US" sz="2000" b="1" spc="0" dirty="0" smtClean="0">
                          <a:solidFill>
                            <a:srgbClr val="0000FF"/>
                          </a:solidFill>
                          <a:effectLst/>
                          <a:latin typeface="Times New Roman" panose="02020603050405020304" pitchFamily="18" charset="0"/>
                          <a:ea typeface="Segoe UI"/>
                          <a:cs typeface="Times New Roman" panose="02020603050405020304" pitchFamily="18" charset="0"/>
                        </a:rPr>
                        <a:t>H</a:t>
                      </a:r>
                      <a:r>
                        <a:rPr lang="vi-VN" sz="2000" b="1" spc="0" dirty="0" smtClean="0">
                          <a:solidFill>
                            <a:srgbClr val="0000FF"/>
                          </a:solidFill>
                          <a:effectLst/>
                          <a:latin typeface="+mj-lt"/>
                          <a:ea typeface="Segoe UI"/>
                          <a:cs typeface="Segoe UI"/>
                        </a:rPr>
                        <a:t>ỗn </a:t>
                      </a:r>
                      <a:r>
                        <a:rPr lang="vi-VN" sz="2000" b="1" spc="0" dirty="0">
                          <a:solidFill>
                            <a:srgbClr val="0000FF"/>
                          </a:solidFill>
                          <a:effectLst/>
                          <a:latin typeface="+mj-lt"/>
                          <a:ea typeface="Segoe UI"/>
                          <a:cs typeface="Segoe UI"/>
                        </a:rPr>
                        <a:t>hợp</a:t>
                      </a:r>
                      <a:endParaRPr lang="en-US" sz="2000" b="1" dirty="0">
                        <a:solidFill>
                          <a:srgbClr val="00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0000"/>
                        </a:lnSpc>
                        <a:spcBef>
                          <a:spcPts val="0"/>
                        </a:spcBef>
                        <a:spcAft>
                          <a:spcPts val="0"/>
                        </a:spcAft>
                      </a:pPr>
                      <a:r>
                        <a:rPr lang="vi-VN" sz="2000" b="1" spc="0" dirty="0">
                          <a:solidFill>
                            <a:srgbClr val="0000FF"/>
                          </a:solidFill>
                          <a:effectLst/>
                          <a:latin typeface="+mj-lt"/>
                          <a:ea typeface="Segoe UI"/>
                          <a:cs typeface="Segoe UI"/>
                        </a:rPr>
                        <a:t>Đồng nhất </a:t>
                      </a:r>
                      <a:endParaRPr lang="en-US" sz="2000" b="1" dirty="0">
                        <a:solidFill>
                          <a:srgbClr val="00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0000"/>
                        </a:lnSpc>
                        <a:spcBef>
                          <a:spcPts val="0"/>
                        </a:spcBef>
                        <a:spcAft>
                          <a:spcPts val="0"/>
                        </a:spcAft>
                      </a:pPr>
                      <a:r>
                        <a:rPr lang="en-US" sz="2000" b="1" kern="1200" spc="0" dirty="0" smtClean="0">
                          <a:solidFill>
                            <a:srgbClr val="0000FF"/>
                          </a:solidFill>
                          <a:effectLst/>
                          <a:latin typeface="+mj-lt"/>
                          <a:ea typeface="Segoe UI"/>
                          <a:cs typeface="Segoe UI"/>
                        </a:rPr>
                        <a:t>K</a:t>
                      </a:r>
                      <a:r>
                        <a:rPr lang="vi-VN" sz="2000" b="1" kern="1200" spc="0" dirty="0" smtClean="0">
                          <a:solidFill>
                            <a:srgbClr val="0000FF"/>
                          </a:solidFill>
                          <a:effectLst/>
                          <a:latin typeface="+mj-lt"/>
                          <a:ea typeface="Segoe UI"/>
                          <a:cs typeface="Segoe UI"/>
                        </a:rPr>
                        <a:t>hông đồng nhất</a:t>
                      </a:r>
                      <a:endParaRPr lang="en-US" sz="2000" b="1" dirty="0">
                        <a:solidFill>
                          <a:srgbClr val="00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57200">
                <a:tc>
                  <a:txBody>
                    <a:bodyPr/>
                    <a:lstStyle/>
                    <a:p>
                      <a:pPr marL="76200" marR="0" indent="0" algn="l">
                        <a:lnSpc>
                          <a:spcPct val="110000"/>
                        </a:lnSpc>
                        <a:spcBef>
                          <a:spcPts val="0"/>
                        </a:spcBef>
                        <a:spcAft>
                          <a:spcPts val="0"/>
                        </a:spcAft>
                      </a:pPr>
                      <a:r>
                        <a:rPr lang="vi-VN" sz="1800" b="1" spc="0" dirty="0">
                          <a:solidFill>
                            <a:srgbClr val="0000FF"/>
                          </a:solidFill>
                          <a:effectLst/>
                          <a:latin typeface="+mj-lt"/>
                          <a:ea typeface="Segoe UI"/>
                          <a:cs typeface="Segoe UI"/>
                        </a:rPr>
                        <a:t>Nước cất</a:t>
                      </a:r>
                      <a:endParaRPr lang="en-US" sz="1800" b="1" dirty="0">
                        <a:solidFill>
                          <a:srgbClr val="00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00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00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00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00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57200">
                <a:tc>
                  <a:txBody>
                    <a:bodyPr/>
                    <a:lstStyle/>
                    <a:p>
                      <a:pPr marL="76200" marR="0" indent="0" algn="l">
                        <a:lnSpc>
                          <a:spcPct val="110000"/>
                        </a:lnSpc>
                        <a:spcBef>
                          <a:spcPts val="0"/>
                        </a:spcBef>
                        <a:spcAft>
                          <a:spcPts val="0"/>
                        </a:spcAft>
                      </a:pPr>
                      <a:r>
                        <a:rPr lang="vi-VN" sz="1800" b="1" spc="0" dirty="0">
                          <a:solidFill>
                            <a:srgbClr val="0000FF"/>
                          </a:solidFill>
                          <a:effectLst/>
                          <a:latin typeface="+mj-lt"/>
                          <a:ea typeface="Segoe UI"/>
                          <a:cs typeface="Segoe UI"/>
                        </a:rPr>
                        <a:t>Nước biển</a:t>
                      </a:r>
                      <a:endParaRPr lang="en-US" sz="1800" b="1" dirty="0">
                        <a:solidFill>
                          <a:srgbClr val="00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57200">
                <a:tc>
                  <a:txBody>
                    <a:bodyPr/>
                    <a:lstStyle/>
                    <a:p>
                      <a:pPr marL="76200" marR="0" indent="0" algn="l">
                        <a:lnSpc>
                          <a:spcPct val="110000"/>
                        </a:lnSpc>
                        <a:spcBef>
                          <a:spcPts val="0"/>
                        </a:spcBef>
                        <a:spcAft>
                          <a:spcPts val="0"/>
                        </a:spcAft>
                      </a:pPr>
                      <a:r>
                        <a:rPr lang="vi-VN" sz="1800" b="1" spc="0" dirty="0">
                          <a:solidFill>
                            <a:srgbClr val="0000FF"/>
                          </a:solidFill>
                          <a:effectLst/>
                          <a:latin typeface="+mj-lt"/>
                          <a:ea typeface="Segoe UI"/>
                          <a:cs typeface="Segoe UI"/>
                        </a:rPr>
                        <a:t>Cà phê sữa</a:t>
                      </a:r>
                      <a:endParaRPr lang="en-US" sz="1800" b="1" dirty="0">
                        <a:solidFill>
                          <a:srgbClr val="00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29151">
                <a:tc>
                  <a:txBody>
                    <a:bodyPr/>
                    <a:lstStyle/>
                    <a:p>
                      <a:pPr marL="76200" marR="0" indent="0" algn="l">
                        <a:lnSpc>
                          <a:spcPct val="110000"/>
                        </a:lnSpc>
                        <a:spcBef>
                          <a:spcPts val="0"/>
                        </a:spcBef>
                        <a:spcAft>
                          <a:spcPts val="0"/>
                        </a:spcAft>
                      </a:pPr>
                      <a:r>
                        <a:rPr lang="vi-VN" sz="1800" b="1" spc="0">
                          <a:solidFill>
                            <a:srgbClr val="0000FF"/>
                          </a:solidFill>
                          <a:effectLst/>
                          <a:latin typeface="+mj-lt"/>
                          <a:ea typeface="Segoe UI"/>
                          <a:cs typeface="Segoe UI"/>
                        </a:rPr>
                        <a:t>Khí oxygen</a:t>
                      </a:r>
                      <a:endParaRPr lang="en-US" sz="1800" b="1">
                        <a:solidFill>
                          <a:srgbClr val="00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00050">
                <a:tc>
                  <a:txBody>
                    <a:bodyPr/>
                    <a:lstStyle/>
                    <a:p>
                      <a:pPr marL="76200" marR="0" indent="0" algn="l">
                        <a:lnSpc>
                          <a:spcPct val="110000"/>
                        </a:lnSpc>
                        <a:spcBef>
                          <a:spcPts val="0"/>
                        </a:spcBef>
                        <a:spcAft>
                          <a:spcPts val="0"/>
                        </a:spcAft>
                      </a:pPr>
                      <a:r>
                        <a:rPr lang="vi-VN" sz="1800" b="1" spc="0">
                          <a:solidFill>
                            <a:srgbClr val="0000FF"/>
                          </a:solidFill>
                          <a:effectLst/>
                          <a:latin typeface="+mj-lt"/>
                          <a:ea typeface="Segoe UI"/>
                          <a:cs typeface="Segoe UI"/>
                        </a:rPr>
                        <a:t>Không khí</a:t>
                      </a:r>
                      <a:endParaRPr lang="en-US" sz="1800" b="1">
                        <a:solidFill>
                          <a:srgbClr val="00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03504">
                <a:tc>
                  <a:txBody>
                    <a:bodyPr/>
                    <a:lstStyle/>
                    <a:p>
                      <a:pPr marL="76200" marR="0" indent="0" algn="l">
                        <a:lnSpc>
                          <a:spcPct val="110000"/>
                        </a:lnSpc>
                        <a:spcBef>
                          <a:spcPts val="0"/>
                        </a:spcBef>
                        <a:spcAft>
                          <a:spcPts val="0"/>
                        </a:spcAft>
                      </a:pPr>
                      <a:r>
                        <a:rPr lang="vi-VN" sz="1800" b="1" spc="0" dirty="0">
                          <a:solidFill>
                            <a:srgbClr val="0000FF"/>
                          </a:solidFill>
                          <a:effectLst/>
                          <a:latin typeface="+mj-lt"/>
                          <a:ea typeface="Segoe UI"/>
                          <a:cs typeface="Segoe UI"/>
                        </a:rPr>
                        <a:t>Vữa xây dựng</a:t>
                      </a:r>
                      <a:endParaRPr lang="en-US" sz="1800" b="1" dirty="0">
                        <a:solidFill>
                          <a:srgbClr val="00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0" indent="0" algn="l">
                        <a:lnSpc>
                          <a:spcPct val="110000"/>
                        </a:lnSpc>
                        <a:spcBef>
                          <a:spcPts val="0"/>
                        </a:spcBef>
                        <a:spcAft>
                          <a:spcPts val="0"/>
                        </a:spcAft>
                      </a:pPr>
                      <a:endParaRPr lang="en-US" sz="1800" b="1" dirty="0">
                        <a:solidFill>
                          <a:srgbClr val="CC00FF"/>
                        </a:solidFill>
                        <a:effectLst/>
                        <a:latin typeface="+mj-lt"/>
                        <a:ea typeface="Segoe UI"/>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3" name="Rectangle 2"/>
          <p:cNvSpPr/>
          <p:nvPr/>
        </p:nvSpPr>
        <p:spPr>
          <a:xfrm>
            <a:off x="1485900" y="221903"/>
            <a:ext cx="6343650" cy="129266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sz="1950" b="1" dirty="0" smtClean="0">
                <a:solidFill>
                  <a:srgbClr val="0000FF"/>
                </a:solidFill>
                <a:latin typeface="Times New Roman" panose="02020603050405020304" pitchFamily="18" charset="0"/>
                <a:cs typeface="Times New Roman" panose="02020603050405020304" pitchFamily="18" charset="0"/>
              </a:rPr>
              <a:t>                          </a:t>
            </a:r>
            <a:r>
              <a:rPr lang="en-US" sz="1950" b="1" dirty="0" err="1" smtClean="0">
                <a:solidFill>
                  <a:srgbClr val="0000FF"/>
                </a:solidFill>
                <a:latin typeface="Times New Roman" panose="02020603050405020304" pitchFamily="18" charset="0"/>
                <a:cs typeface="Times New Roman" panose="02020603050405020304" pitchFamily="18" charset="0"/>
              </a:rPr>
              <a:t>Vận</a:t>
            </a:r>
            <a:r>
              <a:rPr lang="en-US" sz="1950" b="1" dirty="0" smtClean="0">
                <a:solidFill>
                  <a:srgbClr val="0000FF"/>
                </a:solidFill>
                <a:latin typeface="Times New Roman" panose="02020603050405020304" pitchFamily="18" charset="0"/>
                <a:cs typeface="Times New Roman" panose="02020603050405020304" pitchFamily="18" charset="0"/>
              </a:rPr>
              <a:t> </a:t>
            </a:r>
            <a:r>
              <a:rPr lang="en-US" sz="1950" b="1" dirty="0" err="1" smtClean="0">
                <a:solidFill>
                  <a:srgbClr val="0000FF"/>
                </a:solidFill>
                <a:latin typeface="Times New Roman" panose="02020603050405020304" pitchFamily="18" charset="0"/>
                <a:cs typeface="Times New Roman" panose="02020603050405020304" pitchFamily="18" charset="0"/>
              </a:rPr>
              <a:t>dụng</a:t>
            </a:r>
            <a:endParaRPr lang="en-US" sz="1950" b="1" dirty="0" smtClean="0">
              <a:solidFill>
                <a:srgbClr val="0000FF"/>
              </a:solidFill>
              <a:latin typeface="Times New Roman" panose="02020603050405020304" pitchFamily="18" charset="0"/>
              <a:cs typeface="Times New Roman" panose="02020603050405020304" pitchFamily="18" charset="0"/>
            </a:endParaRPr>
          </a:p>
          <a:p>
            <a:pPr lvl="0"/>
            <a:r>
              <a:rPr lang="en-US" sz="1950" b="1" dirty="0" smtClean="0">
                <a:solidFill>
                  <a:srgbClr val="0000FF"/>
                </a:solidFill>
                <a:latin typeface="Times New Roman" panose="02020603050405020304" pitchFamily="18" charset="0"/>
                <a:cs typeface="Times New Roman" panose="02020603050405020304" pitchFamily="18" charset="0"/>
              </a:rPr>
              <a:t>Cho</a:t>
            </a:r>
            <a:r>
              <a:rPr lang="en-US" sz="1950" b="1" dirty="0">
                <a:solidFill>
                  <a:srgbClr val="0000FF"/>
                </a:solidFill>
                <a:latin typeface="Times New Roman" panose="02020603050405020304" pitchFamily="18" charset="0"/>
                <a:cs typeface="Times New Roman" panose="02020603050405020304" pitchFamily="18" charset="0"/>
              </a:rPr>
              <a:t>: N</a:t>
            </a:r>
            <a:r>
              <a:rPr lang="vi-VN" sz="1950" b="1" dirty="0">
                <a:solidFill>
                  <a:srgbClr val="0000FF"/>
                </a:solidFill>
                <a:latin typeface="Times New Roman" panose="02020603050405020304" pitchFamily="18" charset="0"/>
                <a:ea typeface="Segoe UI"/>
                <a:cs typeface="Times New Roman" panose="02020603050405020304" pitchFamily="18" charset="0"/>
              </a:rPr>
              <a:t>ước cất</a:t>
            </a:r>
            <a:r>
              <a:rPr lang="en-US" sz="1950" b="1" dirty="0">
                <a:solidFill>
                  <a:srgbClr val="0000FF"/>
                </a:solidFill>
                <a:latin typeface="Times New Roman" panose="02020603050405020304" pitchFamily="18" charset="0"/>
                <a:ea typeface="Segoe UI"/>
                <a:cs typeface="Times New Roman" panose="02020603050405020304" pitchFamily="18" charset="0"/>
              </a:rPr>
              <a:t> ; </a:t>
            </a:r>
            <a:r>
              <a:rPr lang="vi-VN" sz="1950" b="1" dirty="0">
                <a:solidFill>
                  <a:srgbClr val="0000FF"/>
                </a:solidFill>
                <a:latin typeface="Times New Roman" panose="02020603050405020304" pitchFamily="18" charset="0"/>
                <a:ea typeface="Segoe UI"/>
                <a:cs typeface="Times New Roman" panose="02020603050405020304" pitchFamily="18" charset="0"/>
              </a:rPr>
              <a:t>Nước biển</a:t>
            </a:r>
            <a:r>
              <a:rPr lang="en-US" sz="1950" b="1" dirty="0">
                <a:solidFill>
                  <a:srgbClr val="0000FF"/>
                </a:solidFill>
                <a:latin typeface="Times New Roman" panose="02020603050405020304" pitchFamily="18" charset="0"/>
                <a:ea typeface="Segoe UI"/>
                <a:cs typeface="Times New Roman" panose="02020603050405020304" pitchFamily="18" charset="0"/>
              </a:rPr>
              <a:t> ;</a:t>
            </a:r>
            <a:r>
              <a:rPr lang="vi-VN" sz="1950" b="1" dirty="0">
                <a:solidFill>
                  <a:srgbClr val="0000FF"/>
                </a:solidFill>
                <a:latin typeface="Times New Roman" panose="02020603050405020304" pitchFamily="18" charset="0"/>
                <a:ea typeface="Segoe UI"/>
                <a:cs typeface="Times New Roman" panose="02020603050405020304" pitchFamily="18" charset="0"/>
              </a:rPr>
              <a:t>Cà phê sữa</a:t>
            </a:r>
            <a:r>
              <a:rPr lang="en-US" sz="1950" b="1" dirty="0">
                <a:solidFill>
                  <a:srgbClr val="0000FF"/>
                </a:solidFill>
                <a:latin typeface="Times New Roman" panose="02020603050405020304" pitchFamily="18" charset="0"/>
                <a:ea typeface="Segoe UI"/>
                <a:cs typeface="Times New Roman" panose="02020603050405020304" pitchFamily="18" charset="0"/>
              </a:rPr>
              <a:t> ; K</a:t>
            </a:r>
            <a:r>
              <a:rPr lang="vi-VN" sz="1950" b="1" dirty="0">
                <a:solidFill>
                  <a:srgbClr val="0000FF"/>
                </a:solidFill>
                <a:latin typeface="Times New Roman" panose="02020603050405020304" pitchFamily="18" charset="0"/>
                <a:ea typeface="Segoe UI"/>
                <a:cs typeface="Times New Roman" panose="02020603050405020304" pitchFamily="18" charset="0"/>
              </a:rPr>
              <a:t>hí oxygen</a:t>
            </a:r>
            <a:r>
              <a:rPr lang="en-US" sz="1950" b="1" dirty="0">
                <a:solidFill>
                  <a:srgbClr val="0000FF"/>
                </a:solidFill>
                <a:latin typeface="Times New Roman" panose="02020603050405020304" pitchFamily="18" charset="0"/>
                <a:ea typeface="Segoe UI"/>
                <a:cs typeface="Times New Roman" panose="02020603050405020304" pitchFamily="18" charset="0"/>
              </a:rPr>
              <a:t> ; </a:t>
            </a:r>
            <a:r>
              <a:rPr lang="vi-VN" sz="1950" b="1" dirty="0">
                <a:solidFill>
                  <a:srgbClr val="0000FF"/>
                </a:solidFill>
                <a:latin typeface="Times New Roman" panose="02020603050405020304" pitchFamily="18" charset="0"/>
                <a:ea typeface="Segoe UI"/>
                <a:cs typeface="Times New Roman" panose="02020603050405020304" pitchFamily="18" charset="0"/>
              </a:rPr>
              <a:t>Không khí</a:t>
            </a:r>
            <a:r>
              <a:rPr lang="en-US" sz="1950" b="1" dirty="0">
                <a:solidFill>
                  <a:srgbClr val="0000FF"/>
                </a:solidFill>
                <a:latin typeface="Times New Roman" panose="02020603050405020304" pitchFamily="18" charset="0"/>
                <a:ea typeface="Segoe UI"/>
                <a:cs typeface="Times New Roman" panose="02020603050405020304" pitchFamily="18" charset="0"/>
              </a:rPr>
              <a:t> ; </a:t>
            </a:r>
            <a:r>
              <a:rPr lang="vi-VN" sz="1950" b="1" dirty="0">
                <a:solidFill>
                  <a:srgbClr val="0000FF"/>
                </a:solidFill>
                <a:latin typeface="Times New Roman" panose="02020603050405020304" pitchFamily="18" charset="0"/>
                <a:ea typeface="Segoe UI"/>
                <a:cs typeface="Times New Roman" panose="02020603050405020304" pitchFamily="18" charset="0"/>
              </a:rPr>
              <a:t>Vữa xây dựng</a:t>
            </a:r>
            <a:r>
              <a:rPr lang="en-US" sz="1950" b="1" dirty="0">
                <a:solidFill>
                  <a:srgbClr val="0000FF"/>
                </a:solidFill>
                <a:latin typeface="Times New Roman" panose="02020603050405020304" pitchFamily="18" charset="0"/>
                <a:ea typeface="Segoe UI"/>
                <a:cs typeface="Times New Roman" panose="02020603050405020304" pitchFamily="18" charset="0"/>
              </a:rPr>
              <a:t>. Hãy sắp xếp vào cột tương ứng sau:</a:t>
            </a:r>
          </a:p>
        </p:txBody>
      </p:sp>
      <p:sp>
        <p:nvSpPr>
          <p:cNvPr id="5" name="TextBox 4"/>
          <p:cNvSpPr txBox="1"/>
          <p:nvPr/>
        </p:nvSpPr>
        <p:spPr>
          <a:xfrm>
            <a:off x="3028950" y="2145268"/>
            <a:ext cx="400050" cy="39241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950" b="1" dirty="0">
                <a:solidFill>
                  <a:srgbClr val="0000FF"/>
                </a:solidFill>
                <a:latin typeface="Times New Roman" panose="02020603050405020304" pitchFamily="18" charset="0"/>
                <a:cs typeface="Times New Roman" panose="02020603050405020304" pitchFamily="18" charset="0"/>
              </a:rPr>
              <a:t>X</a:t>
            </a:r>
          </a:p>
        </p:txBody>
      </p:sp>
      <p:sp>
        <p:nvSpPr>
          <p:cNvPr id="8" name="TextBox 7"/>
          <p:cNvSpPr txBox="1"/>
          <p:nvPr/>
        </p:nvSpPr>
        <p:spPr>
          <a:xfrm>
            <a:off x="4343400" y="2602468"/>
            <a:ext cx="400050" cy="39241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950" b="1" dirty="0">
                <a:solidFill>
                  <a:srgbClr val="0000FF"/>
                </a:solidFill>
                <a:latin typeface="Times New Roman" panose="02020603050405020304" pitchFamily="18" charset="0"/>
                <a:cs typeface="Times New Roman" panose="02020603050405020304" pitchFamily="18" charset="0"/>
              </a:rPr>
              <a:t>X</a:t>
            </a:r>
          </a:p>
        </p:txBody>
      </p:sp>
      <p:sp>
        <p:nvSpPr>
          <p:cNvPr id="9" name="TextBox 8"/>
          <p:cNvSpPr txBox="1"/>
          <p:nvPr/>
        </p:nvSpPr>
        <p:spPr>
          <a:xfrm>
            <a:off x="3086100" y="3516868"/>
            <a:ext cx="400050" cy="39241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950" b="1" dirty="0">
                <a:solidFill>
                  <a:srgbClr val="0000FF"/>
                </a:solidFill>
                <a:latin typeface="Times New Roman" panose="02020603050405020304" pitchFamily="18" charset="0"/>
                <a:cs typeface="Times New Roman" panose="02020603050405020304" pitchFamily="18" charset="0"/>
              </a:rPr>
              <a:t>X</a:t>
            </a:r>
          </a:p>
        </p:txBody>
      </p:sp>
      <p:sp>
        <p:nvSpPr>
          <p:cNvPr id="10" name="TextBox 9"/>
          <p:cNvSpPr txBox="1"/>
          <p:nvPr/>
        </p:nvSpPr>
        <p:spPr>
          <a:xfrm>
            <a:off x="4343400" y="4488418"/>
            <a:ext cx="400050" cy="39241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950" b="1" dirty="0">
                <a:solidFill>
                  <a:srgbClr val="0000FF"/>
                </a:solidFill>
                <a:latin typeface="Times New Roman" panose="02020603050405020304" pitchFamily="18" charset="0"/>
                <a:cs typeface="Times New Roman" panose="02020603050405020304" pitchFamily="18" charset="0"/>
              </a:rPr>
              <a:t>X</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3019425"/>
            <a:ext cx="54887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3886200"/>
            <a:ext cx="54887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543550" y="2145268"/>
            <a:ext cx="400050" cy="3924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950" b="1" dirty="0">
                <a:solidFill>
                  <a:srgbClr val="0000FF"/>
                </a:solidFill>
                <a:latin typeface="Times New Roman" panose="02020603050405020304" pitchFamily="18" charset="0"/>
                <a:cs typeface="Times New Roman" panose="02020603050405020304" pitchFamily="18" charset="0"/>
              </a:rPr>
              <a:t>X</a:t>
            </a:r>
          </a:p>
        </p:txBody>
      </p:sp>
      <p:sp>
        <p:nvSpPr>
          <p:cNvPr id="13" name="TextBox 12"/>
          <p:cNvSpPr txBox="1"/>
          <p:nvPr/>
        </p:nvSpPr>
        <p:spPr>
          <a:xfrm>
            <a:off x="5543550" y="2602468"/>
            <a:ext cx="400050" cy="3924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950" b="1" dirty="0">
                <a:solidFill>
                  <a:srgbClr val="0000FF"/>
                </a:solidFill>
                <a:latin typeface="Times New Roman" panose="02020603050405020304" pitchFamily="18" charset="0"/>
                <a:cs typeface="Times New Roman" panose="02020603050405020304" pitchFamily="18" charset="0"/>
              </a:rPr>
              <a:t>X</a:t>
            </a:r>
          </a:p>
        </p:txBody>
      </p:sp>
      <p:sp>
        <p:nvSpPr>
          <p:cNvPr id="14" name="TextBox 13"/>
          <p:cNvSpPr txBox="1"/>
          <p:nvPr/>
        </p:nvSpPr>
        <p:spPr>
          <a:xfrm>
            <a:off x="5543550" y="3516868"/>
            <a:ext cx="400050" cy="3924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950" b="1" dirty="0">
                <a:solidFill>
                  <a:srgbClr val="0000FF"/>
                </a:solidFill>
                <a:latin typeface="Times New Roman" panose="02020603050405020304" pitchFamily="18" charset="0"/>
                <a:cs typeface="Times New Roman" panose="02020603050405020304" pitchFamily="18" charset="0"/>
              </a:rPr>
              <a:t>X</a:t>
            </a:r>
          </a:p>
        </p:txBody>
      </p:sp>
      <p:sp>
        <p:nvSpPr>
          <p:cNvPr id="15" name="TextBox 14"/>
          <p:cNvSpPr txBox="1"/>
          <p:nvPr/>
        </p:nvSpPr>
        <p:spPr>
          <a:xfrm>
            <a:off x="5543550" y="3943351"/>
            <a:ext cx="400050" cy="3924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950" b="1" dirty="0">
                <a:solidFill>
                  <a:srgbClr val="0000FF"/>
                </a:solidFill>
                <a:latin typeface="Times New Roman" panose="02020603050405020304" pitchFamily="18" charset="0"/>
                <a:cs typeface="Times New Roman" panose="02020603050405020304" pitchFamily="18" charset="0"/>
              </a:rPr>
              <a:t>X</a:t>
            </a:r>
          </a:p>
        </p:txBody>
      </p:sp>
      <p:sp>
        <p:nvSpPr>
          <p:cNvPr id="16" name="TextBox 15"/>
          <p:cNvSpPr txBox="1"/>
          <p:nvPr/>
        </p:nvSpPr>
        <p:spPr>
          <a:xfrm>
            <a:off x="6915150" y="4431268"/>
            <a:ext cx="400050" cy="39241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950" b="1" dirty="0">
                <a:solidFill>
                  <a:srgbClr val="FF0000"/>
                </a:solidFill>
                <a:latin typeface="Times New Roman" panose="02020603050405020304" pitchFamily="18" charset="0"/>
                <a:cs typeface="Times New Roman" panose="02020603050405020304" pitchFamily="18" charset="0"/>
              </a:rPr>
              <a:t>X</a:t>
            </a:r>
          </a:p>
        </p:txBody>
      </p:sp>
      <p:sp>
        <p:nvSpPr>
          <p:cNvPr id="17" name="TextBox 16"/>
          <p:cNvSpPr txBox="1"/>
          <p:nvPr/>
        </p:nvSpPr>
        <p:spPr>
          <a:xfrm>
            <a:off x="7029450" y="3086101"/>
            <a:ext cx="400050" cy="39241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950" b="1" dirty="0">
                <a:solidFill>
                  <a:srgbClr val="FF0000"/>
                </a:solidFill>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237705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 calcmode="lin" valueType="num">
                                      <p:cBhvr additive="base">
                                        <p:cTn id="21" dur="500" fill="hold"/>
                                        <p:tgtEl>
                                          <p:spTgt spid="6146"/>
                                        </p:tgtEl>
                                        <p:attrNameLst>
                                          <p:attrName>ppt_x</p:attrName>
                                        </p:attrNameLst>
                                      </p:cBhvr>
                                      <p:tavLst>
                                        <p:tav tm="0">
                                          <p:val>
                                            <p:strVal val="#ppt_x"/>
                                          </p:val>
                                        </p:tav>
                                        <p:tav tm="100000">
                                          <p:val>
                                            <p:strVal val="#ppt_x"/>
                                          </p:val>
                                        </p:tav>
                                      </p:tavLst>
                                    </p:anim>
                                    <p:anim calcmode="lin" valueType="num">
                                      <p:cBhvr additive="base">
                                        <p:cTn id="22" dur="500" fill="hold"/>
                                        <p:tgtEl>
                                          <p:spTgt spid="614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147"/>
                                        </p:tgtEl>
                                        <p:attrNameLst>
                                          <p:attrName>style.visibility</p:attrName>
                                        </p:attrNameLst>
                                      </p:cBhvr>
                                      <p:to>
                                        <p:strVal val="visible"/>
                                      </p:to>
                                    </p:set>
                                    <p:anim calcmode="lin" valueType="num">
                                      <p:cBhvr additive="base">
                                        <p:cTn id="25" dur="500" fill="hold"/>
                                        <p:tgtEl>
                                          <p:spTgt spid="6147"/>
                                        </p:tgtEl>
                                        <p:attrNameLst>
                                          <p:attrName>ppt_x</p:attrName>
                                        </p:attrNameLst>
                                      </p:cBhvr>
                                      <p:tavLst>
                                        <p:tav tm="0">
                                          <p:val>
                                            <p:strVal val="#ppt_x"/>
                                          </p:val>
                                        </p:tav>
                                        <p:tav tm="100000">
                                          <p:val>
                                            <p:strVal val="#ppt_x"/>
                                          </p:val>
                                        </p:tav>
                                      </p:tavLst>
                                    </p:anim>
                                    <p:anim calcmode="lin" valueType="num">
                                      <p:cBhvr additive="base">
                                        <p:cTn id="26" dur="500" fill="hold"/>
                                        <p:tgtEl>
                                          <p:spTgt spid="614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tòi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a:t>
            </a:r>
            <a:endParaRPr lang="en-US" dirty="0">
              <a:latin typeface="Times New Roman" pitchFamily="18" charset="0"/>
              <a:cs typeface="Times New Roman" pitchFamily="18" charset="0"/>
            </a:endParaRPr>
          </a:p>
        </p:txBody>
      </p:sp>
      <p:sp>
        <p:nvSpPr>
          <p:cNvPr id="3" name="Text Placeholder 2"/>
          <p:cNvSpPr>
            <a:spLocks noGrp="1"/>
          </p:cNvSpPr>
          <p:nvPr>
            <p:ph type="body" idx="1"/>
          </p:nvPr>
        </p:nvSpPr>
        <p:spPr/>
        <p:txBody>
          <a:bodyPr/>
          <a:lstStyle/>
          <a:p>
            <a:endParaRPr lang="en-US" dirty="0"/>
          </a:p>
        </p:txBody>
      </p:sp>
      <p:sp>
        <p:nvSpPr>
          <p:cNvPr id="4" name="Rectangle 3"/>
          <p:cNvSpPr/>
          <p:nvPr/>
        </p:nvSpPr>
        <p:spPr>
          <a:xfrm>
            <a:off x="566442" y="1394505"/>
            <a:ext cx="8019208" cy="3416320"/>
          </a:xfrm>
          <a:prstGeom prst="rect">
            <a:avLst/>
          </a:prstGeom>
        </p:spPr>
        <p:txBody>
          <a:bodyPr wrap="square">
            <a:spAutoFit/>
          </a:bodyPr>
          <a:lstStyle/>
          <a:p>
            <a:pPr>
              <a:lnSpc>
                <a:spcPct val="150000"/>
              </a:lnSpc>
              <a:buNone/>
            </a:pPr>
            <a:r>
              <a:rPr lang="vi-VN" sz="2400" dirty="0">
                <a:solidFill>
                  <a:srgbClr val="FF0000"/>
                </a:solidFill>
                <a:latin typeface="+mj-lt"/>
                <a:cs typeface="Arial" panose="020B0604020202020204" pitchFamily="34" charset="0"/>
              </a:rPr>
              <a:t>Đố em: </a:t>
            </a:r>
            <a:r>
              <a:rPr lang="vi-VN" sz="2400" dirty="0">
                <a:solidFill>
                  <a:schemeClr val="tx1"/>
                </a:solidFill>
                <a:latin typeface="+mj-lt"/>
                <a:cs typeface="Arial" panose="020B0604020202020204" pitchFamily="34" charset="0"/>
              </a:rPr>
              <a:t>Trước kia ở một số vùng chưa có điện, đèn dầu rất phổ biến trong việc để thắp sáng. Khi bấc đèn quá ngắn hoặc dầu cạn gần hết làm bấc không chạm tới dầu.</a:t>
            </a:r>
          </a:p>
          <a:p>
            <a:pPr>
              <a:lnSpc>
                <a:spcPct val="150000"/>
              </a:lnSpc>
              <a:buNone/>
            </a:pPr>
            <a:r>
              <a:rPr lang="vi-VN" sz="2400" dirty="0">
                <a:solidFill>
                  <a:schemeClr val="tx1"/>
                </a:solidFill>
                <a:latin typeface="+mj-lt"/>
                <a:cs typeface="Arial" panose="020B0604020202020204" pitchFamily="34" charset="0"/>
              </a:rPr>
              <a:t>Có người đã nhanh trí đổ nước vào bình dầu và đèn tiếp tục cháy sáng thêm một thời gian nữa. Em hãy giải thích tại sao người ta phải làm như thế?</a:t>
            </a:r>
          </a:p>
        </p:txBody>
      </p:sp>
    </p:spTree>
    <p:extLst>
      <p:ext uri="{BB962C8B-B14F-4D97-AF65-F5344CB8AC3E}">
        <p14:creationId xmlns:p14="http://schemas.microsoft.com/office/powerpoint/2010/main" val="2508566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42" name="Google Shape;642;p34"/>
          <p:cNvGrpSpPr/>
          <p:nvPr/>
        </p:nvGrpSpPr>
        <p:grpSpPr>
          <a:xfrm rot="151079">
            <a:off x="1716025" y="522072"/>
            <a:ext cx="5489722" cy="563595"/>
            <a:chOff x="2351615" y="2152014"/>
            <a:chExt cx="4402988" cy="536502"/>
          </a:xfrm>
        </p:grpSpPr>
        <p:sp>
          <p:nvSpPr>
            <p:cNvPr id="643" name="Google Shape;643;p34"/>
            <p:cNvSpPr/>
            <p:nvPr/>
          </p:nvSpPr>
          <p:spPr>
            <a:xfrm>
              <a:off x="6279914" y="2424015"/>
              <a:ext cx="187508" cy="151668"/>
            </a:xfrm>
            <a:custGeom>
              <a:avLst/>
              <a:gdLst/>
              <a:ahLst/>
              <a:cxnLst/>
              <a:rect l="l" t="t" r="r" b="b"/>
              <a:pathLst>
                <a:path w="5755" h="4655" extrusionOk="0">
                  <a:moveTo>
                    <a:pt x="2867" y="0"/>
                  </a:moveTo>
                  <a:cubicBezTo>
                    <a:pt x="2432" y="0"/>
                    <a:pt x="1963" y="152"/>
                    <a:pt x="1489" y="504"/>
                  </a:cubicBezTo>
                  <a:cubicBezTo>
                    <a:pt x="507" y="1264"/>
                    <a:pt x="0" y="2658"/>
                    <a:pt x="824" y="3703"/>
                  </a:cubicBezTo>
                  <a:cubicBezTo>
                    <a:pt x="1358" y="4366"/>
                    <a:pt x="2118" y="4654"/>
                    <a:pt x="2891" y="4654"/>
                  </a:cubicBezTo>
                  <a:cubicBezTo>
                    <a:pt x="3446" y="4654"/>
                    <a:pt x="4008" y="4506"/>
                    <a:pt x="4497" y="4241"/>
                  </a:cubicBezTo>
                  <a:lnTo>
                    <a:pt x="4529" y="4241"/>
                  </a:lnTo>
                  <a:cubicBezTo>
                    <a:pt x="4529" y="4178"/>
                    <a:pt x="4529" y="4083"/>
                    <a:pt x="4592" y="4019"/>
                  </a:cubicBezTo>
                  <a:cubicBezTo>
                    <a:pt x="5754" y="2352"/>
                    <a:pt x="4579" y="0"/>
                    <a:pt x="2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a:off x="6263394" y="2404986"/>
              <a:ext cx="213639" cy="191581"/>
            </a:xfrm>
            <a:custGeom>
              <a:avLst/>
              <a:gdLst/>
              <a:ahLst/>
              <a:cxnLst/>
              <a:rect l="l" t="t" r="r" b="b"/>
              <a:pathLst>
                <a:path w="6557" h="5880" extrusionOk="0">
                  <a:moveTo>
                    <a:pt x="3370" y="629"/>
                  </a:moveTo>
                  <a:cubicBezTo>
                    <a:pt x="3844" y="629"/>
                    <a:pt x="4299" y="811"/>
                    <a:pt x="4688" y="1183"/>
                  </a:cubicBezTo>
                  <a:cubicBezTo>
                    <a:pt x="5480" y="1943"/>
                    <a:pt x="5828" y="3368"/>
                    <a:pt x="5004" y="4572"/>
                  </a:cubicBezTo>
                  <a:cubicBezTo>
                    <a:pt x="4973" y="4635"/>
                    <a:pt x="4973" y="4667"/>
                    <a:pt x="4973" y="4762"/>
                  </a:cubicBezTo>
                  <a:cubicBezTo>
                    <a:pt x="4503" y="5024"/>
                    <a:pt x="3938" y="5184"/>
                    <a:pt x="3370" y="5184"/>
                  </a:cubicBezTo>
                  <a:cubicBezTo>
                    <a:pt x="2636" y="5184"/>
                    <a:pt x="1898" y="4916"/>
                    <a:pt x="1363" y="4255"/>
                  </a:cubicBezTo>
                  <a:cubicBezTo>
                    <a:pt x="1046" y="3843"/>
                    <a:pt x="887" y="3337"/>
                    <a:pt x="951" y="2830"/>
                  </a:cubicBezTo>
                  <a:cubicBezTo>
                    <a:pt x="1046" y="2197"/>
                    <a:pt x="1426" y="1563"/>
                    <a:pt x="1996" y="1120"/>
                  </a:cubicBezTo>
                  <a:cubicBezTo>
                    <a:pt x="2445" y="795"/>
                    <a:pt x="2916" y="629"/>
                    <a:pt x="3370" y="629"/>
                  </a:cubicBezTo>
                  <a:close/>
                  <a:moveTo>
                    <a:pt x="3404" y="0"/>
                  </a:moveTo>
                  <a:cubicBezTo>
                    <a:pt x="2783" y="0"/>
                    <a:pt x="2143" y="212"/>
                    <a:pt x="1584" y="645"/>
                  </a:cubicBezTo>
                  <a:cubicBezTo>
                    <a:pt x="1394" y="803"/>
                    <a:pt x="1236" y="962"/>
                    <a:pt x="1078" y="1152"/>
                  </a:cubicBezTo>
                  <a:cubicBezTo>
                    <a:pt x="317" y="2070"/>
                    <a:pt x="1" y="3400"/>
                    <a:pt x="729" y="4508"/>
                  </a:cubicBezTo>
                  <a:cubicBezTo>
                    <a:pt x="1204" y="5237"/>
                    <a:pt x="2186" y="5775"/>
                    <a:pt x="3136" y="5870"/>
                  </a:cubicBezTo>
                  <a:cubicBezTo>
                    <a:pt x="3221" y="5877"/>
                    <a:pt x="3305" y="5880"/>
                    <a:pt x="3388" y="5880"/>
                  </a:cubicBezTo>
                  <a:cubicBezTo>
                    <a:pt x="4128" y="5880"/>
                    <a:pt x="4738" y="5623"/>
                    <a:pt x="5194" y="5110"/>
                  </a:cubicBezTo>
                  <a:cubicBezTo>
                    <a:pt x="5194" y="5079"/>
                    <a:pt x="5258" y="5079"/>
                    <a:pt x="5258" y="5079"/>
                  </a:cubicBezTo>
                  <a:cubicBezTo>
                    <a:pt x="5275" y="5087"/>
                    <a:pt x="5296" y="5091"/>
                    <a:pt x="5320" y="5091"/>
                  </a:cubicBezTo>
                  <a:cubicBezTo>
                    <a:pt x="5384" y="5091"/>
                    <a:pt x="5465" y="5062"/>
                    <a:pt x="5511" y="5015"/>
                  </a:cubicBezTo>
                  <a:cubicBezTo>
                    <a:pt x="5575" y="4952"/>
                    <a:pt x="5606" y="4920"/>
                    <a:pt x="5606" y="4889"/>
                  </a:cubicBezTo>
                  <a:cubicBezTo>
                    <a:pt x="6556" y="3717"/>
                    <a:pt x="6303" y="2038"/>
                    <a:pt x="5480" y="993"/>
                  </a:cubicBezTo>
                  <a:cubicBezTo>
                    <a:pt x="4949" y="339"/>
                    <a:pt x="4191" y="0"/>
                    <a:pt x="3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6381050" y="2478102"/>
              <a:ext cx="35091" cy="70703"/>
            </a:xfrm>
            <a:custGeom>
              <a:avLst/>
              <a:gdLst/>
              <a:ahLst/>
              <a:cxnLst/>
              <a:rect l="l" t="t" r="r" b="b"/>
              <a:pathLst>
                <a:path w="1077" h="2170" extrusionOk="0">
                  <a:moveTo>
                    <a:pt x="578" y="0"/>
                  </a:moveTo>
                  <a:cubicBezTo>
                    <a:pt x="530" y="0"/>
                    <a:pt x="491" y="16"/>
                    <a:pt x="475" y="48"/>
                  </a:cubicBezTo>
                  <a:lnTo>
                    <a:pt x="443" y="111"/>
                  </a:lnTo>
                  <a:cubicBezTo>
                    <a:pt x="412" y="143"/>
                    <a:pt x="348" y="206"/>
                    <a:pt x="443" y="333"/>
                  </a:cubicBezTo>
                  <a:cubicBezTo>
                    <a:pt x="602" y="586"/>
                    <a:pt x="665" y="903"/>
                    <a:pt x="602" y="1156"/>
                  </a:cubicBezTo>
                  <a:cubicBezTo>
                    <a:pt x="507" y="1441"/>
                    <a:pt x="412" y="1631"/>
                    <a:pt x="158" y="1758"/>
                  </a:cubicBezTo>
                  <a:cubicBezTo>
                    <a:pt x="32" y="1853"/>
                    <a:pt x="0" y="1948"/>
                    <a:pt x="95" y="2074"/>
                  </a:cubicBezTo>
                  <a:cubicBezTo>
                    <a:pt x="95" y="2106"/>
                    <a:pt x="127" y="2106"/>
                    <a:pt x="127" y="2169"/>
                  </a:cubicBezTo>
                  <a:cubicBezTo>
                    <a:pt x="143" y="2138"/>
                    <a:pt x="174" y="2138"/>
                    <a:pt x="210" y="2138"/>
                  </a:cubicBezTo>
                  <a:cubicBezTo>
                    <a:pt x="245" y="2138"/>
                    <a:pt x="285" y="2138"/>
                    <a:pt x="317" y="2106"/>
                  </a:cubicBezTo>
                  <a:cubicBezTo>
                    <a:pt x="665" y="1916"/>
                    <a:pt x="950" y="1536"/>
                    <a:pt x="1045" y="1093"/>
                  </a:cubicBezTo>
                  <a:cubicBezTo>
                    <a:pt x="1077" y="681"/>
                    <a:pt x="950" y="333"/>
                    <a:pt x="728" y="48"/>
                  </a:cubicBezTo>
                  <a:cubicBezTo>
                    <a:pt x="681" y="16"/>
                    <a:pt x="625"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6479548" y="2152014"/>
              <a:ext cx="275056" cy="253845"/>
            </a:xfrm>
            <a:custGeom>
              <a:avLst/>
              <a:gdLst/>
              <a:ahLst/>
              <a:cxnLst/>
              <a:rect l="l" t="t" r="r" b="b"/>
              <a:pathLst>
                <a:path w="8442" h="7791" extrusionOk="0">
                  <a:moveTo>
                    <a:pt x="4853" y="741"/>
                  </a:moveTo>
                  <a:cubicBezTo>
                    <a:pt x="5474" y="741"/>
                    <a:pt x="6110" y="898"/>
                    <a:pt x="6699" y="1252"/>
                  </a:cubicBezTo>
                  <a:cubicBezTo>
                    <a:pt x="6747" y="1268"/>
                    <a:pt x="6794" y="1275"/>
                    <a:pt x="6846" y="1275"/>
                  </a:cubicBezTo>
                  <a:cubicBezTo>
                    <a:pt x="6897" y="1275"/>
                    <a:pt x="6953" y="1268"/>
                    <a:pt x="7016" y="1252"/>
                  </a:cubicBezTo>
                  <a:lnTo>
                    <a:pt x="7016" y="1315"/>
                  </a:lnTo>
                  <a:cubicBezTo>
                    <a:pt x="8030" y="2898"/>
                    <a:pt x="8125" y="5084"/>
                    <a:pt x="6604" y="6477"/>
                  </a:cubicBezTo>
                  <a:cubicBezTo>
                    <a:pt x="6086" y="6946"/>
                    <a:pt x="5462" y="7150"/>
                    <a:pt x="4828" y="7150"/>
                  </a:cubicBezTo>
                  <a:cubicBezTo>
                    <a:pt x="3834" y="7150"/>
                    <a:pt x="2816" y="6649"/>
                    <a:pt x="2139" y="5875"/>
                  </a:cubicBezTo>
                  <a:cubicBezTo>
                    <a:pt x="0" y="3380"/>
                    <a:pt x="2304" y="741"/>
                    <a:pt x="4853" y="741"/>
                  </a:cubicBezTo>
                  <a:close/>
                  <a:moveTo>
                    <a:pt x="4784" y="0"/>
                  </a:moveTo>
                  <a:cubicBezTo>
                    <a:pt x="3668" y="0"/>
                    <a:pt x="2556" y="461"/>
                    <a:pt x="1791" y="1188"/>
                  </a:cubicBezTo>
                  <a:cubicBezTo>
                    <a:pt x="302" y="2550"/>
                    <a:pt x="271" y="4767"/>
                    <a:pt x="1664" y="6350"/>
                  </a:cubicBezTo>
                  <a:cubicBezTo>
                    <a:pt x="1854" y="6572"/>
                    <a:pt x="2107" y="6794"/>
                    <a:pt x="2361" y="6984"/>
                  </a:cubicBezTo>
                  <a:cubicBezTo>
                    <a:pt x="3055" y="7487"/>
                    <a:pt x="3919" y="7790"/>
                    <a:pt x="4788" y="7790"/>
                  </a:cubicBezTo>
                  <a:cubicBezTo>
                    <a:pt x="5506" y="7790"/>
                    <a:pt x="6227" y="7583"/>
                    <a:pt x="6858" y="7110"/>
                  </a:cubicBezTo>
                  <a:cubicBezTo>
                    <a:pt x="7776" y="6382"/>
                    <a:pt x="8441" y="5084"/>
                    <a:pt x="8441" y="3785"/>
                  </a:cubicBezTo>
                  <a:cubicBezTo>
                    <a:pt x="8441" y="2677"/>
                    <a:pt x="8030" y="1758"/>
                    <a:pt x="7238" y="1157"/>
                  </a:cubicBezTo>
                  <a:cubicBezTo>
                    <a:pt x="7206" y="1125"/>
                    <a:pt x="7206" y="1125"/>
                    <a:pt x="7174" y="1125"/>
                  </a:cubicBezTo>
                  <a:cubicBezTo>
                    <a:pt x="7206" y="998"/>
                    <a:pt x="7111" y="903"/>
                    <a:pt x="7048" y="777"/>
                  </a:cubicBezTo>
                  <a:cubicBezTo>
                    <a:pt x="6984" y="713"/>
                    <a:pt x="6921" y="682"/>
                    <a:pt x="6889" y="650"/>
                  </a:cubicBezTo>
                  <a:cubicBezTo>
                    <a:pt x="6250" y="199"/>
                    <a:pt x="5516" y="0"/>
                    <a:pt x="4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6592577" y="2206101"/>
              <a:ext cx="107325" cy="44637"/>
            </a:xfrm>
            <a:custGeom>
              <a:avLst/>
              <a:gdLst/>
              <a:ahLst/>
              <a:cxnLst/>
              <a:rect l="l" t="t" r="r" b="b"/>
              <a:pathLst>
                <a:path w="3294" h="1370" extrusionOk="0">
                  <a:moveTo>
                    <a:pt x="1487" y="1"/>
                  </a:moveTo>
                  <a:cubicBezTo>
                    <a:pt x="950" y="1"/>
                    <a:pt x="424" y="248"/>
                    <a:pt x="95" y="637"/>
                  </a:cubicBezTo>
                  <a:cubicBezTo>
                    <a:pt x="32" y="700"/>
                    <a:pt x="32" y="732"/>
                    <a:pt x="0" y="763"/>
                  </a:cubicBezTo>
                  <a:cubicBezTo>
                    <a:pt x="0" y="877"/>
                    <a:pt x="113" y="974"/>
                    <a:pt x="224" y="974"/>
                  </a:cubicBezTo>
                  <a:cubicBezTo>
                    <a:pt x="268" y="974"/>
                    <a:pt x="312" y="958"/>
                    <a:pt x="349" y="922"/>
                  </a:cubicBezTo>
                  <a:cubicBezTo>
                    <a:pt x="660" y="664"/>
                    <a:pt x="1058" y="535"/>
                    <a:pt x="1452" y="535"/>
                  </a:cubicBezTo>
                  <a:cubicBezTo>
                    <a:pt x="1979" y="535"/>
                    <a:pt x="2497" y="767"/>
                    <a:pt x="2787" y="1238"/>
                  </a:cubicBezTo>
                  <a:cubicBezTo>
                    <a:pt x="2848" y="1329"/>
                    <a:pt x="2937" y="1369"/>
                    <a:pt x="3024" y="1369"/>
                  </a:cubicBezTo>
                  <a:cubicBezTo>
                    <a:pt x="3120" y="1369"/>
                    <a:pt x="3212" y="1321"/>
                    <a:pt x="3262" y="1238"/>
                  </a:cubicBezTo>
                  <a:cubicBezTo>
                    <a:pt x="3294" y="1112"/>
                    <a:pt x="3294" y="1048"/>
                    <a:pt x="3230" y="953"/>
                  </a:cubicBezTo>
                  <a:cubicBezTo>
                    <a:pt x="2850" y="415"/>
                    <a:pt x="2217" y="67"/>
                    <a:pt x="1584" y="3"/>
                  </a:cubicBezTo>
                  <a:cubicBezTo>
                    <a:pt x="1552" y="2"/>
                    <a:pt x="151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6479548" y="2176158"/>
              <a:ext cx="264727" cy="208850"/>
            </a:xfrm>
            <a:custGeom>
              <a:avLst/>
              <a:gdLst/>
              <a:ahLst/>
              <a:cxnLst/>
              <a:rect l="l" t="t" r="r" b="b"/>
              <a:pathLst>
                <a:path w="8125" h="6410" extrusionOk="0">
                  <a:moveTo>
                    <a:pt x="4905" y="898"/>
                  </a:moveTo>
                  <a:cubicBezTo>
                    <a:pt x="5615" y="898"/>
                    <a:pt x="6344" y="1252"/>
                    <a:pt x="6731" y="1841"/>
                  </a:cubicBezTo>
                  <a:cubicBezTo>
                    <a:pt x="6794" y="1967"/>
                    <a:pt x="6763" y="2031"/>
                    <a:pt x="6731" y="2126"/>
                  </a:cubicBezTo>
                  <a:cubicBezTo>
                    <a:pt x="6665" y="2209"/>
                    <a:pt x="6573" y="2257"/>
                    <a:pt x="6482" y="2257"/>
                  </a:cubicBezTo>
                  <a:cubicBezTo>
                    <a:pt x="6399" y="2257"/>
                    <a:pt x="6317" y="2217"/>
                    <a:pt x="6256" y="2126"/>
                  </a:cubicBezTo>
                  <a:cubicBezTo>
                    <a:pt x="5968" y="1658"/>
                    <a:pt x="5455" y="1435"/>
                    <a:pt x="4931" y="1435"/>
                  </a:cubicBezTo>
                  <a:cubicBezTo>
                    <a:pt x="4534" y="1435"/>
                    <a:pt x="4132" y="1563"/>
                    <a:pt x="3818" y="1809"/>
                  </a:cubicBezTo>
                  <a:cubicBezTo>
                    <a:pt x="3781" y="1845"/>
                    <a:pt x="3737" y="1861"/>
                    <a:pt x="3693" y="1861"/>
                  </a:cubicBezTo>
                  <a:cubicBezTo>
                    <a:pt x="3582" y="1861"/>
                    <a:pt x="3469" y="1764"/>
                    <a:pt x="3469" y="1651"/>
                  </a:cubicBezTo>
                  <a:cubicBezTo>
                    <a:pt x="3469" y="1619"/>
                    <a:pt x="3469" y="1524"/>
                    <a:pt x="3533" y="1492"/>
                  </a:cubicBezTo>
                  <a:cubicBezTo>
                    <a:pt x="3891" y="1081"/>
                    <a:pt x="4393" y="898"/>
                    <a:pt x="4905" y="898"/>
                  </a:cubicBezTo>
                  <a:close/>
                  <a:moveTo>
                    <a:pt x="4824" y="0"/>
                  </a:moveTo>
                  <a:cubicBezTo>
                    <a:pt x="2284" y="0"/>
                    <a:pt x="0" y="2639"/>
                    <a:pt x="2139" y="5134"/>
                  </a:cubicBezTo>
                  <a:cubicBezTo>
                    <a:pt x="2816" y="5908"/>
                    <a:pt x="3823" y="6409"/>
                    <a:pt x="4821" y="6409"/>
                  </a:cubicBezTo>
                  <a:cubicBezTo>
                    <a:pt x="5459" y="6409"/>
                    <a:pt x="6093" y="6205"/>
                    <a:pt x="6636" y="5736"/>
                  </a:cubicBezTo>
                  <a:cubicBezTo>
                    <a:pt x="8125" y="4343"/>
                    <a:pt x="8030" y="2157"/>
                    <a:pt x="6984" y="574"/>
                  </a:cubicBezTo>
                  <a:lnTo>
                    <a:pt x="6984" y="511"/>
                  </a:lnTo>
                  <a:cubicBezTo>
                    <a:pt x="6937" y="527"/>
                    <a:pt x="6889" y="534"/>
                    <a:pt x="6838" y="534"/>
                  </a:cubicBezTo>
                  <a:cubicBezTo>
                    <a:pt x="6787" y="534"/>
                    <a:pt x="6731" y="527"/>
                    <a:pt x="6668" y="511"/>
                  </a:cubicBezTo>
                  <a:cubicBezTo>
                    <a:pt x="6078" y="157"/>
                    <a:pt x="5444" y="0"/>
                    <a:pt x="4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2660727" y="2518896"/>
              <a:ext cx="199629" cy="151049"/>
            </a:xfrm>
            <a:custGeom>
              <a:avLst/>
              <a:gdLst/>
              <a:ahLst/>
              <a:cxnLst/>
              <a:rect l="l" t="t" r="r" b="b"/>
              <a:pathLst>
                <a:path w="6127" h="4636" extrusionOk="0">
                  <a:moveTo>
                    <a:pt x="3685" y="0"/>
                  </a:moveTo>
                  <a:cubicBezTo>
                    <a:pt x="1698" y="0"/>
                    <a:pt x="0" y="2349"/>
                    <a:pt x="1914" y="3989"/>
                  </a:cubicBezTo>
                  <a:cubicBezTo>
                    <a:pt x="2385" y="4396"/>
                    <a:pt x="3007" y="4635"/>
                    <a:pt x="3616" y="4635"/>
                  </a:cubicBezTo>
                  <a:cubicBezTo>
                    <a:pt x="4193" y="4635"/>
                    <a:pt x="4760" y="4419"/>
                    <a:pt x="5176" y="3926"/>
                  </a:cubicBezTo>
                  <a:cubicBezTo>
                    <a:pt x="6126" y="2754"/>
                    <a:pt x="5809" y="1234"/>
                    <a:pt x="4891" y="189"/>
                  </a:cubicBezTo>
                  <a:lnTo>
                    <a:pt x="4891" y="157"/>
                  </a:lnTo>
                  <a:cubicBezTo>
                    <a:pt x="4824" y="180"/>
                    <a:pt x="4773" y="202"/>
                    <a:pt x="4715" y="202"/>
                  </a:cubicBezTo>
                  <a:cubicBezTo>
                    <a:pt x="4691" y="202"/>
                    <a:pt x="4666" y="198"/>
                    <a:pt x="4638" y="189"/>
                  </a:cubicBezTo>
                  <a:cubicBezTo>
                    <a:pt x="4322" y="59"/>
                    <a:pt x="4000" y="0"/>
                    <a:pt x="36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2665289" y="2496935"/>
              <a:ext cx="206406" cy="191581"/>
            </a:xfrm>
            <a:custGeom>
              <a:avLst/>
              <a:gdLst/>
              <a:ahLst/>
              <a:cxnLst/>
              <a:rect l="l" t="t" r="r" b="b"/>
              <a:pathLst>
                <a:path w="6335" h="5880" extrusionOk="0">
                  <a:moveTo>
                    <a:pt x="3532" y="756"/>
                  </a:moveTo>
                  <a:cubicBezTo>
                    <a:pt x="3845" y="756"/>
                    <a:pt x="4170" y="818"/>
                    <a:pt x="4498" y="958"/>
                  </a:cubicBezTo>
                  <a:cubicBezTo>
                    <a:pt x="4545" y="974"/>
                    <a:pt x="4585" y="982"/>
                    <a:pt x="4620" y="982"/>
                  </a:cubicBezTo>
                  <a:cubicBezTo>
                    <a:pt x="4656" y="982"/>
                    <a:pt x="4688" y="974"/>
                    <a:pt x="4719" y="958"/>
                  </a:cubicBezTo>
                  <a:cubicBezTo>
                    <a:pt x="5543" y="1813"/>
                    <a:pt x="5986" y="3365"/>
                    <a:pt x="5036" y="4537"/>
                  </a:cubicBezTo>
                  <a:cubicBezTo>
                    <a:pt x="4719" y="4948"/>
                    <a:pt x="4244" y="5170"/>
                    <a:pt x="3706" y="5265"/>
                  </a:cubicBezTo>
                  <a:cubicBezTo>
                    <a:pt x="3635" y="5272"/>
                    <a:pt x="3564" y="5276"/>
                    <a:pt x="3491" y="5276"/>
                  </a:cubicBezTo>
                  <a:cubicBezTo>
                    <a:pt x="2918" y="5276"/>
                    <a:pt x="2312" y="5054"/>
                    <a:pt x="1806" y="4632"/>
                  </a:cubicBezTo>
                  <a:cubicBezTo>
                    <a:pt x="951" y="3872"/>
                    <a:pt x="761" y="2890"/>
                    <a:pt x="1299" y="2003"/>
                  </a:cubicBezTo>
                  <a:cubicBezTo>
                    <a:pt x="1729" y="1335"/>
                    <a:pt x="2573" y="756"/>
                    <a:pt x="3532" y="756"/>
                  </a:cubicBezTo>
                  <a:close/>
                  <a:moveTo>
                    <a:pt x="3466" y="0"/>
                  </a:moveTo>
                  <a:cubicBezTo>
                    <a:pt x="2468" y="0"/>
                    <a:pt x="1503" y="534"/>
                    <a:pt x="919" y="1275"/>
                  </a:cubicBezTo>
                  <a:cubicBezTo>
                    <a:pt x="1" y="2447"/>
                    <a:pt x="191" y="4125"/>
                    <a:pt x="1426" y="5107"/>
                  </a:cubicBezTo>
                  <a:cubicBezTo>
                    <a:pt x="1616" y="5265"/>
                    <a:pt x="1838" y="5392"/>
                    <a:pt x="2028" y="5518"/>
                  </a:cubicBezTo>
                  <a:cubicBezTo>
                    <a:pt x="2486" y="5747"/>
                    <a:pt x="2990" y="5879"/>
                    <a:pt x="3491" y="5879"/>
                  </a:cubicBezTo>
                  <a:cubicBezTo>
                    <a:pt x="4167" y="5879"/>
                    <a:pt x="4839" y="5639"/>
                    <a:pt x="5384" y="5075"/>
                  </a:cubicBezTo>
                  <a:cubicBezTo>
                    <a:pt x="6018" y="4473"/>
                    <a:pt x="6335" y="3397"/>
                    <a:pt x="6176" y="2447"/>
                  </a:cubicBezTo>
                  <a:cubicBezTo>
                    <a:pt x="6050" y="1623"/>
                    <a:pt x="5638" y="990"/>
                    <a:pt x="5004" y="641"/>
                  </a:cubicBezTo>
                  <a:cubicBezTo>
                    <a:pt x="4941" y="641"/>
                    <a:pt x="4941" y="641"/>
                    <a:pt x="4909" y="610"/>
                  </a:cubicBezTo>
                  <a:cubicBezTo>
                    <a:pt x="4909" y="515"/>
                    <a:pt x="4878" y="388"/>
                    <a:pt x="4783" y="356"/>
                  </a:cubicBezTo>
                  <a:cubicBezTo>
                    <a:pt x="4751" y="325"/>
                    <a:pt x="4719" y="325"/>
                    <a:pt x="4688" y="293"/>
                  </a:cubicBezTo>
                  <a:cubicBezTo>
                    <a:pt x="4291" y="90"/>
                    <a:pt x="3876" y="0"/>
                    <a:pt x="3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2745768" y="2548318"/>
              <a:ext cx="69171" cy="26913"/>
            </a:xfrm>
            <a:custGeom>
              <a:avLst/>
              <a:gdLst/>
              <a:ahLst/>
              <a:cxnLst/>
              <a:rect l="l" t="t" r="r" b="b"/>
              <a:pathLst>
                <a:path w="2123" h="826" extrusionOk="0">
                  <a:moveTo>
                    <a:pt x="1133" y="1"/>
                  </a:moveTo>
                  <a:cubicBezTo>
                    <a:pt x="1072" y="1"/>
                    <a:pt x="1011" y="5"/>
                    <a:pt x="951" y="14"/>
                  </a:cubicBezTo>
                  <a:cubicBezTo>
                    <a:pt x="539" y="46"/>
                    <a:pt x="223" y="236"/>
                    <a:pt x="33" y="553"/>
                  </a:cubicBezTo>
                  <a:cubicBezTo>
                    <a:pt x="1" y="648"/>
                    <a:pt x="33" y="743"/>
                    <a:pt x="64" y="806"/>
                  </a:cubicBezTo>
                  <a:lnTo>
                    <a:pt x="96" y="806"/>
                  </a:lnTo>
                  <a:cubicBezTo>
                    <a:pt x="131" y="818"/>
                    <a:pt x="161" y="825"/>
                    <a:pt x="189" y="825"/>
                  </a:cubicBezTo>
                  <a:cubicBezTo>
                    <a:pt x="237" y="825"/>
                    <a:pt x="277" y="803"/>
                    <a:pt x="318" y="743"/>
                  </a:cubicBezTo>
                  <a:cubicBezTo>
                    <a:pt x="508" y="553"/>
                    <a:pt x="793" y="395"/>
                    <a:pt x="1109" y="395"/>
                  </a:cubicBezTo>
                  <a:cubicBezTo>
                    <a:pt x="1363" y="395"/>
                    <a:pt x="1616" y="521"/>
                    <a:pt x="1774" y="680"/>
                  </a:cubicBezTo>
                  <a:cubicBezTo>
                    <a:pt x="1801" y="733"/>
                    <a:pt x="1845" y="753"/>
                    <a:pt x="1894" y="753"/>
                  </a:cubicBezTo>
                  <a:cubicBezTo>
                    <a:pt x="1960" y="753"/>
                    <a:pt x="2036" y="716"/>
                    <a:pt x="2091" y="680"/>
                  </a:cubicBezTo>
                  <a:lnTo>
                    <a:pt x="2123" y="648"/>
                  </a:lnTo>
                  <a:cubicBezTo>
                    <a:pt x="2123" y="585"/>
                    <a:pt x="2123" y="521"/>
                    <a:pt x="2091" y="426"/>
                  </a:cubicBezTo>
                  <a:cubicBezTo>
                    <a:pt x="1848" y="156"/>
                    <a:pt x="1489"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2351615" y="2267846"/>
              <a:ext cx="278607" cy="254008"/>
            </a:xfrm>
            <a:custGeom>
              <a:avLst/>
              <a:gdLst/>
              <a:ahLst/>
              <a:cxnLst/>
              <a:rect l="l" t="t" r="r" b="b"/>
              <a:pathLst>
                <a:path w="8551" h="7796" extrusionOk="0">
                  <a:moveTo>
                    <a:pt x="4511" y="602"/>
                  </a:moveTo>
                  <a:cubicBezTo>
                    <a:pt x="5189" y="602"/>
                    <a:pt x="5871" y="790"/>
                    <a:pt x="6492" y="1212"/>
                  </a:cubicBezTo>
                  <a:cubicBezTo>
                    <a:pt x="8044" y="2320"/>
                    <a:pt x="8013" y="4411"/>
                    <a:pt x="6968" y="5772"/>
                  </a:cubicBezTo>
                  <a:cubicBezTo>
                    <a:pt x="6281" y="6716"/>
                    <a:pt x="5440" y="7108"/>
                    <a:pt x="4617" y="7108"/>
                  </a:cubicBezTo>
                  <a:cubicBezTo>
                    <a:pt x="2596" y="7108"/>
                    <a:pt x="683" y="4738"/>
                    <a:pt x="1425" y="2352"/>
                  </a:cubicBezTo>
                  <a:cubicBezTo>
                    <a:pt x="1489" y="2225"/>
                    <a:pt x="1425" y="2130"/>
                    <a:pt x="1362" y="2035"/>
                  </a:cubicBezTo>
                  <a:cubicBezTo>
                    <a:pt x="1362" y="2035"/>
                    <a:pt x="1394" y="2035"/>
                    <a:pt x="1394" y="2004"/>
                  </a:cubicBezTo>
                  <a:cubicBezTo>
                    <a:pt x="2212" y="1146"/>
                    <a:pt x="3356" y="602"/>
                    <a:pt x="4511" y="602"/>
                  </a:cubicBezTo>
                  <a:close/>
                  <a:moveTo>
                    <a:pt x="4459" y="0"/>
                  </a:moveTo>
                  <a:cubicBezTo>
                    <a:pt x="4137" y="0"/>
                    <a:pt x="3809" y="34"/>
                    <a:pt x="3484" y="104"/>
                  </a:cubicBezTo>
                  <a:cubicBezTo>
                    <a:pt x="2439" y="325"/>
                    <a:pt x="1647" y="959"/>
                    <a:pt x="1204" y="1845"/>
                  </a:cubicBezTo>
                  <a:cubicBezTo>
                    <a:pt x="1204" y="1877"/>
                    <a:pt x="1140" y="1909"/>
                    <a:pt x="1140" y="1909"/>
                  </a:cubicBezTo>
                  <a:cubicBezTo>
                    <a:pt x="1045" y="1909"/>
                    <a:pt x="919" y="2004"/>
                    <a:pt x="824" y="2130"/>
                  </a:cubicBezTo>
                  <a:cubicBezTo>
                    <a:pt x="792" y="2162"/>
                    <a:pt x="792" y="2225"/>
                    <a:pt x="760" y="2320"/>
                  </a:cubicBezTo>
                  <a:cubicBezTo>
                    <a:pt x="0" y="4125"/>
                    <a:pt x="1014" y="6184"/>
                    <a:pt x="2471" y="7197"/>
                  </a:cubicBezTo>
                  <a:cubicBezTo>
                    <a:pt x="3071" y="7602"/>
                    <a:pt x="3743" y="7795"/>
                    <a:pt x="4411" y="7795"/>
                  </a:cubicBezTo>
                  <a:cubicBezTo>
                    <a:pt x="5576" y="7795"/>
                    <a:pt x="6730" y="7207"/>
                    <a:pt x="7474" y="6121"/>
                  </a:cubicBezTo>
                  <a:cubicBezTo>
                    <a:pt x="7696" y="5867"/>
                    <a:pt x="7854" y="5551"/>
                    <a:pt x="7949" y="5297"/>
                  </a:cubicBezTo>
                  <a:cubicBezTo>
                    <a:pt x="8551" y="3872"/>
                    <a:pt x="8424" y="2035"/>
                    <a:pt x="7094" y="895"/>
                  </a:cubicBezTo>
                  <a:cubicBezTo>
                    <a:pt x="6401" y="321"/>
                    <a:pt x="5454" y="0"/>
                    <a:pt x="4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2421766" y="2332099"/>
              <a:ext cx="46462" cy="106282"/>
            </a:xfrm>
            <a:custGeom>
              <a:avLst/>
              <a:gdLst/>
              <a:ahLst/>
              <a:cxnLst/>
              <a:rect l="l" t="t" r="r" b="b"/>
              <a:pathLst>
                <a:path w="1426" h="3262" extrusionOk="0">
                  <a:moveTo>
                    <a:pt x="856" y="0"/>
                  </a:moveTo>
                  <a:cubicBezTo>
                    <a:pt x="793" y="0"/>
                    <a:pt x="698" y="0"/>
                    <a:pt x="666" y="63"/>
                  </a:cubicBezTo>
                  <a:cubicBezTo>
                    <a:pt x="222" y="538"/>
                    <a:pt x="1" y="1203"/>
                    <a:pt x="127" y="1900"/>
                  </a:cubicBezTo>
                  <a:cubicBezTo>
                    <a:pt x="191" y="2470"/>
                    <a:pt x="539" y="2945"/>
                    <a:pt x="1078" y="3230"/>
                  </a:cubicBezTo>
                  <a:cubicBezTo>
                    <a:pt x="1109" y="3262"/>
                    <a:pt x="1141" y="3262"/>
                    <a:pt x="1173" y="3262"/>
                  </a:cubicBezTo>
                  <a:cubicBezTo>
                    <a:pt x="1331" y="3230"/>
                    <a:pt x="1426" y="3040"/>
                    <a:pt x="1236" y="2882"/>
                  </a:cubicBezTo>
                  <a:cubicBezTo>
                    <a:pt x="476" y="2312"/>
                    <a:pt x="286" y="1140"/>
                    <a:pt x="983" y="475"/>
                  </a:cubicBezTo>
                  <a:cubicBezTo>
                    <a:pt x="1141" y="317"/>
                    <a:pt x="1014" y="63"/>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2374912" y="2289024"/>
              <a:ext cx="239835" cy="211195"/>
            </a:xfrm>
            <a:custGeom>
              <a:avLst/>
              <a:gdLst/>
              <a:ahLst/>
              <a:cxnLst/>
              <a:rect l="l" t="t" r="r" b="b"/>
              <a:pathLst>
                <a:path w="7361" h="6482" extrusionOk="0">
                  <a:moveTo>
                    <a:pt x="2213" y="1278"/>
                  </a:moveTo>
                  <a:cubicBezTo>
                    <a:pt x="2256" y="1278"/>
                    <a:pt x="2297" y="1294"/>
                    <a:pt x="2326" y="1322"/>
                  </a:cubicBezTo>
                  <a:cubicBezTo>
                    <a:pt x="2484" y="1385"/>
                    <a:pt x="2611" y="1639"/>
                    <a:pt x="2452" y="1797"/>
                  </a:cubicBezTo>
                  <a:cubicBezTo>
                    <a:pt x="1787" y="2462"/>
                    <a:pt x="1977" y="3634"/>
                    <a:pt x="2706" y="4204"/>
                  </a:cubicBezTo>
                  <a:cubicBezTo>
                    <a:pt x="2864" y="4331"/>
                    <a:pt x="2769" y="4521"/>
                    <a:pt x="2674" y="4584"/>
                  </a:cubicBezTo>
                  <a:lnTo>
                    <a:pt x="2516" y="4584"/>
                  </a:lnTo>
                  <a:cubicBezTo>
                    <a:pt x="1280" y="3951"/>
                    <a:pt x="1154" y="2272"/>
                    <a:pt x="2072" y="1354"/>
                  </a:cubicBezTo>
                  <a:cubicBezTo>
                    <a:pt x="2107" y="1301"/>
                    <a:pt x="2161" y="1278"/>
                    <a:pt x="2213" y="1278"/>
                  </a:cubicBezTo>
                  <a:close/>
                  <a:moveTo>
                    <a:pt x="3855" y="0"/>
                  </a:moveTo>
                  <a:cubicBezTo>
                    <a:pt x="2700" y="0"/>
                    <a:pt x="1567" y="549"/>
                    <a:pt x="710" y="1385"/>
                  </a:cubicBezTo>
                  <a:cubicBezTo>
                    <a:pt x="679" y="1385"/>
                    <a:pt x="679" y="1385"/>
                    <a:pt x="679" y="1417"/>
                  </a:cubicBezTo>
                  <a:cubicBezTo>
                    <a:pt x="742" y="1512"/>
                    <a:pt x="742" y="1639"/>
                    <a:pt x="742" y="1734"/>
                  </a:cubicBezTo>
                  <a:cubicBezTo>
                    <a:pt x="0" y="4140"/>
                    <a:pt x="1908" y="6482"/>
                    <a:pt x="3927" y="6482"/>
                  </a:cubicBezTo>
                  <a:cubicBezTo>
                    <a:pt x="4752" y="6482"/>
                    <a:pt x="5595" y="6091"/>
                    <a:pt x="6284" y="5154"/>
                  </a:cubicBezTo>
                  <a:cubicBezTo>
                    <a:pt x="7298" y="3761"/>
                    <a:pt x="7361" y="1670"/>
                    <a:pt x="5872" y="625"/>
                  </a:cubicBezTo>
                  <a:cubicBezTo>
                    <a:pt x="5226" y="191"/>
                    <a:pt x="4537" y="0"/>
                    <a:pt x="38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697;p35">
            <a:extLst>
              <a:ext uri="{FF2B5EF4-FFF2-40B4-BE49-F238E27FC236}">
                <a16:creationId xmlns:a16="http://schemas.microsoft.com/office/drawing/2014/main" id="{E0DE601F-5297-483F-89F2-A5A304864902}"/>
              </a:ext>
            </a:extLst>
          </p:cNvPr>
          <p:cNvSpPr txBox="1">
            <a:spLocks/>
          </p:cNvSpPr>
          <p:nvPr/>
        </p:nvSpPr>
        <p:spPr>
          <a:xfrm>
            <a:off x="503984" y="306600"/>
            <a:ext cx="8136032"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Indie Flower"/>
              <a:buNone/>
              <a:defRPr sz="4200" b="1" i="0" u="none" strike="noStrike" cap="none">
                <a:solidFill>
                  <a:schemeClr val="dk2"/>
                </a:solidFill>
                <a:latin typeface="Indie Flower"/>
                <a:ea typeface="Indie Flower"/>
                <a:cs typeface="Indie Flower"/>
                <a:sym typeface="Indie Flower"/>
              </a:defRPr>
            </a:lvl1pPr>
            <a:lvl2pPr marR="0" lvl="1"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9pPr>
          </a:lstStyle>
          <a:p>
            <a:pPr algn="ctr"/>
            <a:r>
              <a:rPr lang="en-US" sz="3200" dirty="0">
                <a:solidFill>
                  <a:schemeClr val="accent1">
                    <a:lumMod val="25000"/>
                  </a:schemeClr>
                </a:solidFill>
                <a:latin typeface="+mj-lt"/>
              </a:rPr>
              <a:t>HƯỚNG DẪN VỀ NHÀ</a:t>
            </a:r>
          </a:p>
        </p:txBody>
      </p:sp>
      <p:pic>
        <p:nvPicPr>
          <p:cNvPr id="32" name="Graphic 31">
            <a:extLst>
              <a:ext uri="{FF2B5EF4-FFF2-40B4-BE49-F238E27FC236}">
                <a16:creationId xmlns:a16="http://schemas.microsoft.com/office/drawing/2014/main" id="{605B558A-863B-401A-BAA8-AB6AC36E67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79042" y="1214317"/>
            <a:ext cx="6876189" cy="3201272"/>
          </a:xfrm>
          <a:prstGeom prst="rect">
            <a:avLst/>
          </a:prstGeom>
        </p:spPr>
      </p:pic>
      <p:sp>
        <p:nvSpPr>
          <p:cNvPr id="33" name="TextBox 32">
            <a:extLst>
              <a:ext uri="{FF2B5EF4-FFF2-40B4-BE49-F238E27FC236}">
                <a16:creationId xmlns:a16="http://schemas.microsoft.com/office/drawing/2014/main" id="{CCE054C1-D104-4A84-9839-522FF29DE8C5}"/>
              </a:ext>
            </a:extLst>
          </p:cNvPr>
          <p:cNvSpPr txBox="1"/>
          <p:nvPr/>
        </p:nvSpPr>
        <p:spPr>
          <a:xfrm>
            <a:off x="1587991" y="1599182"/>
            <a:ext cx="6058290" cy="4031873"/>
          </a:xfrm>
          <a:prstGeom prst="rect">
            <a:avLst/>
          </a:prstGeom>
          <a:noFill/>
        </p:spPr>
        <p:txBody>
          <a:bodyPr wrap="square" rtlCol="0">
            <a:spAutoFit/>
          </a:bodyPr>
          <a:lstStyle/>
          <a:p>
            <a:pPr algn="just">
              <a:lnSpc>
                <a:spcPct val="150000"/>
              </a:lnSpc>
            </a:pPr>
            <a:r>
              <a:rPr lang="pt-BR"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Vẽ</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sơ</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đồ</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tư</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duy</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để</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củng</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cố</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bài</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học</a:t>
            </a:r>
            <a:r>
              <a:rPr lang="en-US" sz="2800" dirty="0">
                <a:solidFill>
                  <a:schemeClr val="accent1">
                    <a:lumMod val="25000"/>
                  </a:schemeClr>
                </a:solidFill>
                <a:latin typeface="Times New Roman" pitchFamily="18" charset="0"/>
                <a:cs typeface="Times New Roman" pitchFamily="18" charset="0"/>
              </a:rPr>
              <a:t>.</a:t>
            </a:r>
          </a:p>
          <a:p>
            <a:pPr algn="just">
              <a:lnSpc>
                <a:spcPct val="150000"/>
              </a:lnSpc>
            </a:pP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Ôn</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lại</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bài</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cũ</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và</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làm</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bài</a:t>
            </a:r>
            <a:r>
              <a:rPr lang="en-US" sz="2800" dirty="0">
                <a:solidFill>
                  <a:schemeClr val="accent1">
                    <a:lumMod val="25000"/>
                  </a:schemeClr>
                </a:solidFill>
                <a:latin typeface="Times New Roman" pitchFamily="18" charset="0"/>
                <a:cs typeface="Times New Roman" pitchFamily="18" charset="0"/>
              </a:rPr>
              <a:t> </a:t>
            </a:r>
            <a:r>
              <a:rPr lang="en-US" sz="2800" dirty="0" smtClean="0">
                <a:solidFill>
                  <a:schemeClr val="accent1">
                    <a:lumMod val="25000"/>
                  </a:schemeClr>
                </a:solidFill>
                <a:latin typeface="Times New Roman" pitchFamily="18" charset="0"/>
                <a:cs typeface="Times New Roman" pitchFamily="18" charset="0"/>
              </a:rPr>
              <a:t>tập1,2 </a:t>
            </a:r>
            <a:r>
              <a:rPr lang="en-US" sz="2800" dirty="0" err="1">
                <a:solidFill>
                  <a:schemeClr val="accent1">
                    <a:lumMod val="25000"/>
                  </a:schemeClr>
                </a:solidFill>
                <a:latin typeface="Times New Roman" pitchFamily="18" charset="0"/>
                <a:cs typeface="Times New Roman" pitchFamily="18" charset="0"/>
              </a:rPr>
              <a:t>sgk</a:t>
            </a:r>
            <a:r>
              <a:rPr lang="en-US" sz="2800" dirty="0">
                <a:solidFill>
                  <a:schemeClr val="accent1">
                    <a:lumMod val="25000"/>
                  </a:schemeClr>
                </a:solidFill>
                <a:latin typeface="Times New Roman" pitchFamily="18" charset="0"/>
                <a:cs typeface="Times New Roman" pitchFamily="18" charset="0"/>
              </a:rPr>
              <a:t>.</a:t>
            </a:r>
          </a:p>
          <a:p>
            <a:pPr algn="just">
              <a:lnSpc>
                <a:spcPct val="150000"/>
              </a:lnSpc>
            </a:pP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Đọc</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và</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chuẩn</a:t>
            </a:r>
            <a:r>
              <a:rPr lang="en-US" sz="2800" dirty="0">
                <a:solidFill>
                  <a:schemeClr val="accent1">
                    <a:lumMod val="25000"/>
                  </a:schemeClr>
                </a:solidFill>
                <a:latin typeface="Times New Roman" pitchFamily="18" charset="0"/>
                <a:cs typeface="Times New Roman" pitchFamily="18" charset="0"/>
              </a:rPr>
              <a:t> </a:t>
            </a:r>
            <a:r>
              <a:rPr lang="en-US" sz="2800" dirty="0" err="1">
                <a:solidFill>
                  <a:schemeClr val="accent1">
                    <a:lumMod val="25000"/>
                  </a:schemeClr>
                </a:solidFill>
                <a:latin typeface="Times New Roman" pitchFamily="18" charset="0"/>
                <a:cs typeface="Times New Roman" pitchFamily="18" charset="0"/>
              </a:rPr>
              <a:t>bị</a:t>
            </a:r>
            <a:r>
              <a:rPr lang="en-US" sz="2800" dirty="0">
                <a:solidFill>
                  <a:schemeClr val="accent1">
                    <a:lumMod val="25000"/>
                  </a:schemeClr>
                </a:solidFill>
                <a:latin typeface="Times New Roman" pitchFamily="18" charset="0"/>
                <a:cs typeface="Times New Roman" pitchFamily="18" charset="0"/>
              </a:rPr>
              <a:t> </a:t>
            </a:r>
            <a:r>
              <a:rPr lang="en-US" sz="2800" dirty="0" err="1" smtClean="0">
                <a:solidFill>
                  <a:schemeClr val="accent1">
                    <a:lumMod val="25000"/>
                  </a:schemeClr>
                </a:solidFill>
                <a:latin typeface="Times New Roman" pitchFamily="18" charset="0"/>
                <a:cs typeface="Times New Roman" pitchFamily="18" charset="0"/>
              </a:rPr>
              <a:t>phần</a:t>
            </a:r>
            <a:r>
              <a:rPr lang="en-US" sz="2800" dirty="0" smtClean="0">
                <a:solidFill>
                  <a:schemeClr val="accent1">
                    <a:lumMod val="25000"/>
                  </a:schemeClr>
                </a:solidFill>
                <a:latin typeface="Times New Roman" pitchFamily="18" charset="0"/>
                <a:cs typeface="Times New Roman" pitchFamily="18" charset="0"/>
              </a:rPr>
              <a:t> 4,5,6 </a:t>
            </a:r>
            <a:r>
              <a:rPr lang="en-US" sz="2800" dirty="0" err="1" smtClean="0">
                <a:solidFill>
                  <a:schemeClr val="accent1">
                    <a:lumMod val="25000"/>
                  </a:schemeClr>
                </a:solidFill>
                <a:latin typeface="Times New Roman" pitchFamily="18" charset="0"/>
                <a:cs typeface="Times New Roman" pitchFamily="18" charset="0"/>
              </a:rPr>
              <a:t>bài</a:t>
            </a:r>
            <a:r>
              <a:rPr lang="en-US" sz="2800" dirty="0" smtClean="0">
                <a:solidFill>
                  <a:schemeClr val="accent1">
                    <a:lumMod val="25000"/>
                  </a:schemeClr>
                </a:solidFill>
                <a:latin typeface="Times New Roman" pitchFamily="18" charset="0"/>
                <a:cs typeface="Times New Roman" pitchFamily="18" charset="0"/>
              </a:rPr>
              <a:t> 15.</a:t>
            </a:r>
            <a:endParaRPr lang="en-US" sz="2800" dirty="0">
              <a:solidFill>
                <a:schemeClr val="accent1">
                  <a:lumMod val="25000"/>
                </a:schemeClr>
              </a:solidFill>
              <a:latin typeface="Times New Roman" pitchFamily="18" charset="0"/>
              <a:cs typeface="Times New Roman" pitchFamily="18" charset="0"/>
            </a:endParaRPr>
          </a:p>
          <a:p>
            <a:endParaRPr lang="en-US" dirty="0" smtClean="0"/>
          </a:p>
          <a:p>
            <a:endParaRPr lang="en-US" dirty="0" smtClean="0"/>
          </a:p>
          <a:p>
            <a:endParaRPr lang="en-US" dirty="0" smtClean="0"/>
          </a:p>
          <a:p>
            <a:endParaRPr lang="en-US" dirty="0"/>
          </a:p>
          <a:p>
            <a:r>
              <a:rPr lang="en-US" dirty="0" smtClean="0"/>
              <a:t>                                                                                      </a:t>
            </a:r>
          </a:p>
          <a:p>
            <a:r>
              <a:rPr lang="en-US" dirty="0"/>
              <a:t> </a:t>
            </a:r>
            <a:r>
              <a:rPr lang="en-US" dirty="0" smtClean="0"/>
              <a:t>                                                                          </a:t>
            </a:r>
            <a:r>
              <a:rPr lang="en-US" dirty="0" smtClean="0"/>
              <a:t> </a:t>
            </a:r>
            <a:r>
              <a:rPr lang="en-US" sz="1600" dirty="0" err="1" smtClean="0"/>
              <a:t>Người</a:t>
            </a:r>
            <a:r>
              <a:rPr lang="en-US" sz="1600" dirty="0" smtClean="0"/>
              <a:t> </a:t>
            </a:r>
            <a:r>
              <a:rPr lang="en-US" sz="1600" dirty="0" err="1" smtClean="0"/>
              <a:t>thực</a:t>
            </a:r>
            <a:r>
              <a:rPr lang="en-US" sz="1600" dirty="0" smtClean="0"/>
              <a:t> </a:t>
            </a:r>
            <a:r>
              <a:rPr lang="en-US" sz="1600" dirty="0" err="1" smtClean="0"/>
              <a:t>hiện</a:t>
            </a:r>
            <a:endParaRPr lang="en-US" sz="1600" dirty="0" smtClean="0"/>
          </a:p>
          <a:p>
            <a:endParaRPr lang="en-US" sz="1600" dirty="0" smtClean="0"/>
          </a:p>
          <a:p>
            <a:r>
              <a:rPr lang="en-US" dirty="0"/>
              <a:t> </a:t>
            </a:r>
            <a:endParaRPr lang="en-US" dirty="0" smtClean="0"/>
          </a:p>
          <a:p>
            <a:r>
              <a:rPr lang="en-US" dirty="0"/>
              <a:t> </a:t>
            </a:r>
            <a:r>
              <a:rPr lang="en-US" dirty="0" smtClean="0"/>
              <a:t>                                                                                  </a:t>
            </a:r>
            <a:r>
              <a:rPr lang="en-US" dirty="0" err="1" smtClean="0"/>
              <a:t>Đào</a:t>
            </a:r>
            <a:r>
              <a:rPr lang="en-US" dirty="0" smtClean="0"/>
              <a:t> </a:t>
            </a:r>
            <a:r>
              <a:rPr lang="en-US" dirty="0" err="1" smtClean="0"/>
              <a:t>Thị</a:t>
            </a:r>
            <a:r>
              <a:rPr lang="en-US" dirty="0" smtClean="0"/>
              <a:t> Kim </a:t>
            </a:r>
            <a:r>
              <a:rPr lang="en-US" dirty="0" err="1" smtClean="0"/>
              <a:t>Anh</a:t>
            </a:r>
            <a:endParaRPr lang="en-US" dirty="0"/>
          </a:p>
        </p:txBody>
      </p:sp>
      <p:pic>
        <p:nvPicPr>
          <p:cNvPr id="34" name="Graphic 33">
            <a:extLst>
              <a:ext uri="{FF2B5EF4-FFF2-40B4-BE49-F238E27FC236}">
                <a16:creationId xmlns:a16="http://schemas.microsoft.com/office/drawing/2014/main" id="{29E5FEBC-9617-4AD5-8CF6-21607C41A0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03984" y="3600806"/>
            <a:ext cx="1548509" cy="146644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outVertical)">
                                      <p:cBhvr>
                                        <p:cTn id="11" dur="300"/>
                                        <p:tgtEl>
                                          <p:spTgt spid="32"/>
                                        </p:tgtEl>
                                      </p:cBhvr>
                                    </p:animEffect>
                                  </p:childTnLst>
                                </p:cTn>
                              </p:par>
                              <p:par>
                                <p:cTn id="12" presetID="16" presetClass="entr" presetSubtype="37"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outVertical)">
                                      <p:cBhvr>
                                        <p:cTn id="14" dur="3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Effect transition="in" filter="fade">
                                      <p:cBhvr>
                                        <p:cTn id="19" dur="300"/>
                                        <p:tgtEl>
                                          <p:spTgt spid="33">
                                            <p:txEl>
                                              <p:pRg st="0" end="0"/>
                                            </p:txEl>
                                          </p:spTgt>
                                        </p:tgtEl>
                                      </p:cBhvr>
                                    </p:animEffect>
                                    <p:anim calcmode="lin" valueType="num">
                                      <p:cBhvr>
                                        <p:cTn id="20" dur="3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21" dur="3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xEl>
                                              <p:pRg st="1" end="1"/>
                                            </p:txEl>
                                          </p:spTgt>
                                        </p:tgtEl>
                                        <p:attrNameLst>
                                          <p:attrName>style.visibility</p:attrName>
                                        </p:attrNameLst>
                                      </p:cBhvr>
                                      <p:to>
                                        <p:strVal val="visible"/>
                                      </p:to>
                                    </p:set>
                                    <p:animEffect transition="in" filter="fade">
                                      <p:cBhvr>
                                        <p:cTn id="26" dur="300"/>
                                        <p:tgtEl>
                                          <p:spTgt spid="33">
                                            <p:txEl>
                                              <p:pRg st="1" end="1"/>
                                            </p:txEl>
                                          </p:spTgt>
                                        </p:tgtEl>
                                      </p:cBhvr>
                                    </p:animEffect>
                                    <p:anim calcmode="lin" valueType="num">
                                      <p:cBhvr>
                                        <p:cTn id="27" dur="3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28" dur="3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3">
                                            <p:txEl>
                                              <p:pRg st="2" end="2"/>
                                            </p:txEl>
                                          </p:spTgt>
                                        </p:tgtEl>
                                        <p:attrNameLst>
                                          <p:attrName>style.visibility</p:attrName>
                                        </p:attrNameLst>
                                      </p:cBhvr>
                                      <p:to>
                                        <p:strVal val="visible"/>
                                      </p:to>
                                    </p:set>
                                    <p:animEffect transition="in" filter="fade">
                                      <p:cBhvr>
                                        <p:cTn id="33" dur="300"/>
                                        <p:tgtEl>
                                          <p:spTgt spid="33">
                                            <p:txEl>
                                              <p:pRg st="2" end="2"/>
                                            </p:txEl>
                                          </p:spTgt>
                                        </p:tgtEl>
                                      </p:cBhvr>
                                    </p:animEffect>
                                    <p:anim calcmode="lin" valueType="num">
                                      <p:cBhvr>
                                        <p:cTn id="34" dur="3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35" dur="3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3">
                                            <p:txEl>
                                              <p:pRg st="7" end="7"/>
                                            </p:txEl>
                                          </p:spTgt>
                                        </p:tgtEl>
                                        <p:attrNameLst>
                                          <p:attrName>style.visibility</p:attrName>
                                        </p:attrNameLst>
                                      </p:cBhvr>
                                      <p:to>
                                        <p:strVal val="visible"/>
                                      </p:to>
                                    </p:set>
                                    <p:animEffect transition="in" filter="fade">
                                      <p:cBhvr>
                                        <p:cTn id="40" dur="300"/>
                                        <p:tgtEl>
                                          <p:spTgt spid="33">
                                            <p:txEl>
                                              <p:pRg st="7" end="7"/>
                                            </p:txEl>
                                          </p:spTgt>
                                        </p:tgtEl>
                                      </p:cBhvr>
                                    </p:animEffect>
                                    <p:anim calcmode="lin" valueType="num">
                                      <p:cBhvr>
                                        <p:cTn id="41" dur="300" fill="hold"/>
                                        <p:tgtEl>
                                          <p:spTgt spid="33">
                                            <p:txEl>
                                              <p:pRg st="7" end="7"/>
                                            </p:txEl>
                                          </p:spTgt>
                                        </p:tgtEl>
                                        <p:attrNameLst>
                                          <p:attrName>ppt_x</p:attrName>
                                        </p:attrNameLst>
                                      </p:cBhvr>
                                      <p:tavLst>
                                        <p:tav tm="0">
                                          <p:val>
                                            <p:strVal val="#ppt_x"/>
                                          </p:val>
                                        </p:tav>
                                        <p:tav tm="100000">
                                          <p:val>
                                            <p:strVal val="#ppt_x"/>
                                          </p:val>
                                        </p:tav>
                                      </p:tavLst>
                                    </p:anim>
                                    <p:anim calcmode="lin" valueType="num">
                                      <p:cBhvr>
                                        <p:cTn id="42" dur="300" fill="hold"/>
                                        <p:tgtEl>
                                          <p:spTgt spid="3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3">
                                            <p:txEl>
                                              <p:pRg st="8" end="8"/>
                                            </p:txEl>
                                          </p:spTgt>
                                        </p:tgtEl>
                                        <p:attrNameLst>
                                          <p:attrName>style.visibility</p:attrName>
                                        </p:attrNameLst>
                                      </p:cBhvr>
                                      <p:to>
                                        <p:strVal val="visible"/>
                                      </p:to>
                                    </p:set>
                                    <p:animEffect transition="in" filter="fade">
                                      <p:cBhvr>
                                        <p:cTn id="47" dur="300"/>
                                        <p:tgtEl>
                                          <p:spTgt spid="33">
                                            <p:txEl>
                                              <p:pRg st="8" end="8"/>
                                            </p:txEl>
                                          </p:spTgt>
                                        </p:tgtEl>
                                      </p:cBhvr>
                                    </p:animEffect>
                                    <p:anim calcmode="lin" valueType="num">
                                      <p:cBhvr>
                                        <p:cTn id="48" dur="300" fill="hold"/>
                                        <p:tgtEl>
                                          <p:spTgt spid="33">
                                            <p:txEl>
                                              <p:pRg st="8" end="8"/>
                                            </p:txEl>
                                          </p:spTgt>
                                        </p:tgtEl>
                                        <p:attrNameLst>
                                          <p:attrName>ppt_x</p:attrName>
                                        </p:attrNameLst>
                                      </p:cBhvr>
                                      <p:tavLst>
                                        <p:tav tm="0">
                                          <p:val>
                                            <p:strVal val="#ppt_x"/>
                                          </p:val>
                                        </p:tav>
                                        <p:tav tm="100000">
                                          <p:val>
                                            <p:strVal val="#ppt_x"/>
                                          </p:val>
                                        </p:tav>
                                      </p:tavLst>
                                    </p:anim>
                                    <p:anim calcmode="lin" valueType="num">
                                      <p:cBhvr>
                                        <p:cTn id="49" dur="300" fill="hold"/>
                                        <p:tgtEl>
                                          <p:spTgt spid="3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3">
                                            <p:txEl>
                                              <p:pRg st="10" end="10"/>
                                            </p:txEl>
                                          </p:spTgt>
                                        </p:tgtEl>
                                        <p:attrNameLst>
                                          <p:attrName>style.visibility</p:attrName>
                                        </p:attrNameLst>
                                      </p:cBhvr>
                                      <p:to>
                                        <p:strVal val="visible"/>
                                      </p:to>
                                    </p:set>
                                    <p:animEffect transition="in" filter="fade">
                                      <p:cBhvr>
                                        <p:cTn id="54" dur="300"/>
                                        <p:tgtEl>
                                          <p:spTgt spid="33">
                                            <p:txEl>
                                              <p:pRg st="10" end="10"/>
                                            </p:txEl>
                                          </p:spTgt>
                                        </p:tgtEl>
                                      </p:cBhvr>
                                    </p:animEffect>
                                    <p:anim calcmode="lin" valueType="num">
                                      <p:cBhvr>
                                        <p:cTn id="55" dur="300" fill="hold"/>
                                        <p:tgtEl>
                                          <p:spTgt spid="33">
                                            <p:txEl>
                                              <p:pRg st="10" end="10"/>
                                            </p:txEl>
                                          </p:spTgt>
                                        </p:tgtEl>
                                        <p:attrNameLst>
                                          <p:attrName>ppt_x</p:attrName>
                                        </p:attrNameLst>
                                      </p:cBhvr>
                                      <p:tavLst>
                                        <p:tav tm="0">
                                          <p:val>
                                            <p:strVal val="#ppt_x"/>
                                          </p:val>
                                        </p:tav>
                                        <p:tav tm="100000">
                                          <p:val>
                                            <p:strVal val="#ppt_x"/>
                                          </p:val>
                                        </p:tav>
                                      </p:tavLst>
                                    </p:anim>
                                    <p:anim calcmode="lin" valueType="num">
                                      <p:cBhvr>
                                        <p:cTn id="56" dur="300" fill="hold"/>
                                        <p:tgtEl>
                                          <p:spTgt spid="3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3">
                                            <p:txEl>
                                              <p:pRg st="11" end="11"/>
                                            </p:txEl>
                                          </p:spTgt>
                                        </p:tgtEl>
                                        <p:attrNameLst>
                                          <p:attrName>style.visibility</p:attrName>
                                        </p:attrNameLst>
                                      </p:cBhvr>
                                      <p:to>
                                        <p:strVal val="visible"/>
                                      </p:to>
                                    </p:set>
                                    <p:animEffect transition="in" filter="fade">
                                      <p:cBhvr>
                                        <p:cTn id="61" dur="300"/>
                                        <p:tgtEl>
                                          <p:spTgt spid="33">
                                            <p:txEl>
                                              <p:pRg st="11" end="11"/>
                                            </p:txEl>
                                          </p:spTgt>
                                        </p:tgtEl>
                                      </p:cBhvr>
                                    </p:animEffect>
                                    <p:anim calcmode="lin" valueType="num">
                                      <p:cBhvr>
                                        <p:cTn id="62" dur="300" fill="hold"/>
                                        <p:tgtEl>
                                          <p:spTgt spid="33">
                                            <p:txEl>
                                              <p:pRg st="11" end="11"/>
                                            </p:txEl>
                                          </p:spTgt>
                                        </p:tgtEl>
                                        <p:attrNameLst>
                                          <p:attrName>ppt_x</p:attrName>
                                        </p:attrNameLst>
                                      </p:cBhvr>
                                      <p:tavLst>
                                        <p:tav tm="0">
                                          <p:val>
                                            <p:strVal val="#ppt_x"/>
                                          </p:val>
                                        </p:tav>
                                        <p:tav tm="100000">
                                          <p:val>
                                            <p:strVal val="#ppt_x"/>
                                          </p:val>
                                        </p:tav>
                                      </p:tavLst>
                                    </p:anim>
                                    <p:anim calcmode="lin" valueType="num">
                                      <p:cBhvr>
                                        <p:cTn id="63" dur="300" fill="hold"/>
                                        <p:tgtEl>
                                          <p:spTgt spid="3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39;p34">
            <a:extLst>
              <a:ext uri="{FF2B5EF4-FFF2-40B4-BE49-F238E27FC236}">
                <a16:creationId xmlns:a16="http://schemas.microsoft.com/office/drawing/2014/main" id="{335EB223-ED13-42FD-80A5-89058E678C92}"/>
              </a:ext>
            </a:extLst>
          </p:cNvPr>
          <p:cNvSpPr/>
          <p:nvPr/>
        </p:nvSpPr>
        <p:spPr>
          <a:xfrm rot="10800000">
            <a:off x="182880" y="1276326"/>
            <a:ext cx="9292589" cy="1981211"/>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chemeClr val="accent3"/>
          </a:solidFill>
          <a:ln w="285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1C2F78D7-6530-4CD8-8BA7-F503F7384C3E}"/>
              </a:ext>
            </a:extLst>
          </p:cNvPr>
          <p:cNvSpPr txBox="1"/>
          <p:nvPr/>
        </p:nvSpPr>
        <p:spPr>
          <a:xfrm>
            <a:off x="922972" y="1654445"/>
            <a:ext cx="7298055" cy="1384995"/>
          </a:xfrm>
          <a:prstGeom prst="rect">
            <a:avLst/>
          </a:prstGeom>
          <a:noFill/>
        </p:spPr>
        <p:txBody>
          <a:bodyPr wrap="square" rtlCol="0">
            <a:spAutoFit/>
          </a:bodyPr>
          <a:lstStyle/>
          <a:p>
            <a:pPr algn="ctr"/>
            <a:r>
              <a:rPr lang="en-US" sz="4200" b="1" dirty="0">
                <a:solidFill>
                  <a:schemeClr val="accent1">
                    <a:lumMod val="25000"/>
                  </a:schemeClr>
                </a:solidFill>
              </a:rPr>
              <a:t>CẢM ƠN CÁC EM ĐÃ LẮNG NGHE BÀI GIẢNG</a:t>
            </a:r>
          </a:p>
        </p:txBody>
      </p:sp>
      <p:grpSp>
        <p:nvGrpSpPr>
          <p:cNvPr id="10" name="Google Shape;1409;p50">
            <a:extLst>
              <a:ext uri="{FF2B5EF4-FFF2-40B4-BE49-F238E27FC236}">
                <a16:creationId xmlns:a16="http://schemas.microsoft.com/office/drawing/2014/main" id="{78C74074-B4F6-4BBD-8215-C2FCAC0ED24B}"/>
              </a:ext>
            </a:extLst>
          </p:cNvPr>
          <p:cNvGrpSpPr/>
          <p:nvPr/>
        </p:nvGrpSpPr>
        <p:grpSpPr>
          <a:xfrm rot="3689497">
            <a:off x="805804" y="-428438"/>
            <a:ext cx="1099830" cy="2488204"/>
            <a:chOff x="491650" y="746886"/>
            <a:chExt cx="1724675" cy="3540517"/>
          </a:xfrm>
        </p:grpSpPr>
        <p:sp>
          <p:nvSpPr>
            <p:cNvPr id="11" name="Google Shape;1410;p50">
              <a:extLst>
                <a:ext uri="{FF2B5EF4-FFF2-40B4-BE49-F238E27FC236}">
                  <a16:creationId xmlns:a16="http://schemas.microsoft.com/office/drawing/2014/main" id="{EAEC81A0-0720-44B6-9941-609C6CDFC901}"/>
                </a:ext>
              </a:extLst>
            </p:cNvPr>
            <p:cNvSpPr/>
            <p:nvPr/>
          </p:nvSpPr>
          <p:spPr>
            <a:xfrm>
              <a:off x="2070222" y="1747501"/>
              <a:ext cx="127972" cy="132234"/>
            </a:xfrm>
            <a:custGeom>
              <a:avLst/>
              <a:gdLst/>
              <a:ahLst/>
              <a:cxnLst/>
              <a:rect l="l" t="t" r="r" b="b"/>
              <a:pathLst>
                <a:path w="4023" h="4157" extrusionOk="0">
                  <a:moveTo>
                    <a:pt x="1703" y="814"/>
                  </a:moveTo>
                  <a:cubicBezTo>
                    <a:pt x="1940" y="814"/>
                    <a:pt x="2177" y="900"/>
                    <a:pt x="2376" y="1085"/>
                  </a:cubicBezTo>
                  <a:cubicBezTo>
                    <a:pt x="2498" y="1183"/>
                    <a:pt x="2393" y="1357"/>
                    <a:pt x="2251" y="1357"/>
                  </a:cubicBezTo>
                  <a:cubicBezTo>
                    <a:pt x="2210" y="1357"/>
                    <a:pt x="2165" y="1342"/>
                    <a:pt x="2122" y="1307"/>
                  </a:cubicBezTo>
                  <a:cubicBezTo>
                    <a:pt x="1985" y="1183"/>
                    <a:pt x="1805" y="1125"/>
                    <a:pt x="1622" y="1125"/>
                  </a:cubicBezTo>
                  <a:cubicBezTo>
                    <a:pt x="1385" y="1125"/>
                    <a:pt x="1143" y="1223"/>
                    <a:pt x="982" y="1402"/>
                  </a:cubicBezTo>
                  <a:cubicBezTo>
                    <a:pt x="965" y="1419"/>
                    <a:pt x="941" y="1427"/>
                    <a:pt x="917" y="1427"/>
                  </a:cubicBezTo>
                  <a:cubicBezTo>
                    <a:pt x="850" y="1427"/>
                    <a:pt x="777" y="1368"/>
                    <a:pt x="824" y="1275"/>
                  </a:cubicBezTo>
                  <a:cubicBezTo>
                    <a:pt x="1045" y="980"/>
                    <a:pt x="1373" y="814"/>
                    <a:pt x="1703" y="814"/>
                  </a:cubicBezTo>
                  <a:close/>
                  <a:moveTo>
                    <a:pt x="2014" y="0"/>
                  </a:moveTo>
                  <a:cubicBezTo>
                    <a:pt x="1074" y="0"/>
                    <a:pt x="276" y="729"/>
                    <a:pt x="127" y="1655"/>
                  </a:cubicBezTo>
                  <a:cubicBezTo>
                    <a:pt x="159" y="1655"/>
                    <a:pt x="254" y="1718"/>
                    <a:pt x="254" y="1813"/>
                  </a:cubicBezTo>
                  <a:cubicBezTo>
                    <a:pt x="0" y="2858"/>
                    <a:pt x="634" y="3999"/>
                    <a:pt x="1711" y="4157"/>
                  </a:cubicBezTo>
                  <a:cubicBezTo>
                    <a:pt x="1711" y="4125"/>
                    <a:pt x="1742" y="4125"/>
                    <a:pt x="1806" y="4094"/>
                  </a:cubicBezTo>
                  <a:cubicBezTo>
                    <a:pt x="1843" y="4056"/>
                    <a:pt x="1890" y="4038"/>
                    <a:pt x="1940" y="4038"/>
                  </a:cubicBezTo>
                  <a:cubicBezTo>
                    <a:pt x="2016" y="4038"/>
                    <a:pt x="2096" y="4080"/>
                    <a:pt x="2154" y="4157"/>
                  </a:cubicBezTo>
                  <a:cubicBezTo>
                    <a:pt x="3167" y="4030"/>
                    <a:pt x="4022" y="3017"/>
                    <a:pt x="3927" y="1972"/>
                  </a:cubicBezTo>
                  <a:cubicBezTo>
                    <a:pt x="3896" y="1022"/>
                    <a:pt x="3167" y="72"/>
                    <a:pt x="2186" y="8"/>
                  </a:cubicBezTo>
                  <a:cubicBezTo>
                    <a:pt x="2128" y="3"/>
                    <a:pt x="2071" y="0"/>
                    <a:pt x="2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11;p50">
              <a:extLst>
                <a:ext uri="{FF2B5EF4-FFF2-40B4-BE49-F238E27FC236}">
                  <a16:creationId xmlns:a16="http://schemas.microsoft.com/office/drawing/2014/main" id="{A64DAAB7-8034-4AD4-8CAC-C96DD841943A}"/>
                </a:ext>
              </a:extLst>
            </p:cNvPr>
            <p:cNvSpPr/>
            <p:nvPr/>
          </p:nvSpPr>
          <p:spPr>
            <a:xfrm>
              <a:off x="1430523" y="1335721"/>
              <a:ext cx="144099" cy="140441"/>
            </a:xfrm>
            <a:custGeom>
              <a:avLst/>
              <a:gdLst/>
              <a:ahLst/>
              <a:cxnLst/>
              <a:rect l="l" t="t" r="r" b="b"/>
              <a:pathLst>
                <a:path w="4530" h="4415" extrusionOk="0">
                  <a:moveTo>
                    <a:pt x="761" y="2305"/>
                  </a:moveTo>
                  <a:cubicBezTo>
                    <a:pt x="840" y="2305"/>
                    <a:pt x="919" y="2360"/>
                    <a:pt x="919" y="2471"/>
                  </a:cubicBezTo>
                  <a:cubicBezTo>
                    <a:pt x="919" y="2978"/>
                    <a:pt x="1204" y="3421"/>
                    <a:pt x="1742" y="3611"/>
                  </a:cubicBezTo>
                  <a:cubicBezTo>
                    <a:pt x="1890" y="3641"/>
                    <a:pt x="1845" y="3836"/>
                    <a:pt x="1709" y="3836"/>
                  </a:cubicBezTo>
                  <a:cubicBezTo>
                    <a:pt x="1700" y="3836"/>
                    <a:pt x="1690" y="3835"/>
                    <a:pt x="1679" y="3833"/>
                  </a:cubicBezTo>
                  <a:cubicBezTo>
                    <a:pt x="1046" y="3706"/>
                    <a:pt x="539" y="3073"/>
                    <a:pt x="602" y="2471"/>
                  </a:cubicBezTo>
                  <a:cubicBezTo>
                    <a:pt x="602" y="2360"/>
                    <a:pt x="681" y="2305"/>
                    <a:pt x="761" y="2305"/>
                  </a:cubicBezTo>
                  <a:close/>
                  <a:moveTo>
                    <a:pt x="2376" y="1"/>
                  </a:moveTo>
                  <a:cubicBezTo>
                    <a:pt x="1046" y="1"/>
                    <a:pt x="127" y="1204"/>
                    <a:pt x="1" y="2408"/>
                  </a:cubicBezTo>
                  <a:cubicBezTo>
                    <a:pt x="208" y="3564"/>
                    <a:pt x="1082" y="4415"/>
                    <a:pt x="2258" y="4415"/>
                  </a:cubicBezTo>
                  <a:cubicBezTo>
                    <a:pt x="2338" y="4415"/>
                    <a:pt x="2420" y="4411"/>
                    <a:pt x="2502" y="4403"/>
                  </a:cubicBezTo>
                  <a:cubicBezTo>
                    <a:pt x="3643" y="4308"/>
                    <a:pt x="4529" y="3453"/>
                    <a:pt x="4498" y="2249"/>
                  </a:cubicBezTo>
                  <a:cubicBezTo>
                    <a:pt x="4434" y="1141"/>
                    <a:pt x="3611" y="1"/>
                    <a:pt x="2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12;p50">
              <a:extLst>
                <a:ext uri="{FF2B5EF4-FFF2-40B4-BE49-F238E27FC236}">
                  <a16:creationId xmlns:a16="http://schemas.microsoft.com/office/drawing/2014/main" id="{C935858B-D9A7-4DA9-AEAD-E3BB4D1DB3F6}"/>
                </a:ext>
              </a:extLst>
            </p:cNvPr>
            <p:cNvSpPr/>
            <p:nvPr/>
          </p:nvSpPr>
          <p:spPr>
            <a:xfrm>
              <a:off x="1621351" y="1757076"/>
              <a:ext cx="161786" cy="131375"/>
            </a:xfrm>
            <a:custGeom>
              <a:avLst/>
              <a:gdLst/>
              <a:ahLst/>
              <a:cxnLst/>
              <a:rect l="l" t="t" r="r" b="b"/>
              <a:pathLst>
                <a:path w="5086" h="4130" extrusionOk="0">
                  <a:moveTo>
                    <a:pt x="1927" y="1067"/>
                  </a:moveTo>
                  <a:cubicBezTo>
                    <a:pt x="2019" y="1067"/>
                    <a:pt x="2112" y="1078"/>
                    <a:pt x="2204" y="1101"/>
                  </a:cubicBezTo>
                  <a:cubicBezTo>
                    <a:pt x="2409" y="1130"/>
                    <a:pt x="2370" y="1456"/>
                    <a:pt x="2164" y="1456"/>
                  </a:cubicBezTo>
                  <a:cubicBezTo>
                    <a:pt x="2147" y="1456"/>
                    <a:pt x="2128" y="1454"/>
                    <a:pt x="2109" y="1449"/>
                  </a:cubicBezTo>
                  <a:cubicBezTo>
                    <a:pt x="2049" y="1435"/>
                    <a:pt x="1989" y="1428"/>
                    <a:pt x="1929" y="1428"/>
                  </a:cubicBezTo>
                  <a:cubicBezTo>
                    <a:pt x="1445" y="1428"/>
                    <a:pt x="969" y="1857"/>
                    <a:pt x="969" y="2336"/>
                  </a:cubicBezTo>
                  <a:cubicBezTo>
                    <a:pt x="969" y="2415"/>
                    <a:pt x="913" y="2455"/>
                    <a:pt x="858" y="2455"/>
                  </a:cubicBezTo>
                  <a:cubicBezTo>
                    <a:pt x="803" y="2455"/>
                    <a:pt x="747" y="2415"/>
                    <a:pt x="747" y="2336"/>
                  </a:cubicBezTo>
                  <a:cubicBezTo>
                    <a:pt x="664" y="1640"/>
                    <a:pt x="1265" y="1067"/>
                    <a:pt x="1927" y="1067"/>
                  </a:cubicBezTo>
                  <a:close/>
                  <a:moveTo>
                    <a:pt x="2738" y="1"/>
                  </a:moveTo>
                  <a:cubicBezTo>
                    <a:pt x="1639" y="1"/>
                    <a:pt x="1" y="798"/>
                    <a:pt x="304" y="1956"/>
                  </a:cubicBezTo>
                  <a:cubicBezTo>
                    <a:pt x="335" y="2114"/>
                    <a:pt x="240" y="2241"/>
                    <a:pt x="114" y="2241"/>
                  </a:cubicBezTo>
                  <a:cubicBezTo>
                    <a:pt x="335" y="3001"/>
                    <a:pt x="810" y="3634"/>
                    <a:pt x="1539" y="3951"/>
                  </a:cubicBezTo>
                  <a:cubicBezTo>
                    <a:pt x="1827" y="4072"/>
                    <a:pt x="2130" y="4130"/>
                    <a:pt x="2429" y="4130"/>
                  </a:cubicBezTo>
                  <a:cubicBezTo>
                    <a:pt x="3147" y="4130"/>
                    <a:pt x="3847" y="3795"/>
                    <a:pt x="4294" y="3191"/>
                  </a:cubicBezTo>
                  <a:cubicBezTo>
                    <a:pt x="5086" y="2082"/>
                    <a:pt x="4547" y="404"/>
                    <a:pt x="3186" y="56"/>
                  </a:cubicBezTo>
                  <a:cubicBezTo>
                    <a:pt x="3054" y="19"/>
                    <a:pt x="2902" y="1"/>
                    <a:pt x="2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13;p50">
              <a:extLst>
                <a:ext uri="{FF2B5EF4-FFF2-40B4-BE49-F238E27FC236}">
                  <a16:creationId xmlns:a16="http://schemas.microsoft.com/office/drawing/2014/main" id="{D949DA7D-9EA2-4289-9D53-327901C594A4}"/>
                </a:ext>
              </a:extLst>
            </p:cNvPr>
            <p:cNvSpPr/>
            <p:nvPr/>
          </p:nvSpPr>
          <p:spPr>
            <a:xfrm>
              <a:off x="1603792" y="1740694"/>
              <a:ext cx="188411" cy="163790"/>
            </a:xfrm>
            <a:custGeom>
              <a:avLst/>
              <a:gdLst/>
              <a:ahLst/>
              <a:cxnLst/>
              <a:rect l="l" t="t" r="r" b="b"/>
              <a:pathLst>
                <a:path w="5923" h="5149" extrusionOk="0">
                  <a:moveTo>
                    <a:pt x="3290" y="559"/>
                  </a:moveTo>
                  <a:cubicBezTo>
                    <a:pt x="3434" y="559"/>
                    <a:pt x="3565" y="573"/>
                    <a:pt x="3674" y="602"/>
                  </a:cubicBezTo>
                  <a:cubicBezTo>
                    <a:pt x="4308" y="824"/>
                    <a:pt x="4783" y="1299"/>
                    <a:pt x="5004" y="1869"/>
                  </a:cubicBezTo>
                  <a:cubicBezTo>
                    <a:pt x="5226" y="2471"/>
                    <a:pt x="5131" y="3136"/>
                    <a:pt x="4783" y="3611"/>
                  </a:cubicBezTo>
                  <a:cubicBezTo>
                    <a:pt x="4365" y="4205"/>
                    <a:pt x="3687" y="4539"/>
                    <a:pt x="3004" y="4539"/>
                  </a:cubicBezTo>
                  <a:cubicBezTo>
                    <a:pt x="2704" y="4539"/>
                    <a:pt x="2403" y="4475"/>
                    <a:pt x="2123" y="4339"/>
                  </a:cubicBezTo>
                  <a:lnTo>
                    <a:pt x="1901" y="4213"/>
                  </a:lnTo>
                  <a:cubicBezTo>
                    <a:pt x="1426" y="3928"/>
                    <a:pt x="1014" y="3452"/>
                    <a:pt x="792" y="2787"/>
                  </a:cubicBezTo>
                  <a:cubicBezTo>
                    <a:pt x="824" y="2756"/>
                    <a:pt x="887" y="2756"/>
                    <a:pt x="887" y="2661"/>
                  </a:cubicBezTo>
                  <a:cubicBezTo>
                    <a:pt x="951" y="2597"/>
                    <a:pt x="982" y="2502"/>
                    <a:pt x="951" y="2407"/>
                  </a:cubicBezTo>
                  <a:cubicBezTo>
                    <a:pt x="824" y="2027"/>
                    <a:pt x="951" y="1679"/>
                    <a:pt x="1267" y="1362"/>
                  </a:cubicBezTo>
                  <a:cubicBezTo>
                    <a:pt x="1734" y="844"/>
                    <a:pt x="2645" y="559"/>
                    <a:pt x="3290" y="559"/>
                  </a:cubicBezTo>
                  <a:close/>
                  <a:moveTo>
                    <a:pt x="3263" y="1"/>
                  </a:moveTo>
                  <a:cubicBezTo>
                    <a:pt x="2186" y="32"/>
                    <a:pt x="571" y="729"/>
                    <a:pt x="349" y="1837"/>
                  </a:cubicBezTo>
                  <a:cubicBezTo>
                    <a:pt x="317" y="1837"/>
                    <a:pt x="222" y="1837"/>
                    <a:pt x="222" y="1901"/>
                  </a:cubicBezTo>
                  <a:cubicBezTo>
                    <a:pt x="1" y="3421"/>
                    <a:pt x="1141" y="4909"/>
                    <a:pt x="2693" y="5131"/>
                  </a:cubicBezTo>
                  <a:cubicBezTo>
                    <a:pt x="2790" y="5142"/>
                    <a:pt x="2887" y="5148"/>
                    <a:pt x="2985" y="5148"/>
                  </a:cubicBezTo>
                  <a:cubicBezTo>
                    <a:pt x="4225" y="5148"/>
                    <a:pt x="5466" y="4237"/>
                    <a:pt x="5701" y="2946"/>
                  </a:cubicBezTo>
                  <a:cubicBezTo>
                    <a:pt x="5923" y="1521"/>
                    <a:pt x="4751" y="1"/>
                    <a:pt x="3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14;p50">
              <a:extLst>
                <a:ext uri="{FF2B5EF4-FFF2-40B4-BE49-F238E27FC236}">
                  <a16:creationId xmlns:a16="http://schemas.microsoft.com/office/drawing/2014/main" id="{AC28EF12-B3D3-40CF-81D2-F88A0053D12A}"/>
                </a:ext>
              </a:extLst>
            </p:cNvPr>
            <p:cNvSpPr/>
            <p:nvPr/>
          </p:nvSpPr>
          <p:spPr>
            <a:xfrm>
              <a:off x="1641073" y="1788441"/>
              <a:ext cx="60471" cy="50005"/>
            </a:xfrm>
            <a:custGeom>
              <a:avLst/>
              <a:gdLst/>
              <a:ahLst/>
              <a:cxnLst/>
              <a:rect l="l" t="t" r="r" b="b"/>
              <a:pathLst>
                <a:path w="1901" h="1572" extrusionOk="0">
                  <a:moveTo>
                    <a:pt x="1418" y="1"/>
                  </a:moveTo>
                  <a:cubicBezTo>
                    <a:pt x="1098" y="1"/>
                    <a:pt x="762" y="107"/>
                    <a:pt x="507" y="336"/>
                  </a:cubicBezTo>
                  <a:cubicBezTo>
                    <a:pt x="159" y="621"/>
                    <a:pt x="0" y="970"/>
                    <a:pt x="32" y="1381"/>
                  </a:cubicBezTo>
                  <a:cubicBezTo>
                    <a:pt x="32" y="1476"/>
                    <a:pt x="159" y="1571"/>
                    <a:pt x="285" y="1571"/>
                  </a:cubicBezTo>
                  <a:cubicBezTo>
                    <a:pt x="412" y="1571"/>
                    <a:pt x="475" y="1476"/>
                    <a:pt x="475" y="1381"/>
                  </a:cubicBezTo>
                  <a:cubicBezTo>
                    <a:pt x="475" y="1128"/>
                    <a:pt x="602" y="906"/>
                    <a:pt x="824" y="748"/>
                  </a:cubicBezTo>
                  <a:cubicBezTo>
                    <a:pt x="965" y="631"/>
                    <a:pt x="1141" y="565"/>
                    <a:pt x="1325" y="565"/>
                  </a:cubicBezTo>
                  <a:cubicBezTo>
                    <a:pt x="1390" y="565"/>
                    <a:pt x="1455" y="573"/>
                    <a:pt x="1521" y="590"/>
                  </a:cubicBezTo>
                  <a:cubicBezTo>
                    <a:pt x="1544" y="598"/>
                    <a:pt x="1568" y="602"/>
                    <a:pt x="1591" y="602"/>
                  </a:cubicBezTo>
                  <a:cubicBezTo>
                    <a:pt x="1661" y="602"/>
                    <a:pt x="1726" y="566"/>
                    <a:pt x="1774" y="495"/>
                  </a:cubicBezTo>
                  <a:cubicBezTo>
                    <a:pt x="1869" y="431"/>
                    <a:pt x="1901" y="305"/>
                    <a:pt x="1869" y="178"/>
                  </a:cubicBezTo>
                  <a:cubicBezTo>
                    <a:pt x="1869" y="146"/>
                    <a:pt x="1806" y="51"/>
                    <a:pt x="1742" y="51"/>
                  </a:cubicBezTo>
                  <a:cubicBezTo>
                    <a:pt x="1711" y="51"/>
                    <a:pt x="1711" y="20"/>
                    <a:pt x="1647" y="20"/>
                  </a:cubicBezTo>
                  <a:cubicBezTo>
                    <a:pt x="1573" y="7"/>
                    <a:pt x="1496"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15;p50">
              <a:extLst>
                <a:ext uri="{FF2B5EF4-FFF2-40B4-BE49-F238E27FC236}">
                  <a16:creationId xmlns:a16="http://schemas.microsoft.com/office/drawing/2014/main" id="{5AB2329A-A322-49F7-93C9-D292E9FDFB3E}"/>
                </a:ext>
              </a:extLst>
            </p:cNvPr>
            <p:cNvSpPr/>
            <p:nvPr/>
          </p:nvSpPr>
          <p:spPr>
            <a:xfrm>
              <a:off x="1337860" y="2116434"/>
              <a:ext cx="185389" cy="167289"/>
            </a:xfrm>
            <a:custGeom>
              <a:avLst/>
              <a:gdLst/>
              <a:ahLst/>
              <a:cxnLst/>
              <a:rect l="l" t="t" r="r" b="b"/>
              <a:pathLst>
                <a:path w="5828" h="5259" extrusionOk="0">
                  <a:moveTo>
                    <a:pt x="2360" y="885"/>
                  </a:moveTo>
                  <a:cubicBezTo>
                    <a:pt x="2386" y="885"/>
                    <a:pt x="2412" y="886"/>
                    <a:pt x="2439" y="888"/>
                  </a:cubicBezTo>
                  <a:cubicBezTo>
                    <a:pt x="2649" y="918"/>
                    <a:pt x="2688" y="1175"/>
                    <a:pt x="2530" y="1175"/>
                  </a:cubicBezTo>
                  <a:cubicBezTo>
                    <a:pt x="2521" y="1175"/>
                    <a:pt x="2512" y="1174"/>
                    <a:pt x="2502" y="1173"/>
                  </a:cubicBezTo>
                  <a:cubicBezTo>
                    <a:pt x="1647" y="1363"/>
                    <a:pt x="1013" y="1965"/>
                    <a:pt x="1108" y="2883"/>
                  </a:cubicBezTo>
                  <a:cubicBezTo>
                    <a:pt x="1108" y="2977"/>
                    <a:pt x="1018" y="3038"/>
                    <a:pt x="939" y="3038"/>
                  </a:cubicBezTo>
                  <a:cubicBezTo>
                    <a:pt x="885" y="3038"/>
                    <a:pt x="836" y="3010"/>
                    <a:pt x="823" y="2946"/>
                  </a:cubicBezTo>
                  <a:cubicBezTo>
                    <a:pt x="669" y="2021"/>
                    <a:pt x="1386" y="885"/>
                    <a:pt x="2360" y="885"/>
                  </a:cubicBezTo>
                  <a:close/>
                  <a:moveTo>
                    <a:pt x="2841" y="1"/>
                  </a:moveTo>
                  <a:cubicBezTo>
                    <a:pt x="2231" y="1"/>
                    <a:pt x="1622" y="194"/>
                    <a:pt x="1140" y="603"/>
                  </a:cubicBezTo>
                  <a:cubicBezTo>
                    <a:pt x="127" y="1458"/>
                    <a:pt x="0" y="3041"/>
                    <a:pt x="602" y="4245"/>
                  </a:cubicBezTo>
                  <a:lnTo>
                    <a:pt x="602" y="4308"/>
                  </a:lnTo>
                  <a:cubicBezTo>
                    <a:pt x="625" y="4296"/>
                    <a:pt x="652" y="4289"/>
                    <a:pt x="681" y="4289"/>
                  </a:cubicBezTo>
                  <a:cubicBezTo>
                    <a:pt x="730" y="4289"/>
                    <a:pt x="783" y="4311"/>
                    <a:pt x="823" y="4371"/>
                  </a:cubicBezTo>
                  <a:cubicBezTo>
                    <a:pt x="1401" y="4931"/>
                    <a:pt x="2200" y="5259"/>
                    <a:pt x="2987" y="5259"/>
                  </a:cubicBezTo>
                  <a:cubicBezTo>
                    <a:pt x="3625" y="5259"/>
                    <a:pt x="4254" y="5043"/>
                    <a:pt x="4750" y="4561"/>
                  </a:cubicBezTo>
                  <a:cubicBezTo>
                    <a:pt x="5732" y="3580"/>
                    <a:pt x="5827" y="1743"/>
                    <a:pt x="4782" y="761"/>
                  </a:cubicBezTo>
                  <a:cubicBezTo>
                    <a:pt x="4270" y="266"/>
                    <a:pt x="3555" y="1"/>
                    <a:pt x="2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16;p50">
              <a:extLst>
                <a:ext uri="{FF2B5EF4-FFF2-40B4-BE49-F238E27FC236}">
                  <a16:creationId xmlns:a16="http://schemas.microsoft.com/office/drawing/2014/main" id="{ED91B16A-1802-4781-8BF9-A74AF999FBD3}"/>
                </a:ext>
              </a:extLst>
            </p:cNvPr>
            <p:cNvSpPr/>
            <p:nvPr/>
          </p:nvSpPr>
          <p:spPr>
            <a:xfrm>
              <a:off x="1443628" y="1404240"/>
              <a:ext cx="47365" cy="55063"/>
            </a:xfrm>
            <a:custGeom>
              <a:avLst/>
              <a:gdLst/>
              <a:ahLst/>
              <a:cxnLst/>
              <a:rect l="l" t="t" r="r" b="b"/>
              <a:pathLst>
                <a:path w="1489" h="1731" extrusionOk="0">
                  <a:moveTo>
                    <a:pt x="349" y="0"/>
                  </a:moveTo>
                  <a:cubicBezTo>
                    <a:pt x="222" y="0"/>
                    <a:pt x="64" y="64"/>
                    <a:pt x="64" y="222"/>
                  </a:cubicBezTo>
                  <a:cubicBezTo>
                    <a:pt x="0" y="887"/>
                    <a:pt x="539" y="1615"/>
                    <a:pt x="1235" y="1710"/>
                  </a:cubicBezTo>
                  <a:cubicBezTo>
                    <a:pt x="1256" y="1724"/>
                    <a:pt x="1279" y="1730"/>
                    <a:pt x="1301" y="1730"/>
                  </a:cubicBezTo>
                  <a:cubicBezTo>
                    <a:pt x="1381" y="1730"/>
                    <a:pt x="1464" y="1651"/>
                    <a:pt x="1489" y="1552"/>
                  </a:cubicBezTo>
                  <a:cubicBezTo>
                    <a:pt x="1489" y="1489"/>
                    <a:pt x="1457" y="1362"/>
                    <a:pt x="1330" y="1330"/>
                  </a:cubicBezTo>
                  <a:cubicBezTo>
                    <a:pt x="855" y="1172"/>
                    <a:pt x="634" y="760"/>
                    <a:pt x="602" y="254"/>
                  </a:cubicBezTo>
                  <a:cubicBezTo>
                    <a:pt x="602" y="190"/>
                    <a:pt x="539" y="95"/>
                    <a:pt x="475" y="32"/>
                  </a:cubicBezTo>
                  <a:cubicBezTo>
                    <a:pt x="444" y="0"/>
                    <a:pt x="380"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17;p50">
              <a:extLst>
                <a:ext uri="{FF2B5EF4-FFF2-40B4-BE49-F238E27FC236}">
                  <a16:creationId xmlns:a16="http://schemas.microsoft.com/office/drawing/2014/main" id="{722C1796-2E56-4097-9920-D36D3849B40F}"/>
                </a:ext>
              </a:extLst>
            </p:cNvPr>
            <p:cNvSpPr/>
            <p:nvPr/>
          </p:nvSpPr>
          <p:spPr>
            <a:xfrm>
              <a:off x="2093379" y="1771931"/>
              <a:ext cx="56463" cy="24589"/>
            </a:xfrm>
            <a:custGeom>
              <a:avLst/>
              <a:gdLst/>
              <a:ahLst/>
              <a:cxnLst/>
              <a:rect l="l" t="t" r="r" b="b"/>
              <a:pathLst>
                <a:path w="1775" h="773" extrusionOk="0">
                  <a:moveTo>
                    <a:pt x="824" y="0"/>
                  </a:moveTo>
                  <a:cubicBezTo>
                    <a:pt x="508" y="32"/>
                    <a:pt x="191" y="222"/>
                    <a:pt x="33" y="507"/>
                  </a:cubicBezTo>
                  <a:cubicBezTo>
                    <a:pt x="1" y="570"/>
                    <a:pt x="1" y="665"/>
                    <a:pt x="64" y="729"/>
                  </a:cubicBezTo>
                  <a:cubicBezTo>
                    <a:pt x="107" y="757"/>
                    <a:pt x="150" y="773"/>
                    <a:pt x="192" y="773"/>
                  </a:cubicBezTo>
                  <a:cubicBezTo>
                    <a:pt x="245" y="773"/>
                    <a:pt x="297" y="749"/>
                    <a:pt x="349" y="697"/>
                  </a:cubicBezTo>
                  <a:cubicBezTo>
                    <a:pt x="476" y="570"/>
                    <a:pt x="571" y="507"/>
                    <a:pt x="793" y="475"/>
                  </a:cubicBezTo>
                  <a:cubicBezTo>
                    <a:pt x="983" y="475"/>
                    <a:pt x="1173" y="507"/>
                    <a:pt x="1299" y="634"/>
                  </a:cubicBezTo>
                  <a:cubicBezTo>
                    <a:pt x="1363" y="697"/>
                    <a:pt x="1458" y="697"/>
                    <a:pt x="1584" y="697"/>
                  </a:cubicBezTo>
                  <a:cubicBezTo>
                    <a:pt x="1711" y="665"/>
                    <a:pt x="1774" y="570"/>
                    <a:pt x="1774" y="507"/>
                  </a:cubicBezTo>
                  <a:cubicBezTo>
                    <a:pt x="1774" y="412"/>
                    <a:pt x="1774" y="349"/>
                    <a:pt x="1711" y="254"/>
                  </a:cubicBezTo>
                  <a:cubicBezTo>
                    <a:pt x="1648" y="222"/>
                    <a:pt x="1584" y="190"/>
                    <a:pt x="1521" y="159"/>
                  </a:cubicBezTo>
                  <a:cubicBezTo>
                    <a:pt x="1331" y="32"/>
                    <a:pt x="1078" y="0"/>
                    <a:pt x="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18;p50">
              <a:extLst>
                <a:ext uri="{FF2B5EF4-FFF2-40B4-BE49-F238E27FC236}">
                  <a16:creationId xmlns:a16="http://schemas.microsoft.com/office/drawing/2014/main" id="{47FC959F-FFC8-408F-A947-8A0EF7A69505}"/>
                </a:ext>
              </a:extLst>
            </p:cNvPr>
            <p:cNvSpPr/>
            <p:nvPr/>
          </p:nvSpPr>
          <p:spPr>
            <a:xfrm>
              <a:off x="1305605" y="1319593"/>
              <a:ext cx="910720" cy="979462"/>
            </a:xfrm>
            <a:custGeom>
              <a:avLst/>
              <a:gdLst/>
              <a:ahLst/>
              <a:cxnLst/>
              <a:rect l="l" t="t" r="r" b="b"/>
              <a:pathLst>
                <a:path w="28630" h="30791" extrusionOk="0">
                  <a:moveTo>
                    <a:pt x="6366" y="603"/>
                  </a:moveTo>
                  <a:cubicBezTo>
                    <a:pt x="7538" y="603"/>
                    <a:pt x="8330" y="1743"/>
                    <a:pt x="8361" y="2756"/>
                  </a:cubicBezTo>
                  <a:cubicBezTo>
                    <a:pt x="8361" y="3865"/>
                    <a:pt x="7570" y="4751"/>
                    <a:pt x="6429" y="4815"/>
                  </a:cubicBezTo>
                  <a:cubicBezTo>
                    <a:pt x="6343" y="4826"/>
                    <a:pt x="6257" y="4831"/>
                    <a:pt x="6172" y="4831"/>
                  </a:cubicBezTo>
                  <a:cubicBezTo>
                    <a:pt x="5763" y="4831"/>
                    <a:pt x="5388" y="4708"/>
                    <a:pt x="5099" y="4498"/>
                  </a:cubicBezTo>
                  <a:cubicBezTo>
                    <a:pt x="4529" y="4181"/>
                    <a:pt x="4181" y="3643"/>
                    <a:pt x="4054" y="2915"/>
                  </a:cubicBezTo>
                  <a:cubicBezTo>
                    <a:pt x="4181" y="1774"/>
                    <a:pt x="5004" y="603"/>
                    <a:pt x="6366" y="603"/>
                  </a:cubicBezTo>
                  <a:close/>
                  <a:moveTo>
                    <a:pt x="12478" y="5670"/>
                  </a:moveTo>
                  <a:cubicBezTo>
                    <a:pt x="14283" y="7190"/>
                    <a:pt x="15740" y="9153"/>
                    <a:pt x="17007" y="11148"/>
                  </a:cubicBezTo>
                  <a:cubicBezTo>
                    <a:pt x="15613" y="10990"/>
                    <a:pt x="14220" y="10911"/>
                    <a:pt x="12823" y="10911"/>
                  </a:cubicBezTo>
                  <a:cubicBezTo>
                    <a:pt x="11425" y="10911"/>
                    <a:pt x="10024" y="10990"/>
                    <a:pt x="8615" y="11148"/>
                  </a:cubicBezTo>
                  <a:cubicBezTo>
                    <a:pt x="8456" y="11212"/>
                    <a:pt x="8266" y="11212"/>
                    <a:pt x="8108" y="11243"/>
                  </a:cubicBezTo>
                  <a:cubicBezTo>
                    <a:pt x="8140" y="11212"/>
                    <a:pt x="8171" y="11117"/>
                    <a:pt x="8203" y="11053"/>
                  </a:cubicBezTo>
                  <a:cubicBezTo>
                    <a:pt x="9438" y="9185"/>
                    <a:pt x="10863" y="7316"/>
                    <a:pt x="12478" y="5670"/>
                  </a:cubicBezTo>
                  <a:close/>
                  <a:moveTo>
                    <a:pt x="18586" y="2504"/>
                  </a:moveTo>
                  <a:cubicBezTo>
                    <a:pt x="19879" y="2504"/>
                    <a:pt x="20917" y="3201"/>
                    <a:pt x="21124" y="5195"/>
                  </a:cubicBezTo>
                  <a:cubicBezTo>
                    <a:pt x="21314" y="7253"/>
                    <a:pt x="20649" y="9628"/>
                    <a:pt x="19952" y="11623"/>
                  </a:cubicBezTo>
                  <a:cubicBezTo>
                    <a:pt x="19255" y="11465"/>
                    <a:pt x="18527" y="11402"/>
                    <a:pt x="17830" y="11275"/>
                  </a:cubicBezTo>
                  <a:cubicBezTo>
                    <a:pt x="16469" y="9027"/>
                    <a:pt x="14948" y="6936"/>
                    <a:pt x="12985" y="5226"/>
                  </a:cubicBezTo>
                  <a:cubicBezTo>
                    <a:pt x="13017" y="5163"/>
                    <a:pt x="13048" y="5131"/>
                    <a:pt x="13112" y="5068"/>
                  </a:cubicBezTo>
                  <a:cubicBezTo>
                    <a:pt x="14310" y="3963"/>
                    <a:pt x="16715" y="2504"/>
                    <a:pt x="18586" y="2504"/>
                  </a:cubicBezTo>
                  <a:close/>
                  <a:moveTo>
                    <a:pt x="8836" y="3390"/>
                  </a:moveTo>
                  <a:cubicBezTo>
                    <a:pt x="10008" y="3928"/>
                    <a:pt x="11021" y="4561"/>
                    <a:pt x="11972" y="5258"/>
                  </a:cubicBezTo>
                  <a:cubicBezTo>
                    <a:pt x="11053" y="6208"/>
                    <a:pt x="10230" y="7190"/>
                    <a:pt x="9470" y="8203"/>
                  </a:cubicBezTo>
                  <a:cubicBezTo>
                    <a:pt x="8678" y="9217"/>
                    <a:pt x="7918" y="10293"/>
                    <a:pt x="7221" y="11402"/>
                  </a:cubicBezTo>
                  <a:cubicBezTo>
                    <a:pt x="6746" y="11465"/>
                    <a:pt x="6239" y="11592"/>
                    <a:pt x="5733" y="11718"/>
                  </a:cubicBezTo>
                  <a:cubicBezTo>
                    <a:pt x="5194" y="9533"/>
                    <a:pt x="4941" y="7316"/>
                    <a:pt x="4846" y="5036"/>
                  </a:cubicBezTo>
                  <a:lnTo>
                    <a:pt x="4846" y="5036"/>
                  </a:lnTo>
                  <a:cubicBezTo>
                    <a:pt x="5264" y="5241"/>
                    <a:pt x="5754" y="5347"/>
                    <a:pt x="6244" y="5347"/>
                  </a:cubicBezTo>
                  <a:cubicBezTo>
                    <a:pt x="7425" y="5347"/>
                    <a:pt x="8613" y="4732"/>
                    <a:pt x="8836" y="3390"/>
                  </a:cubicBezTo>
                  <a:close/>
                  <a:moveTo>
                    <a:pt x="6841" y="12003"/>
                  </a:moveTo>
                  <a:lnTo>
                    <a:pt x="6841" y="12003"/>
                  </a:lnTo>
                  <a:cubicBezTo>
                    <a:pt x="6588" y="12384"/>
                    <a:pt x="6366" y="12827"/>
                    <a:pt x="6113" y="13207"/>
                  </a:cubicBezTo>
                  <a:cubicBezTo>
                    <a:pt x="5986" y="12890"/>
                    <a:pt x="5923" y="12542"/>
                    <a:pt x="5828" y="12225"/>
                  </a:cubicBezTo>
                  <a:cubicBezTo>
                    <a:pt x="5891" y="12225"/>
                    <a:pt x="5923" y="12225"/>
                    <a:pt x="5923" y="12194"/>
                  </a:cubicBezTo>
                  <a:cubicBezTo>
                    <a:pt x="6239" y="12098"/>
                    <a:pt x="6524" y="12067"/>
                    <a:pt x="6841" y="12003"/>
                  </a:cubicBezTo>
                  <a:close/>
                  <a:moveTo>
                    <a:pt x="18147" y="11908"/>
                  </a:moveTo>
                  <a:cubicBezTo>
                    <a:pt x="18717" y="12003"/>
                    <a:pt x="19224" y="12067"/>
                    <a:pt x="19762" y="12194"/>
                  </a:cubicBezTo>
                  <a:cubicBezTo>
                    <a:pt x="19572" y="12732"/>
                    <a:pt x="19382" y="13270"/>
                    <a:pt x="19129" y="13777"/>
                  </a:cubicBezTo>
                  <a:cubicBezTo>
                    <a:pt x="19129" y="13745"/>
                    <a:pt x="19097" y="13745"/>
                    <a:pt x="19097" y="13682"/>
                  </a:cubicBezTo>
                  <a:lnTo>
                    <a:pt x="18147" y="11908"/>
                  </a:lnTo>
                  <a:close/>
                  <a:moveTo>
                    <a:pt x="26092" y="13519"/>
                  </a:moveTo>
                  <a:cubicBezTo>
                    <a:pt x="26135" y="13519"/>
                    <a:pt x="26179" y="13521"/>
                    <a:pt x="26223" y="13524"/>
                  </a:cubicBezTo>
                  <a:cubicBezTo>
                    <a:pt x="27173" y="13619"/>
                    <a:pt x="27838" y="14569"/>
                    <a:pt x="27869" y="15424"/>
                  </a:cubicBezTo>
                  <a:cubicBezTo>
                    <a:pt x="27933" y="16437"/>
                    <a:pt x="27204" y="17324"/>
                    <a:pt x="26223" y="17482"/>
                  </a:cubicBezTo>
                  <a:cubicBezTo>
                    <a:pt x="26191" y="17451"/>
                    <a:pt x="26096" y="17419"/>
                    <a:pt x="26033" y="17387"/>
                  </a:cubicBezTo>
                  <a:cubicBezTo>
                    <a:pt x="25938" y="17387"/>
                    <a:pt x="25843" y="17387"/>
                    <a:pt x="25748" y="17451"/>
                  </a:cubicBezTo>
                  <a:cubicBezTo>
                    <a:pt x="25748" y="17451"/>
                    <a:pt x="25716" y="17451"/>
                    <a:pt x="25716" y="17482"/>
                  </a:cubicBezTo>
                  <a:cubicBezTo>
                    <a:pt x="25304" y="17419"/>
                    <a:pt x="24924" y="17166"/>
                    <a:pt x="24671" y="16817"/>
                  </a:cubicBezTo>
                  <a:cubicBezTo>
                    <a:pt x="24354" y="16374"/>
                    <a:pt x="24259" y="15804"/>
                    <a:pt x="24354" y="15265"/>
                  </a:cubicBezTo>
                  <a:cubicBezTo>
                    <a:pt x="24354" y="15234"/>
                    <a:pt x="24354" y="15139"/>
                    <a:pt x="24322" y="15107"/>
                  </a:cubicBezTo>
                  <a:cubicBezTo>
                    <a:pt x="24322" y="15075"/>
                    <a:pt x="24291" y="15075"/>
                    <a:pt x="24259" y="15044"/>
                  </a:cubicBezTo>
                  <a:cubicBezTo>
                    <a:pt x="24471" y="14137"/>
                    <a:pt x="25201" y="13519"/>
                    <a:pt x="26092" y="13519"/>
                  </a:cubicBezTo>
                  <a:close/>
                  <a:moveTo>
                    <a:pt x="5163" y="12384"/>
                  </a:moveTo>
                  <a:lnTo>
                    <a:pt x="5638" y="14062"/>
                  </a:lnTo>
                  <a:cubicBezTo>
                    <a:pt x="4814" y="15645"/>
                    <a:pt x="4054" y="17292"/>
                    <a:pt x="3421" y="19002"/>
                  </a:cubicBezTo>
                  <a:cubicBezTo>
                    <a:pt x="2502" y="18559"/>
                    <a:pt x="1774" y="17894"/>
                    <a:pt x="1457" y="16944"/>
                  </a:cubicBezTo>
                  <a:cubicBezTo>
                    <a:pt x="697" y="14474"/>
                    <a:pt x="3136" y="12985"/>
                    <a:pt x="5163" y="12384"/>
                  </a:cubicBezTo>
                  <a:close/>
                  <a:moveTo>
                    <a:pt x="20332" y="12289"/>
                  </a:moveTo>
                  <a:cubicBezTo>
                    <a:pt x="21757" y="12637"/>
                    <a:pt x="23182" y="12985"/>
                    <a:pt x="24576" y="13460"/>
                  </a:cubicBezTo>
                  <a:cubicBezTo>
                    <a:pt x="24006" y="13872"/>
                    <a:pt x="23626" y="14600"/>
                    <a:pt x="23689" y="15360"/>
                  </a:cubicBezTo>
                  <a:cubicBezTo>
                    <a:pt x="23689" y="15487"/>
                    <a:pt x="23816" y="15550"/>
                    <a:pt x="23879" y="15550"/>
                  </a:cubicBezTo>
                  <a:cubicBezTo>
                    <a:pt x="23657" y="16532"/>
                    <a:pt x="24259" y="17577"/>
                    <a:pt x="25209" y="17926"/>
                  </a:cubicBezTo>
                  <a:cubicBezTo>
                    <a:pt x="24132" y="18654"/>
                    <a:pt x="22992" y="19161"/>
                    <a:pt x="21726" y="19604"/>
                  </a:cubicBezTo>
                  <a:cubicBezTo>
                    <a:pt x="21124" y="17672"/>
                    <a:pt x="20206" y="15835"/>
                    <a:pt x="19509" y="14410"/>
                  </a:cubicBezTo>
                  <a:cubicBezTo>
                    <a:pt x="19825" y="13682"/>
                    <a:pt x="20079" y="13017"/>
                    <a:pt x="20332" y="12289"/>
                  </a:cubicBezTo>
                  <a:close/>
                  <a:moveTo>
                    <a:pt x="5954" y="14885"/>
                  </a:moveTo>
                  <a:cubicBezTo>
                    <a:pt x="6683" y="16817"/>
                    <a:pt x="7570" y="18686"/>
                    <a:pt x="8678" y="20427"/>
                  </a:cubicBezTo>
                  <a:cubicBezTo>
                    <a:pt x="8045" y="20301"/>
                    <a:pt x="7475" y="20174"/>
                    <a:pt x="6873" y="20079"/>
                  </a:cubicBezTo>
                  <a:cubicBezTo>
                    <a:pt x="6049" y="19857"/>
                    <a:pt x="5004" y="19636"/>
                    <a:pt x="4054" y="19287"/>
                  </a:cubicBezTo>
                  <a:cubicBezTo>
                    <a:pt x="4624" y="17767"/>
                    <a:pt x="5258" y="16310"/>
                    <a:pt x="5954" y="14885"/>
                  </a:cubicBezTo>
                  <a:close/>
                  <a:moveTo>
                    <a:pt x="19192" y="15170"/>
                  </a:moveTo>
                  <a:cubicBezTo>
                    <a:pt x="19889" y="16532"/>
                    <a:pt x="20649" y="18211"/>
                    <a:pt x="21156" y="19826"/>
                  </a:cubicBezTo>
                  <a:cubicBezTo>
                    <a:pt x="19414" y="20332"/>
                    <a:pt x="17545" y="20649"/>
                    <a:pt x="15740" y="20776"/>
                  </a:cubicBezTo>
                  <a:cubicBezTo>
                    <a:pt x="16722" y="19477"/>
                    <a:pt x="17609" y="18179"/>
                    <a:pt x="18337" y="16785"/>
                  </a:cubicBezTo>
                  <a:cubicBezTo>
                    <a:pt x="18622" y="16215"/>
                    <a:pt x="18907" y="15709"/>
                    <a:pt x="19192" y="15170"/>
                  </a:cubicBezTo>
                  <a:close/>
                  <a:moveTo>
                    <a:pt x="12815" y="11554"/>
                  </a:moveTo>
                  <a:cubicBezTo>
                    <a:pt x="14338" y="11554"/>
                    <a:pt x="15859" y="11651"/>
                    <a:pt x="17355" y="11845"/>
                  </a:cubicBezTo>
                  <a:cubicBezTo>
                    <a:pt x="17545" y="12162"/>
                    <a:pt x="17704" y="12479"/>
                    <a:pt x="17925" y="12795"/>
                  </a:cubicBezTo>
                  <a:cubicBezTo>
                    <a:pt x="18147" y="13270"/>
                    <a:pt x="18495" y="13809"/>
                    <a:pt x="18875" y="14474"/>
                  </a:cubicBezTo>
                  <a:cubicBezTo>
                    <a:pt x="18242" y="15835"/>
                    <a:pt x="17545" y="17102"/>
                    <a:pt x="16754" y="18337"/>
                  </a:cubicBezTo>
                  <a:cubicBezTo>
                    <a:pt x="16215" y="19161"/>
                    <a:pt x="15613" y="19984"/>
                    <a:pt x="14980" y="20776"/>
                  </a:cubicBezTo>
                  <a:cubicBezTo>
                    <a:pt x="14442" y="20807"/>
                    <a:pt x="13872" y="20807"/>
                    <a:pt x="13333" y="20807"/>
                  </a:cubicBezTo>
                  <a:cubicBezTo>
                    <a:pt x="12067" y="20807"/>
                    <a:pt x="10736" y="20744"/>
                    <a:pt x="9470" y="20586"/>
                  </a:cubicBezTo>
                  <a:cubicBezTo>
                    <a:pt x="8995" y="19857"/>
                    <a:pt x="8615" y="19161"/>
                    <a:pt x="8298" y="18559"/>
                  </a:cubicBezTo>
                  <a:cubicBezTo>
                    <a:pt x="7506" y="17134"/>
                    <a:pt x="6873" y="15645"/>
                    <a:pt x="6366" y="14125"/>
                  </a:cubicBezTo>
                  <a:cubicBezTo>
                    <a:pt x="6746" y="13365"/>
                    <a:pt x="7190" y="12637"/>
                    <a:pt x="7665" y="11908"/>
                  </a:cubicBezTo>
                  <a:cubicBezTo>
                    <a:pt x="9153" y="11687"/>
                    <a:pt x="10673" y="11592"/>
                    <a:pt x="12162" y="11560"/>
                  </a:cubicBezTo>
                  <a:cubicBezTo>
                    <a:pt x="12379" y="11556"/>
                    <a:pt x="12597" y="11554"/>
                    <a:pt x="12815" y="11554"/>
                  </a:cubicBezTo>
                  <a:close/>
                  <a:moveTo>
                    <a:pt x="9945" y="21219"/>
                  </a:moveTo>
                  <a:cubicBezTo>
                    <a:pt x="10641" y="21282"/>
                    <a:pt x="11338" y="21346"/>
                    <a:pt x="12003" y="21377"/>
                  </a:cubicBezTo>
                  <a:cubicBezTo>
                    <a:pt x="12399" y="21393"/>
                    <a:pt x="12811" y="21401"/>
                    <a:pt x="13226" y="21401"/>
                  </a:cubicBezTo>
                  <a:cubicBezTo>
                    <a:pt x="13642" y="21401"/>
                    <a:pt x="14062" y="21393"/>
                    <a:pt x="14473" y="21377"/>
                  </a:cubicBezTo>
                  <a:lnTo>
                    <a:pt x="14473" y="21377"/>
                  </a:lnTo>
                  <a:cubicBezTo>
                    <a:pt x="13713" y="22296"/>
                    <a:pt x="12890" y="23119"/>
                    <a:pt x="12067" y="23911"/>
                  </a:cubicBezTo>
                  <a:cubicBezTo>
                    <a:pt x="11275" y="23088"/>
                    <a:pt x="10546" y="22138"/>
                    <a:pt x="9945" y="21219"/>
                  </a:cubicBezTo>
                  <a:close/>
                  <a:moveTo>
                    <a:pt x="21314" y="20301"/>
                  </a:moveTo>
                  <a:cubicBezTo>
                    <a:pt x="22042" y="23024"/>
                    <a:pt x="21852" y="25558"/>
                    <a:pt x="19414" y="26603"/>
                  </a:cubicBezTo>
                  <a:cubicBezTo>
                    <a:pt x="18798" y="26872"/>
                    <a:pt x="18187" y="26994"/>
                    <a:pt x="17586" y="26994"/>
                  </a:cubicBezTo>
                  <a:cubicBezTo>
                    <a:pt x="15718" y="26994"/>
                    <a:pt x="13949" y="25817"/>
                    <a:pt x="12415" y="24259"/>
                  </a:cubicBezTo>
                  <a:cubicBezTo>
                    <a:pt x="13397" y="23341"/>
                    <a:pt x="14347" y="22359"/>
                    <a:pt x="15233" y="21346"/>
                  </a:cubicBezTo>
                  <a:cubicBezTo>
                    <a:pt x="17229" y="21219"/>
                    <a:pt x="19350" y="20934"/>
                    <a:pt x="21314" y="20301"/>
                  </a:cubicBezTo>
                  <a:close/>
                  <a:moveTo>
                    <a:pt x="3864" y="19762"/>
                  </a:moveTo>
                  <a:cubicBezTo>
                    <a:pt x="4023" y="19826"/>
                    <a:pt x="4181" y="19857"/>
                    <a:pt x="4339" y="19921"/>
                  </a:cubicBezTo>
                  <a:cubicBezTo>
                    <a:pt x="5891" y="20459"/>
                    <a:pt x="7506" y="20807"/>
                    <a:pt x="9121" y="21061"/>
                  </a:cubicBezTo>
                  <a:cubicBezTo>
                    <a:pt x="9755" y="22011"/>
                    <a:pt x="10641" y="23151"/>
                    <a:pt x="11655" y="24196"/>
                  </a:cubicBezTo>
                  <a:cubicBezTo>
                    <a:pt x="10198" y="25526"/>
                    <a:pt x="8646" y="26635"/>
                    <a:pt x="7031" y="27616"/>
                  </a:cubicBezTo>
                  <a:cubicBezTo>
                    <a:pt x="7031" y="26888"/>
                    <a:pt x="6778" y="26096"/>
                    <a:pt x="6239" y="25526"/>
                  </a:cubicBezTo>
                  <a:cubicBezTo>
                    <a:pt x="5638" y="24884"/>
                    <a:pt x="4744" y="24547"/>
                    <a:pt x="3864" y="24547"/>
                  </a:cubicBezTo>
                  <a:cubicBezTo>
                    <a:pt x="3354" y="24547"/>
                    <a:pt x="2849" y="24660"/>
                    <a:pt x="2407" y="24893"/>
                  </a:cubicBezTo>
                  <a:cubicBezTo>
                    <a:pt x="2788" y="23151"/>
                    <a:pt x="3263" y="21441"/>
                    <a:pt x="3864" y="19762"/>
                  </a:cubicBezTo>
                  <a:close/>
                  <a:moveTo>
                    <a:pt x="3884" y="25108"/>
                  </a:moveTo>
                  <a:cubicBezTo>
                    <a:pt x="4566" y="25108"/>
                    <a:pt x="5259" y="25354"/>
                    <a:pt x="5764" y="25843"/>
                  </a:cubicBezTo>
                  <a:cubicBezTo>
                    <a:pt x="6208" y="26286"/>
                    <a:pt x="6461" y="26951"/>
                    <a:pt x="6461" y="27616"/>
                  </a:cubicBezTo>
                  <a:cubicBezTo>
                    <a:pt x="6429" y="28376"/>
                    <a:pt x="6144" y="29041"/>
                    <a:pt x="5669" y="29516"/>
                  </a:cubicBezTo>
                  <a:cubicBezTo>
                    <a:pt x="5198" y="30005"/>
                    <a:pt x="4593" y="30215"/>
                    <a:pt x="3986" y="30215"/>
                  </a:cubicBezTo>
                  <a:cubicBezTo>
                    <a:pt x="3451" y="30215"/>
                    <a:pt x="2916" y="30052"/>
                    <a:pt x="2471" y="29770"/>
                  </a:cubicBezTo>
                  <a:cubicBezTo>
                    <a:pt x="2281" y="29643"/>
                    <a:pt x="2091" y="29485"/>
                    <a:pt x="1932" y="29326"/>
                  </a:cubicBezTo>
                  <a:cubicBezTo>
                    <a:pt x="1869" y="29295"/>
                    <a:pt x="1806" y="29263"/>
                    <a:pt x="1711" y="29263"/>
                  </a:cubicBezTo>
                  <a:lnTo>
                    <a:pt x="1711" y="29200"/>
                  </a:lnTo>
                  <a:cubicBezTo>
                    <a:pt x="1204" y="28155"/>
                    <a:pt x="1204" y="26603"/>
                    <a:pt x="2249" y="25684"/>
                  </a:cubicBezTo>
                  <a:cubicBezTo>
                    <a:pt x="2694" y="25299"/>
                    <a:pt x="3285" y="25108"/>
                    <a:pt x="3884" y="25108"/>
                  </a:cubicBezTo>
                  <a:close/>
                  <a:moveTo>
                    <a:pt x="6412" y="0"/>
                  </a:moveTo>
                  <a:cubicBezTo>
                    <a:pt x="4938" y="0"/>
                    <a:pt x="3359" y="1411"/>
                    <a:pt x="3516" y="2915"/>
                  </a:cubicBezTo>
                  <a:cubicBezTo>
                    <a:pt x="3516" y="3010"/>
                    <a:pt x="3579" y="3073"/>
                    <a:pt x="3611" y="3136"/>
                  </a:cubicBezTo>
                  <a:cubicBezTo>
                    <a:pt x="3548" y="3833"/>
                    <a:pt x="3833" y="4371"/>
                    <a:pt x="4339" y="4751"/>
                  </a:cubicBezTo>
                  <a:lnTo>
                    <a:pt x="4339" y="4783"/>
                  </a:lnTo>
                  <a:cubicBezTo>
                    <a:pt x="4244" y="7158"/>
                    <a:pt x="4498" y="9565"/>
                    <a:pt x="5036" y="11908"/>
                  </a:cubicBezTo>
                  <a:cubicBezTo>
                    <a:pt x="2471" y="12700"/>
                    <a:pt x="1" y="14157"/>
                    <a:pt x="887" y="17102"/>
                  </a:cubicBezTo>
                  <a:cubicBezTo>
                    <a:pt x="1204" y="18242"/>
                    <a:pt x="2186" y="19002"/>
                    <a:pt x="3263" y="19509"/>
                  </a:cubicBezTo>
                  <a:cubicBezTo>
                    <a:pt x="2629" y="21251"/>
                    <a:pt x="2122" y="23056"/>
                    <a:pt x="1711" y="24893"/>
                  </a:cubicBezTo>
                  <a:cubicBezTo>
                    <a:pt x="1679" y="25051"/>
                    <a:pt x="1742" y="25178"/>
                    <a:pt x="1869" y="25241"/>
                  </a:cubicBezTo>
                  <a:cubicBezTo>
                    <a:pt x="697" y="26286"/>
                    <a:pt x="444" y="28155"/>
                    <a:pt x="1457" y="29390"/>
                  </a:cubicBezTo>
                  <a:cubicBezTo>
                    <a:pt x="1457" y="29453"/>
                    <a:pt x="1489" y="29453"/>
                    <a:pt x="1521" y="29453"/>
                  </a:cubicBezTo>
                  <a:lnTo>
                    <a:pt x="1489" y="29516"/>
                  </a:lnTo>
                  <a:lnTo>
                    <a:pt x="1521" y="29516"/>
                  </a:lnTo>
                  <a:cubicBezTo>
                    <a:pt x="1521" y="29548"/>
                    <a:pt x="1521" y="29643"/>
                    <a:pt x="1552" y="29706"/>
                  </a:cubicBezTo>
                  <a:cubicBezTo>
                    <a:pt x="2167" y="30409"/>
                    <a:pt x="3084" y="30790"/>
                    <a:pt x="3995" y="30790"/>
                  </a:cubicBezTo>
                  <a:cubicBezTo>
                    <a:pt x="4727" y="30790"/>
                    <a:pt x="5454" y="30545"/>
                    <a:pt x="6018" y="30023"/>
                  </a:cubicBezTo>
                  <a:cubicBezTo>
                    <a:pt x="6588" y="29516"/>
                    <a:pt x="6904" y="28851"/>
                    <a:pt x="7031" y="28091"/>
                  </a:cubicBezTo>
                  <a:cubicBezTo>
                    <a:pt x="8836" y="27141"/>
                    <a:pt x="10515" y="25969"/>
                    <a:pt x="12035" y="24608"/>
                  </a:cubicBezTo>
                  <a:cubicBezTo>
                    <a:pt x="13733" y="26284"/>
                    <a:pt x="15785" y="27684"/>
                    <a:pt x="17847" y="27684"/>
                  </a:cubicBezTo>
                  <a:cubicBezTo>
                    <a:pt x="18746" y="27684"/>
                    <a:pt x="19647" y="27418"/>
                    <a:pt x="20522" y="26793"/>
                  </a:cubicBezTo>
                  <a:cubicBezTo>
                    <a:pt x="22612" y="25273"/>
                    <a:pt x="22612" y="22708"/>
                    <a:pt x="21916" y="20142"/>
                  </a:cubicBezTo>
                  <a:cubicBezTo>
                    <a:pt x="23341" y="19636"/>
                    <a:pt x="24671" y="18939"/>
                    <a:pt x="25874" y="18084"/>
                  </a:cubicBezTo>
                  <a:cubicBezTo>
                    <a:pt x="25911" y="18086"/>
                    <a:pt x="25947" y="18087"/>
                    <a:pt x="25984" y="18087"/>
                  </a:cubicBezTo>
                  <a:cubicBezTo>
                    <a:pt x="27211" y="18087"/>
                    <a:pt x="28379" y="17066"/>
                    <a:pt x="28471" y="15835"/>
                  </a:cubicBezTo>
                  <a:cubicBezTo>
                    <a:pt x="28629" y="14505"/>
                    <a:pt x="27679" y="13080"/>
                    <a:pt x="26349" y="12922"/>
                  </a:cubicBezTo>
                  <a:cubicBezTo>
                    <a:pt x="26290" y="12918"/>
                    <a:pt x="26231" y="12916"/>
                    <a:pt x="26171" y="12916"/>
                  </a:cubicBezTo>
                  <a:cubicBezTo>
                    <a:pt x="25757" y="12916"/>
                    <a:pt x="25348" y="13013"/>
                    <a:pt x="24988" y="13207"/>
                  </a:cubicBezTo>
                  <a:cubicBezTo>
                    <a:pt x="24988" y="13080"/>
                    <a:pt x="24956" y="12985"/>
                    <a:pt x="24798" y="12922"/>
                  </a:cubicBezTo>
                  <a:cubicBezTo>
                    <a:pt x="23404" y="12447"/>
                    <a:pt x="21979" y="12067"/>
                    <a:pt x="20522" y="11782"/>
                  </a:cubicBezTo>
                  <a:cubicBezTo>
                    <a:pt x="20744" y="11085"/>
                    <a:pt x="20966" y="10357"/>
                    <a:pt x="21124" y="9660"/>
                  </a:cubicBezTo>
                  <a:cubicBezTo>
                    <a:pt x="21599" y="7665"/>
                    <a:pt x="22422" y="4688"/>
                    <a:pt x="20902" y="2946"/>
                  </a:cubicBezTo>
                  <a:cubicBezTo>
                    <a:pt x="20233" y="2181"/>
                    <a:pt x="19306" y="1889"/>
                    <a:pt x="18345" y="1889"/>
                  </a:cubicBezTo>
                  <a:cubicBezTo>
                    <a:pt x="17397" y="1889"/>
                    <a:pt x="16416" y="2173"/>
                    <a:pt x="15613" y="2566"/>
                  </a:cubicBezTo>
                  <a:cubicBezTo>
                    <a:pt x="14473" y="3105"/>
                    <a:pt x="13397" y="3896"/>
                    <a:pt x="12447" y="4815"/>
                  </a:cubicBezTo>
                  <a:cubicBezTo>
                    <a:pt x="11402" y="4023"/>
                    <a:pt x="10293" y="3326"/>
                    <a:pt x="9090" y="2756"/>
                  </a:cubicBezTo>
                  <a:cubicBezTo>
                    <a:pt x="9026" y="2725"/>
                    <a:pt x="8963" y="2725"/>
                    <a:pt x="8931" y="2725"/>
                  </a:cubicBezTo>
                  <a:cubicBezTo>
                    <a:pt x="8836" y="1363"/>
                    <a:pt x="7855" y="64"/>
                    <a:pt x="6461" y="1"/>
                  </a:cubicBezTo>
                  <a:cubicBezTo>
                    <a:pt x="6445" y="1"/>
                    <a:pt x="6429" y="0"/>
                    <a:pt x="6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19;p50">
              <a:extLst>
                <a:ext uri="{FF2B5EF4-FFF2-40B4-BE49-F238E27FC236}">
                  <a16:creationId xmlns:a16="http://schemas.microsoft.com/office/drawing/2014/main" id="{C55722B5-EF80-4F4C-94B9-3A61C45F3E32}"/>
                </a:ext>
              </a:extLst>
            </p:cNvPr>
            <p:cNvSpPr/>
            <p:nvPr/>
          </p:nvSpPr>
          <p:spPr>
            <a:xfrm>
              <a:off x="1359014" y="2141627"/>
              <a:ext cx="65497" cy="74849"/>
            </a:xfrm>
            <a:custGeom>
              <a:avLst/>
              <a:gdLst/>
              <a:ahLst/>
              <a:cxnLst/>
              <a:rect l="l" t="t" r="r" b="b"/>
              <a:pathLst>
                <a:path w="2059" h="2353" extrusionOk="0">
                  <a:moveTo>
                    <a:pt x="1837" y="1"/>
                  </a:moveTo>
                  <a:cubicBezTo>
                    <a:pt x="1362" y="1"/>
                    <a:pt x="919" y="191"/>
                    <a:pt x="570" y="603"/>
                  </a:cubicBezTo>
                  <a:cubicBezTo>
                    <a:pt x="158" y="1046"/>
                    <a:pt x="0" y="1679"/>
                    <a:pt x="95" y="2186"/>
                  </a:cubicBezTo>
                  <a:cubicBezTo>
                    <a:pt x="121" y="2291"/>
                    <a:pt x="169" y="2352"/>
                    <a:pt x="275" y="2352"/>
                  </a:cubicBezTo>
                  <a:cubicBezTo>
                    <a:pt x="297" y="2352"/>
                    <a:pt x="321" y="2350"/>
                    <a:pt x="348" y="2344"/>
                  </a:cubicBezTo>
                  <a:cubicBezTo>
                    <a:pt x="475" y="2344"/>
                    <a:pt x="570" y="2218"/>
                    <a:pt x="570" y="2091"/>
                  </a:cubicBezTo>
                  <a:cubicBezTo>
                    <a:pt x="475" y="1141"/>
                    <a:pt x="1172" y="634"/>
                    <a:pt x="1869" y="507"/>
                  </a:cubicBezTo>
                  <a:cubicBezTo>
                    <a:pt x="1964" y="476"/>
                    <a:pt x="2059" y="349"/>
                    <a:pt x="2059" y="254"/>
                  </a:cubicBezTo>
                  <a:cubicBezTo>
                    <a:pt x="2059" y="159"/>
                    <a:pt x="2027" y="96"/>
                    <a:pt x="1932" y="32"/>
                  </a:cubicBezTo>
                  <a:cubicBezTo>
                    <a:pt x="1900" y="1"/>
                    <a:pt x="1869" y="1"/>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20;p50">
              <a:extLst>
                <a:ext uri="{FF2B5EF4-FFF2-40B4-BE49-F238E27FC236}">
                  <a16:creationId xmlns:a16="http://schemas.microsoft.com/office/drawing/2014/main" id="{3DAE5197-864C-48EE-BD6B-9F8C7EC07DBE}"/>
                </a:ext>
              </a:extLst>
            </p:cNvPr>
            <p:cNvSpPr/>
            <p:nvPr/>
          </p:nvSpPr>
          <p:spPr>
            <a:xfrm>
              <a:off x="502720" y="2582927"/>
              <a:ext cx="191210" cy="146358"/>
            </a:xfrm>
            <a:custGeom>
              <a:avLst/>
              <a:gdLst/>
              <a:ahLst/>
              <a:cxnLst/>
              <a:rect l="l" t="t" r="r" b="b"/>
              <a:pathLst>
                <a:path w="6011" h="4601" extrusionOk="0">
                  <a:moveTo>
                    <a:pt x="2473" y="0"/>
                  </a:moveTo>
                  <a:cubicBezTo>
                    <a:pt x="1916" y="0"/>
                    <a:pt x="1367" y="203"/>
                    <a:pt x="950" y="664"/>
                  </a:cubicBezTo>
                  <a:cubicBezTo>
                    <a:pt x="0" y="1804"/>
                    <a:pt x="222" y="3324"/>
                    <a:pt x="1109" y="4337"/>
                  </a:cubicBezTo>
                  <a:lnTo>
                    <a:pt x="1109" y="4369"/>
                  </a:lnTo>
                  <a:cubicBezTo>
                    <a:pt x="1151" y="4369"/>
                    <a:pt x="1207" y="4355"/>
                    <a:pt x="1259" y="4355"/>
                  </a:cubicBezTo>
                  <a:cubicBezTo>
                    <a:pt x="1285" y="4355"/>
                    <a:pt x="1309" y="4359"/>
                    <a:pt x="1330" y="4369"/>
                  </a:cubicBezTo>
                  <a:cubicBezTo>
                    <a:pt x="1683" y="4528"/>
                    <a:pt x="2045" y="4600"/>
                    <a:pt x="2397" y="4600"/>
                  </a:cubicBezTo>
                  <a:cubicBezTo>
                    <a:pt x="4352" y="4600"/>
                    <a:pt x="6011" y="2386"/>
                    <a:pt x="4212" y="695"/>
                  </a:cubicBezTo>
                  <a:cubicBezTo>
                    <a:pt x="3742" y="259"/>
                    <a:pt x="3102" y="0"/>
                    <a:pt x="2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21;p50">
              <a:extLst>
                <a:ext uri="{FF2B5EF4-FFF2-40B4-BE49-F238E27FC236}">
                  <a16:creationId xmlns:a16="http://schemas.microsoft.com/office/drawing/2014/main" id="{CF47387C-18A8-4E5C-ACC9-C7B4B08D1E1A}"/>
                </a:ext>
              </a:extLst>
            </p:cNvPr>
            <p:cNvSpPr/>
            <p:nvPr/>
          </p:nvSpPr>
          <p:spPr>
            <a:xfrm>
              <a:off x="491650" y="2562187"/>
              <a:ext cx="200498" cy="189333"/>
            </a:xfrm>
            <a:custGeom>
              <a:avLst/>
              <a:gdLst/>
              <a:ahLst/>
              <a:cxnLst/>
              <a:rect l="l" t="t" r="r" b="b"/>
              <a:pathLst>
                <a:path w="6303" h="5952" extrusionOk="0">
                  <a:moveTo>
                    <a:pt x="2811" y="711"/>
                  </a:moveTo>
                  <a:cubicBezTo>
                    <a:pt x="3412" y="711"/>
                    <a:pt x="4056" y="934"/>
                    <a:pt x="4560" y="1379"/>
                  </a:cubicBezTo>
                  <a:cubicBezTo>
                    <a:pt x="5384" y="2171"/>
                    <a:pt x="5574" y="3184"/>
                    <a:pt x="4972" y="4039"/>
                  </a:cubicBezTo>
                  <a:cubicBezTo>
                    <a:pt x="4557" y="4708"/>
                    <a:pt x="3723" y="5225"/>
                    <a:pt x="2798" y="5225"/>
                  </a:cubicBezTo>
                  <a:cubicBezTo>
                    <a:pt x="2453" y="5225"/>
                    <a:pt x="2095" y="5153"/>
                    <a:pt x="1742" y="4989"/>
                  </a:cubicBezTo>
                  <a:cubicBezTo>
                    <a:pt x="1694" y="4974"/>
                    <a:pt x="1655" y="4966"/>
                    <a:pt x="1623" y="4966"/>
                  </a:cubicBezTo>
                  <a:cubicBezTo>
                    <a:pt x="1591" y="4966"/>
                    <a:pt x="1568" y="4974"/>
                    <a:pt x="1552" y="4989"/>
                  </a:cubicBezTo>
                  <a:cubicBezTo>
                    <a:pt x="697" y="4039"/>
                    <a:pt x="348" y="2488"/>
                    <a:pt x="1330" y="1347"/>
                  </a:cubicBezTo>
                  <a:cubicBezTo>
                    <a:pt x="1710" y="967"/>
                    <a:pt x="2122" y="714"/>
                    <a:pt x="2692" y="714"/>
                  </a:cubicBezTo>
                  <a:cubicBezTo>
                    <a:pt x="2731" y="712"/>
                    <a:pt x="2771" y="711"/>
                    <a:pt x="2811" y="711"/>
                  </a:cubicBezTo>
                  <a:close/>
                  <a:moveTo>
                    <a:pt x="2839" y="1"/>
                  </a:moveTo>
                  <a:cubicBezTo>
                    <a:pt x="2184" y="1"/>
                    <a:pt x="1533" y="227"/>
                    <a:pt x="1013" y="746"/>
                  </a:cubicBezTo>
                  <a:cubicBezTo>
                    <a:pt x="348" y="1379"/>
                    <a:pt x="0" y="2456"/>
                    <a:pt x="127" y="3406"/>
                  </a:cubicBezTo>
                  <a:cubicBezTo>
                    <a:pt x="190" y="4229"/>
                    <a:pt x="602" y="4863"/>
                    <a:pt x="1235" y="5274"/>
                  </a:cubicBezTo>
                  <a:cubicBezTo>
                    <a:pt x="1267" y="5274"/>
                    <a:pt x="1267" y="5306"/>
                    <a:pt x="1298" y="5306"/>
                  </a:cubicBezTo>
                  <a:cubicBezTo>
                    <a:pt x="1298" y="5369"/>
                    <a:pt x="1330" y="5496"/>
                    <a:pt x="1425" y="5559"/>
                  </a:cubicBezTo>
                  <a:cubicBezTo>
                    <a:pt x="1457" y="5591"/>
                    <a:pt x="1488" y="5591"/>
                    <a:pt x="1520" y="5623"/>
                  </a:cubicBezTo>
                  <a:cubicBezTo>
                    <a:pt x="1936" y="5851"/>
                    <a:pt x="2380" y="5951"/>
                    <a:pt x="2820" y="5951"/>
                  </a:cubicBezTo>
                  <a:cubicBezTo>
                    <a:pt x="3789" y="5951"/>
                    <a:pt x="4743" y="5464"/>
                    <a:pt x="5352" y="4768"/>
                  </a:cubicBezTo>
                  <a:cubicBezTo>
                    <a:pt x="6302" y="3596"/>
                    <a:pt x="6144" y="1949"/>
                    <a:pt x="4972" y="872"/>
                  </a:cubicBezTo>
                  <a:cubicBezTo>
                    <a:pt x="4814" y="714"/>
                    <a:pt x="4592" y="556"/>
                    <a:pt x="4402" y="429"/>
                  </a:cubicBezTo>
                  <a:cubicBezTo>
                    <a:pt x="3928" y="156"/>
                    <a:pt x="3382"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22;p50">
              <a:extLst>
                <a:ext uri="{FF2B5EF4-FFF2-40B4-BE49-F238E27FC236}">
                  <a16:creationId xmlns:a16="http://schemas.microsoft.com/office/drawing/2014/main" id="{F9DD4EE5-5599-4730-A676-836D25B07957}"/>
                </a:ext>
              </a:extLst>
            </p:cNvPr>
            <p:cNvSpPr/>
            <p:nvPr/>
          </p:nvSpPr>
          <p:spPr>
            <a:xfrm>
              <a:off x="543024" y="2681697"/>
              <a:ext cx="69537" cy="25448"/>
            </a:xfrm>
            <a:custGeom>
              <a:avLst/>
              <a:gdLst/>
              <a:ahLst/>
              <a:cxnLst/>
              <a:rect l="l" t="t" r="r" b="b"/>
              <a:pathLst>
                <a:path w="2186" h="800" extrusionOk="0">
                  <a:moveTo>
                    <a:pt x="255" y="1"/>
                  </a:moveTo>
                  <a:cubicBezTo>
                    <a:pt x="202" y="1"/>
                    <a:pt x="155" y="15"/>
                    <a:pt x="127" y="29"/>
                  </a:cubicBezTo>
                  <a:lnTo>
                    <a:pt x="63" y="92"/>
                  </a:lnTo>
                  <a:cubicBezTo>
                    <a:pt x="0" y="156"/>
                    <a:pt x="0" y="251"/>
                    <a:pt x="95" y="314"/>
                  </a:cubicBezTo>
                  <a:cubicBezTo>
                    <a:pt x="319" y="594"/>
                    <a:pt x="667" y="800"/>
                    <a:pt x="1051" y="800"/>
                  </a:cubicBezTo>
                  <a:cubicBezTo>
                    <a:pt x="1102" y="800"/>
                    <a:pt x="1152" y="796"/>
                    <a:pt x="1204" y="789"/>
                  </a:cubicBezTo>
                  <a:cubicBezTo>
                    <a:pt x="1584" y="757"/>
                    <a:pt x="1900" y="599"/>
                    <a:pt x="2090" y="282"/>
                  </a:cubicBezTo>
                  <a:cubicBezTo>
                    <a:pt x="2185" y="219"/>
                    <a:pt x="2154" y="92"/>
                    <a:pt x="2059" y="29"/>
                  </a:cubicBezTo>
                  <a:lnTo>
                    <a:pt x="2027" y="29"/>
                  </a:lnTo>
                  <a:cubicBezTo>
                    <a:pt x="1992" y="17"/>
                    <a:pt x="1962" y="10"/>
                    <a:pt x="1934" y="10"/>
                  </a:cubicBezTo>
                  <a:cubicBezTo>
                    <a:pt x="1886" y="10"/>
                    <a:pt x="1845" y="32"/>
                    <a:pt x="1805" y="92"/>
                  </a:cubicBezTo>
                  <a:cubicBezTo>
                    <a:pt x="1615" y="282"/>
                    <a:pt x="1330" y="409"/>
                    <a:pt x="1077" y="409"/>
                  </a:cubicBezTo>
                  <a:cubicBezTo>
                    <a:pt x="792" y="409"/>
                    <a:pt x="602" y="282"/>
                    <a:pt x="444" y="92"/>
                  </a:cubicBezTo>
                  <a:cubicBezTo>
                    <a:pt x="391" y="22"/>
                    <a:pt x="319"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23;p50">
              <a:extLst>
                <a:ext uri="{FF2B5EF4-FFF2-40B4-BE49-F238E27FC236}">
                  <a16:creationId xmlns:a16="http://schemas.microsoft.com/office/drawing/2014/main" id="{92DD31A9-8CBC-4CE0-81A4-A9014A504547}"/>
                </a:ext>
              </a:extLst>
            </p:cNvPr>
            <p:cNvSpPr/>
            <p:nvPr/>
          </p:nvSpPr>
          <p:spPr>
            <a:xfrm>
              <a:off x="1047721" y="766704"/>
              <a:ext cx="191464" cy="146867"/>
            </a:xfrm>
            <a:custGeom>
              <a:avLst/>
              <a:gdLst/>
              <a:ahLst/>
              <a:cxnLst/>
              <a:rect l="l" t="t" r="r" b="b"/>
              <a:pathLst>
                <a:path w="6019" h="4617" extrusionOk="0">
                  <a:moveTo>
                    <a:pt x="2460" y="0"/>
                  </a:moveTo>
                  <a:cubicBezTo>
                    <a:pt x="1907" y="0"/>
                    <a:pt x="1364" y="203"/>
                    <a:pt x="950" y="661"/>
                  </a:cubicBezTo>
                  <a:cubicBezTo>
                    <a:pt x="0" y="1769"/>
                    <a:pt x="254" y="3321"/>
                    <a:pt x="1109" y="4366"/>
                  </a:cubicBezTo>
                  <a:lnTo>
                    <a:pt x="1109" y="4398"/>
                  </a:lnTo>
                  <a:cubicBezTo>
                    <a:pt x="1172" y="4398"/>
                    <a:pt x="1221" y="4384"/>
                    <a:pt x="1275" y="4384"/>
                  </a:cubicBezTo>
                  <a:cubicBezTo>
                    <a:pt x="1302" y="4384"/>
                    <a:pt x="1330" y="4387"/>
                    <a:pt x="1362" y="4398"/>
                  </a:cubicBezTo>
                  <a:cubicBezTo>
                    <a:pt x="1702" y="4549"/>
                    <a:pt x="2050" y="4617"/>
                    <a:pt x="2391" y="4617"/>
                  </a:cubicBezTo>
                  <a:cubicBezTo>
                    <a:pt x="4337" y="4617"/>
                    <a:pt x="6018" y="2395"/>
                    <a:pt x="4212" y="724"/>
                  </a:cubicBezTo>
                  <a:cubicBezTo>
                    <a:pt x="3739" y="267"/>
                    <a:pt x="3093" y="0"/>
                    <a:pt x="2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24;p50">
              <a:extLst>
                <a:ext uri="{FF2B5EF4-FFF2-40B4-BE49-F238E27FC236}">
                  <a16:creationId xmlns:a16="http://schemas.microsoft.com/office/drawing/2014/main" id="{00DA6BCA-2A9E-41A1-A2B3-8429ABF2E86D}"/>
                </a:ext>
              </a:extLst>
            </p:cNvPr>
            <p:cNvSpPr/>
            <p:nvPr/>
          </p:nvSpPr>
          <p:spPr>
            <a:xfrm>
              <a:off x="1036619" y="746886"/>
              <a:ext cx="200530" cy="188856"/>
            </a:xfrm>
            <a:custGeom>
              <a:avLst/>
              <a:gdLst/>
              <a:ahLst/>
              <a:cxnLst/>
              <a:rect l="l" t="t" r="r" b="b"/>
              <a:pathLst>
                <a:path w="6304" h="5937" extrusionOk="0">
                  <a:moveTo>
                    <a:pt x="2888" y="704"/>
                  </a:moveTo>
                  <a:cubicBezTo>
                    <a:pt x="3472" y="704"/>
                    <a:pt x="4106" y="952"/>
                    <a:pt x="4561" y="1379"/>
                  </a:cubicBezTo>
                  <a:cubicBezTo>
                    <a:pt x="5385" y="2171"/>
                    <a:pt x="5575" y="3152"/>
                    <a:pt x="5005" y="4039"/>
                  </a:cubicBezTo>
                  <a:cubicBezTo>
                    <a:pt x="4562" y="4691"/>
                    <a:pt x="3708" y="5206"/>
                    <a:pt x="2771" y="5206"/>
                  </a:cubicBezTo>
                  <a:cubicBezTo>
                    <a:pt x="2434" y="5206"/>
                    <a:pt x="2086" y="5140"/>
                    <a:pt x="1743" y="4989"/>
                  </a:cubicBezTo>
                  <a:cubicBezTo>
                    <a:pt x="1711" y="4957"/>
                    <a:pt x="1672" y="4942"/>
                    <a:pt x="1636" y="4942"/>
                  </a:cubicBezTo>
                  <a:cubicBezTo>
                    <a:pt x="1600" y="4942"/>
                    <a:pt x="1569" y="4957"/>
                    <a:pt x="1553" y="4989"/>
                  </a:cubicBezTo>
                  <a:cubicBezTo>
                    <a:pt x="761" y="4039"/>
                    <a:pt x="349" y="2487"/>
                    <a:pt x="1363" y="1347"/>
                  </a:cubicBezTo>
                  <a:cubicBezTo>
                    <a:pt x="1711" y="935"/>
                    <a:pt x="2154" y="714"/>
                    <a:pt x="2693" y="714"/>
                  </a:cubicBezTo>
                  <a:cubicBezTo>
                    <a:pt x="2757" y="707"/>
                    <a:pt x="2822" y="704"/>
                    <a:pt x="2888" y="704"/>
                  </a:cubicBezTo>
                  <a:close/>
                  <a:moveTo>
                    <a:pt x="2851" y="0"/>
                  </a:moveTo>
                  <a:cubicBezTo>
                    <a:pt x="2201" y="0"/>
                    <a:pt x="1551" y="226"/>
                    <a:pt x="1014" y="745"/>
                  </a:cubicBezTo>
                  <a:cubicBezTo>
                    <a:pt x="349" y="1379"/>
                    <a:pt x="1" y="2392"/>
                    <a:pt x="128" y="3406"/>
                  </a:cubicBezTo>
                  <a:cubicBezTo>
                    <a:pt x="191" y="4229"/>
                    <a:pt x="603" y="4862"/>
                    <a:pt x="1236" y="5242"/>
                  </a:cubicBezTo>
                  <a:cubicBezTo>
                    <a:pt x="1268" y="5242"/>
                    <a:pt x="1268" y="5306"/>
                    <a:pt x="1299" y="5306"/>
                  </a:cubicBezTo>
                  <a:cubicBezTo>
                    <a:pt x="1299" y="5369"/>
                    <a:pt x="1363" y="5496"/>
                    <a:pt x="1426" y="5527"/>
                  </a:cubicBezTo>
                  <a:cubicBezTo>
                    <a:pt x="1458" y="5559"/>
                    <a:pt x="1521" y="5559"/>
                    <a:pt x="1553" y="5622"/>
                  </a:cubicBezTo>
                  <a:cubicBezTo>
                    <a:pt x="1956" y="5839"/>
                    <a:pt x="2390" y="5936"/>
                    <a:pt x="2822" y="5936"/>
                  </a:cubicBezTo>
                  <a:cubicBezTo>
                    <a:pt x="3784" y="5936"/>
                    <a:pt x="4742" y="5456"/>
                    <a:pt x="5353" y="4736"/>
                  </a:cubicBezTo>
                  <a:cubicBezTo>
                    <a:pt x="6303" y="3596"/>
                    <a:pt x="6145" y="1917"/>
                    <a:pt x="4973" y="872"/>
                  </a:cubicBezTo>
                  <a:cubicBezTo>
                    <a:pt x="4815" y="682"/>
                    <a:pt x="4593" y="555"/>
                    <a:pt x="4403" y="429"/>
                  </a:cubicBezTo>
                  <a:cubicBezTo>
                    <a:pt x="3929" y="156"/>
                    <a:pt x="3390"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25;p50">
              <a:extLst>
                <a:ext uri="{FF2B5EF4-FFF2-40B4-BE49-F238E27FC236}">
                  <a16:creationId xmlns:a16="http://schemas.microsoft.com/office/drawing/2014/main" id="{78C812E3-FE77-4064-AE53-4E1453215BE5}"/>
                </a:ext>
              </a:extLst>
            </p:cNvPr>
            <p:cNvSpPr/>
            <p:nvPr/>
          </p:nvSpPr>
          <p:spPr>
            <a:xfrm>
              <a:off x="1088024" y="865887"/>
              <a:ext cx="69537" cy="25734"/>
            </a:xfrm>
            <a:custGeom>
              <a:avLst/>
              <a:gdLst/>
              <a:ahLst/>
              <a:cxnLst/>
              <a:rect l="l" t="t" r="r" b="b"/>
              <a:pathLst>
                <a:path w="2186" h="809" extrusionOk="0">
                  <a:moveTo>
                    <a:pt x="258" y="1"/>
                  </a:moveTo>
                  <a:cubicBezTo>
                    <a:pt x="212" y="1"/>
                    <a:pt x="170" y="16"/>
                    <a:pt x="127" y="45"/>
                  </a:cubicBezTo>
                  <a:lnTo>
                    <a:pt x="95" y="76"/>
                  </a:lnTo>
                  <a:cubicBezTo>
                    <a:pt x="63" y="171"/>
                    <a:pt x="0" y="235"/>
                    <a:pt x="95" y="330"/>
                  </a:cubicBezTo>
                  <a:cubicBezTo>
                    <a:pt x="359" y="623"/>
                    <a:pt x="706" y="808"/>
                    <a:pt x="1108" y="808"/>
                  </a:cubicBezTo>
                  <a:cubicBezTo>
                    <a:pt x="1140" y="808"/>
                    <a:pt x="1171" y="807"/>
                    <a:pt x="1204" y="805"/>
                  </a:cubicBezTo>
                  <a:cubicBezTo>
                    <a:pt x="1584" y="773"/>
                    <a:pt x="1900" y="615"/>
                    <a:pt x="2122" y="298"/>
                  </a:cubicBezTo>
                  <a:cubicBezTo>
                    <a:pt x="2185" y="203"/>
                    <a:pt x="2154" y="76"/>
                    <a:pt x="2059" y="45"/>
                  </a:cubicBezTo>
                  <a:lnTo>
                    <a:pt x="2027" y="45"/>
                  </a:lnTo>
                  <a:cubicBezTo>
                    <a:pt x="2001" y="32"/>
                    <a:pt x="1969" y="24"/>
                    <a:pt x="1939" y="24"/>
                  </a:cubicBezTo>
                  <a:cubicBezTo>
                    <a:pt x="1896" y="24"/>
                    <a:pt x="1855" y="39"/>
                    <a:pt x="1837" y="76"/>
                  </a:cubicBezTo>
                  <a:cubicBezTo>
                    <a:pt x="1647" y="298"/>
                    <a:pt x="1362" y="393"/>
                    <a:pt x="1077" y="393"/>
                  </a:cubicBezTo>
                  <a:cubicBezTo>
                    <a:pt x="792" y="393"/>
                    <a:pt x="602" y="298"/>
                    <a:pt x="443" y="76"/>
                  </a:cubicBezTo>
                  <a:cubicBezTo>
                    <a:pt x="374" y="24"/>
                    <a:pt x="314"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26;p50">
              <a:extLst>
                <a:ext uri="{FF2B5EF4-FFF2-40B4-BE49-F238E27FC236}">
                  <a16:creationId xmlns:a16="http://schemas.microsoft.com/office/drawing/2014/main" id="{FEEA86F6-E860-4DCB-BAD8-8895CB98C1A4}"/>
                </a:ext>
              </a:extLst>
            </p:cNvPr>
            <p:cNvSpPr/>
            <p:nvPr/>
          </p:nvSpPr>
          <p:spPr>
            <a:xfrm>
              <a:off x="1383189" y="3903392"/>
              <a:ext cx="156155" cy="147567"/>
            </a:xfrm>
            <a:custGeom>
              <a:avLst/>
              <a:gdLst/>
              <a:ahLst/>
              <a:cxnLst/>
              <a:rect l="l" t="t" r="r" b="b"/>
              <a:pathLst>
                <a:path w="4909" h="4639" extrusionOk="0">
                  <a:moveTo>
                    <a:pt x="2651" y="0"/>
                  </a:moveTo>
                  <a:cubicBezTo>
                    <a:pt x="1254" y="0"/>
                    <a:pt x="306" y="1134"/>
                    <a:pt x="32" y="2444"/>
                  </a:cubicBezTo>
                  <a:cubicBezTo>
                    <a:pt x="32" y="2508"/>
                    <a:pt x="0" y="2508"/>
                    <a:pt x="0" y="2508"/>
                  </a:cubicBezTo>
                  <a:cubicBezTo>
                    <a:pt x="63" y="2539"/>
                    <a:pt x="127" y="2571"/>
                    <a:pt x="159" y="2666"/>
                  </a:cubicBezTo>
                  <a:cubicBezTo>
                    <a:pt x="484" y="3921"/>
                    <a:pt x="1658" y="4639"/>
                    <a:pt x="2746" y="4639"/>
                  </a:cubicBezTo>
                  <a:cubicBezTo>
                    <a:pt x="3772" y="4639"/>
                    <a:pt x="4722" y="4000"/>
                    <a:pt x="4814" y="2571"/>
                  </a:cubicBezTo>
                  <a:cubicBezTo>
                    <a:pt x="4909" y="1336"/>
                    <a:pt x="4117" y="37"/>
                    <a:pt x="2819" y="6"/>
                  </a:cubicBezTo>
                  <a:cubicBezTo>
                    <a:pt x="2762" y="2"/>
                    <a:pt x="2706" y="0"/>
                    <a:pt x="2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27;p50">
              <a:extLst>
                <a:ext uri="{FF2B5EF4-FFF2-40B4-BE49-F238E27FC236}">
                  <a16:creationId xmlns:a16="http://schemas.microsoft.com/office/drawing/2014/main" id="{C9E4A391-8244-4D9F-99EE-7197A911ACF0}"/>
                </a:ext>
              </a:extLst>
            </p:cNvPr>
            <p:cNvSpPr/>
            <p:nvPr/>
          </p:nvSpPr>
          <p:spPr>
            <a:xfrm>
              <a:off x="1369066" y="3883606"/>
              <a:ext cx="188411" cy="187234"/>
            </a:xfrm>
            <a:custGeom>
              <a:avLst/>
              <a:gdLst/>
              <a:ahLst/>
              <a:cxnLst/>
              <a:rect l="l" t="t" r="r" b="b"/>
              <a:pathLst>
                <a:path w="5923" h="5886" extrusionOk="0">
                  <a:moveTo>
                    <a:pt x="3151" y="657"/>
                  </a:moveTo>
                  <a:cubicBezTo>
                    <a:pt x="3188" y="657"/>
                    <a:pt x="3225" y="658"/>
                    <a:pt x="3263" y="659"/>
                  </a:cubicBezTo>
                  <a:cubicBezTo>
                    <a:pt x="3769" y="691"/>
                    <a:pt x="4244" y="913"/>
                    <a:pt x="4593" y="1293"/>
                  </a:cubicBezTo>
                  <a:cubicBezTo>
                    <a:pt x="5036" y="1768"/>
                    <a:pt x="5258" y="2496"/>
                    <a:pt x="5226" y="3193"/>
                  </a:cubicBezTo>
                  <a:cubicBezTo>
                    <a:pt x="5163" y="4333"/>
                    <a:pt x="4466" y="5093"/>
                    <a:pt x="3421" y="5188"/>
                  </a:cubicBezTo>
                  <a:cubicBezTo>
                    <a:pt x="3354" y="5194"/>
                    <a:pt x="3285" y="5197"/>
                    <a:pt x="3216" y="5197"/>
                  </a:cubicBezTo>
                  <a:cubicBezTo>
                    <a:pt x="2178" y="5197"/>
                    <a:pt x="961" y="4531"/>
                    <a:pt x="634" y="3225"/>
                  </a:cubicBezTo>
                  <a:cubicBezTo>
                    <a:pt x="603" y="3161"/>
                    <a:pt x="571" y="3130"/>
                    <a:pt x="507" y="3066"/>
                  </a:cubicBezTo>
                  <a:cubicBezTo>
                    <a:pt x="755" y="1862"/>
                    <a:pt x="1695" y="657"/>
                    <a:pt x="3151" y="657"/>
                  </a:cubicBezTo>
                  <a:close/>
                  <a:moveTo>
                    <a:pt x="3168" y="0"/>
                  </a:moveTo>
                  <a:cubicBezTo>
                    <a:pt x="2346" y="0"/>
                    <a:pt x="1463" y="346"/>
                    <a:pt x="888" y="976"/>
                  </a:cubicBezTo>
                  <a:cubicBezTo>
                    <a:pt x="286" y="1578"/>
                    <a:pt x="1" y="2274"/>
                    <a:pt x="127" y="3003"/>
                  </a:cubicBezTo>
                  <a:cubicBezTo>
                    <a:pt x="127" y="3035"/>
                    <a:pt x="127" y="3035"/>
                    <a:pt x="159" y="3066"/>
                  </a:cubicBezTo>
                  <a:cubicBezTo>
                    <a:pt x="64" y="3130"/>
                    <a:pt x="32" y="3225"/>
                    <a:pt x="32" y="3320"/>
                  </a:cubicBezTo>
                  <a:cubicBezTo>
                    <a:pt x="32" y="3351"/>
                    <a:pt x="32" y="3383"/>
                    <a:pt x="64" y="3478"/>
                  </a:cubicBezTo>
                  <a:cubicBezTo>
                    <a:pt x="317" y="4935"/>
                    <a:pt x="1774" y="5853"/>
                    <a:pt x="3136" y="5885"/>
                  </a:cubicBezTo>
                  <a:cubicBezTo>
                    <a:pt x="3156" y="5885"/>
                    <a:pt x="3176" y="5885"/>
                    <a:pt x="3196" y="5885"/>
                  </a:cubicBezTo>
                  <a:cubicBezTo>
                    <a:pt x="4657" y="5885"/>
                    <a:pt x="5829" y="4755"/>
                    <a:pt x="5923" y="3193"/>
                  </a:cubicBezTo>
                  <a:cubicBezTo>
                    <a:pt x="5923" y="2971"/>
                    <a:pt x="5923" y="2718"/>
                    <a:pt x="5891" y="2496"/>
                  </a:cubicBezTo>
                  <a:cubicBezTo>
                    <a:pt x="5701" y="1293"/>
                    <a:pt x="4878" y="216"/>
                    <a:pt x="3548" y="26"/>
                  </a:cubicBezTo>
                  <a:cubicBezTo>
                    <a:pt x="3424" y="9"/>
                    <a:pt x="3297" y="0"/>
                    <a:pt x="3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28;p50">
              <a:extLst>
                <a:ext uri="{FF2B5EF4-FFF2-40B4-BE49-F238E27FC236}">
                  <a16:creationId xmlns:a16="http://schemas.microsoft.com/office/drawing/2014/main" id="{0362EE8B-2B77-4022-9C60-156DF58B4036}"/>
                </a:ext>
              </a:extLst>
            </p:cNvPr>
            <p:cNvSpPr/>
            <p:nvPr/>
          </p:nvSpPr>
          <p:spPr>
            <a:xfrm>
              <a:off x="1408351" y="3963004"/>
              <a:ext cx="49401" cy="55540"/>
            </a:xfrm>
            <a:custGeom>
              <a:avLst/>
              <a:gdLst/>
              <a:ahLst/>
              <a:cxnLst/>
              <a:rect l="l" t="t" r="r" b="b"/>
              <a:pathLst>
                <a:path w="1553" h="1746" extrusionOk="0">
                  <a:moveTo>
                    <a:pt x="254" y="0"/>
                  </a:moveTo>
                  <a:cubicBezTo>
                    <a:pt x="191" y="0"/>
                    <a:pt x="128" y="32"/>
                    <a:pt x="64" y="158"/>
                  </a:cubicBezTo>
                  <a:cubicBezTo>
                    <a:pt x="1" y="539"/>
                    <a:pt x="128" y="982"/>
                    <a:pt x="381" y="1330"/>
                  </a:cubicBezTo>
                  <a:cubicBezTo>
                    <a:pt x="613" y="1591"/>
                    <a:pt x="924" y="1746"/>
                    <a:pt x="1291" y="1746"/>
                  </a:cubicBezTo>
                  <a:cubicBezTo>
                    <a:pt x="1325" y="1746"/>
                    <a:pt x="1360" y="1745"/>
                    <a:pt x="1394" y="1742"/>
                  </a:cubicBezTo>
                  <a:cubicBezTo>
                    <a:pt x="1489" y="1742"/>
                    <a:pt x="1553" y="1647"/>
                    <a:pt x="1553" y="1584"/>
                  </a:cubicBezTo>
                  <a:lnTo>
                    <a:pt x="1553" y="1520"/>
                  </a:lnTo>
                  <a:cubicBezTo>
                    <a:pt x="1553" y="1457"/>
                    <a:pt x="1458" y="1425"/>
                    <a:pt x="1394" y="1362"/>
                  </a:cubicBezTo>
                  <a:cubicBezTo>
                    <a:pt x="1109" y="1330"/>
                    <a:pt x="824" y="1172"/>
                    <a:pt x="666" y="982"/>
                  </a:cubicBezTo>
                  <a:cubicBezTo>
                    <a:pt x="508" y="792"/>
                    <a:pt x="476" y="507"/>
                    <a:pt x="508" y="253"/>
                  </a:cubicBezTo>
                  <a:cubicBezTo>
                    <a:pt x="539" y="158"/>
                    <a:pt x="413" y="32"/>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29;p50">
              <a:extLst>
                <a:ext uri="{FF2B5EF4-FFF2-40B4-BE49-F238E27FC236}">
                  <a16:creationId xmlns:a16="http://schemas.microsoft.com/office/drawing/2014/main" id="{7DC8791D-C815-418B-A246-45AC9FD73B18}"/>
                </a:ext>
              </a:extLst>
            </p:cNvPr>
            <p:cNvSpPr/>
            <p:nvPr/>
          </p:nvSpPr>
          <p:spPr>
            <a:xfrm>
              <a:off x="1111182" y="4119891"/>
              <a:ext cx="179345" cy="148744"/>
            </a:xfrm>
            <a:custGeom>
              <a:avLst/>
              <a:gdLst/>
              <a:ahLst/>
              <a:cxnLst/>
              <a:rect l="l" t="t" r="r" b="b"/>
              <a:pathLst>
                <a:path w="5638" h="4676" extrusionOk="0">
                  <a:moveTo>
                    <a:pt x="2782" y="0"/>
                  </a:moveTo>
                  <a:cubicBezTo>
                    <a:pt x="2307" y="0"/>
                    <a:pt x="1798" y="182"/>
                    <a:pt x="1299" y="610"/>
                  </a:cubicBezTo>
                  <a:cubicBezTo>
                    <a:pt x="381" y="1402"/>
                    <a:pt x="1" y="2859"/>
                    <a:pt x="919" y="3840"/>
                  </a:cubicBezTo>
                  <a:cubicBezTo>
                    <a:pt x="1444" y="4416"/>
                    <a:pt x="2132" y="4675"/>
                    <a:pt x="2838" y="4675"/>
                  </a:cubicBezTo>
                  <a:cubicBezTo>
                    <a:pt x="3452" y="4675"/>
                    <a:pt x="4079" y="4479"/>
                    <a:pt x="4624" y="4125"/>
                  </a:cubicBezTo>
                  <a:lnTo>
                    <a:pt x="4656" y="4125"/>
                  </a:lnTo>
                  <a:cubicBezTo>
                    <a:pt x="4624" y="4030"/>
                    <a:pt x="4624" y="3967"/>
                    <a:pt x="4656" y="3872"/>
                  </a:cubicBezTo>
                  <a:cubicBezTo>
                    <a:pt x="5637" y="2155"/>
                    <a:pt x="441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30;p50">
              <a:extLst>
                <a:ext uri="{FF2B5EF4-FFF2-40B4-BE49-F238E27FC236}">
                  <a16:creationId xmlns:a16="http://schemas.microsoft.com/office/drawing/2014/main" id="{8DD95C07-884A-4B91-A58B-C9C71BC19495}"/>
                </a:ext>
              </a:extLst>
            </p:cNvPr>
            <p:cNvSpPr/>
            <p:nvPr/>
          </p:nvSpPr>
          <p:spPr>
            <a:xfrm>
              <a:off x="1095054" y="4099501"/>
              <a:ext cx="208578" cy="187902"/>
            </a:xfrm>
            <a:custGeom>
              <a:avLst/>
              <a:gdLst/>
              <a:ahLst/>
              <a:cxnLst/>
              <a:rect l="l" t="t" r="r" b="b"/>
              <a:pathLst>
                <a:path w="6557" h="5907" extrusionOk="0">
                  <a:moveTo>
                    <a:pt x="3284" y="683"/>
                  </a:moveTo>
                  <a:cubicBezTo>
                    <a:pt x="3717" y="683"/>
                    <a:pt x="4141" y="842"/>
                    <a:pt x="4529" y="1156"/>
                  </a:cubicBezTo>
                  <a:cubicBezTo>
                    <a:pt x="5385" y="1821"/>
                    <a:pt x="5860" y="3246"/>
                    <a:pt x="5131" y="4481"/>
                  </a:cubicBezTo>
                  <a:cubicBezTo>
                    <a:pt x="5100" y="4576"/>
                    <a:pt x="5100" y="4608"/>
                    <a:pt x="5100" y="4671"/>
                  </a:cubicBezTo>
                  <a:cubicBezTo>
                    <a:pt x="4577" y="5020"/>
                    <a:pt x="3920" y="5249"/>
                    <a:pt x="3267" y="5249"/>
                  </a:cubicBezTo>
                  <a:cubicBezTo>
                    <a:pt x="2614" y="5249"/>
                    <a:pt x="1964" y="5020"/>
                    <a:pt x="1458" y="4450"/>
                  </a:cubicBezTo>
                  <a:cubicBezTo>
                    <a:pt x="1109" y="4038"/>
                    <a:pt x="951" y="3563"/>
                    <a:pt x="951" y="3056"/>
                  </a:cubicBezTo>
                  <a:cubicBezTo>
                    <a:pt x="983" y="2423"/>
                    <a:pt x="1299" y="1758"/>
                    <a:pt x="1838" y="1283"/>
                  </a:cubicBezTo>
                  <a:cubicBezTo>
                    <a:pt x="2306" y="882"/>
                    <a:pt x="2800" y="683"/>
                    <a:pt x="3284" y="683"/>
                  </a:cubicBezTo>
                  <a:close/>
                  <a:moveTo>
                    <a:pt x="3339" y="0"/>
                  </a:moveTo>
                  <a:cubicBezTo>
                    <a:pt x="2656" y="0"/>
                    <a:pt x="1955" y="261"/>
                    <a:pt x="1363" y="776"/>
                  </a:cubicBezTo>
                  <a:cubicBezTo>
                    <a:pt x="1204" y="935"/>
                    <a:pt x="1014" y="1125"/>
                    <a:pt x="888" y="1315"/>
                  </a:cubicBezTo>
                  <a:cubicBezTo>
                    <a:pt x="222" y="2265"/>
                    <a:pt x="1" y="3658"/>
                    <a:pt x="824" y="4671"/>
                  </a:cubicBezTo>
                  <a:cubicBezTo>
                    <a:pt x="1363" y="5431"/>
                    <a:pt x="2376" y="5907"/>
                    <a:pt x="3358" y="5907"/>
                  </a:cubicBezTo>
                  <a:cubicBezTo>
                    <a:pt x="4181" y="5907"/>
                    <a:pt x="4910" y="5590"/>
                    <a:pt x="5321" y="4988"/>
                  </a:cubicBezTo>
                  <a:cubicBezTo>
                    <a:pt x="5321" y="4956"/>
                    <a:pt x="5385" y="4956"/>
                    <a:pt x="5385" y="4925"/>
                  </a:cubicBezTo>
                  <a:cubicBezTo>
                    <a:pt x="5448" y="4925"/>
                    <a:pt x="5575" y="4925"/>
                    <a:pt x="5606" y="4830"/>
                  </a:cubicBezTo>
                  <a:cubicBezTo>
                    <a:pt x="5638" y="4798"/>
                    <a:pt x="5701" y="4766"/>
                    <a:pt x="5701" y="4735"/>
                  </a:cubicBezTo>
                  <a:cubicBezTo>
                    <a:pt x="6556" y="3500"/>
                    <a:pt x="6176" y="1821"/>
                    <a:pt x="5258" y="840"/>
                  </a:cubicBezTo>
                  <a:cubicBezTo>
                    <a:pt x="4728" y="277"/>
                    <a:pt x="4043" y="0"/>
                    <a:pt x="3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31;p50">
              <a:extLst>
                <a:ext uri="{FF2B5EF4-FFF2-40B4-BE49-F238E27FC236}">
                  <a16:creationId xmlns:a16="http://schemas.microsoft.com/office/drawing/2014/main" id="{4B9267A8-FC62-49C9-9464-D7483BBF5F03}"/>
                </a:ext>
              </a:extLst>
            </p:cNvPr>
            <p:cNvSpPr/>
            <p:nvPr/>
          </p:nvSpPr>
          <p:spPr>
            <a:xfrm>
              <a:off x="1216950" y="4173968"/>
              <a:ext cx="31269" cy="67151"/>
            </a:xfrm>
            <a:custGeom>
              <a:avLst/>
              <a:gdLst/>
              <a:ahLst/>
              <a:cxnLst/>
              <a:rect l="l" t="t" r="r" b="b"/>
              <a:pathLst>
                <a:path w="983" h="2111" extrusionOk="0">
                  <a:moveTo>
                    <a:pt x="445" y="0"/>
                  </a:moveTo>
                  <a:cubicBezTo>
                    <a:pt x="391" y="0"/>
                    <a:pt x="337" y="31"/>
                    <a:pt x="317" y="50"/>
                  </a:cubicBezTo>
                  <a:lnTo>
                    <a:pt x="317" y="82"/>
                  </a:lnTo>
                  <a:cubicBezTo>
                    <a:pt x="286" y="114"/>
                    <a:pt x="286" y="209"/>
                    <a:pt x="317" y="272"/>
                  </a:cubicBezTo>
                  <a:cubicBezTo>
                    <a:pt x="507" y="494"/>
                    <a:pt x="602" y="810"/>
                    <a:pt x="507" y="1064"/>
                  </a:cubicBezTo>
                  <a:cubicBezTo>
                    <a:pt x="476" y="1349"/>
                    <a:pt x="349" y="1539"/>
                    <a:pt x="127" y="1665"/>
                  </a:cubicBezTo>
                  <a:cubicBezTo>
                    <a:pt x="1" y="1760"/>
                    <a:pt x="1" y="1855"/>
                    <a:pt x="32" y="1982"/>
                  </a:cubicBezTo>
                  <a:cubicBezTo>
                    <a:pt x="32" y="2014"/>
                    <a:pt x="64" y="2014"/>
                    <a:pt x="64" y="2014"/>
                  </a:cubicBezTo>
                  <a:cubicBezTo>
                    <a:pt x="146" y="2075"/>
                    <a:pt x="214" y="2110"/>
                    <a:pt x="270" y="2110"/>
                  </a:cubicBezTo>
                  <a:cubicBezTo>
                    <a:pt x="300" y="2110"/>
                    <a:pt x="327" y="2100"/>
                    <a:pt x="349" y="2077"/>
                  </a:cubicBezTo>
                  <a:cubicBezTo>
                    <a:pt x="697" y="1824"/>
                    <a:pt x="951" y="1444"/>
                    <a:pt x="951" y="1000"/>
                  </a:cubicBezTo>
                  <a:cubicBezTo>
                    <a:pt x="983" y="589"/>
                    <a:pt x="824" y="240"/>
                    <a:pt x="539" y="50"/>
                  </a:cubicBezTo>
                  <a:cubicBezTo>
                    <a:pt x="514" y="13"/>
                    <a:pt x="480"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432;p50">
            <a:extLst>
              <a:ext uri="{FF2B5EF4-FFF2-40B4-BE49-F238E27FC236}">
                <a16:creationId xmlns:a16="http://schemas.microsoft.com/office/drawing/2014/main" id="{231BC36C-F76D-4C60-8302-33F5ADDBB09B}"/>
              </a:ext>
            </a:extLst>
          </p:cNvPr>
          <p:cNvGrpSpPr/>
          <p:nvPr/>
        </p:nvGrpSpPr>
        <p:grpSpPr>
          <a:xfrm rot="3540721">
            <a:off x="7152915" y="2913254"/>
            <a:ext cx="1145445" cy="2194422"/>
            <a:chOff x="6855895" y="865869"/>
            <a:chExt cx="1852056" cy="3625595"/>
          </a:xfrm>
        </p:grpSpPr>
        <p:sp>
          <p:nvSpPr>
            <p:cNvPr id="34" name="Google Shape;1433;p50">
              <a:extLst>
                <a:ext uri="{FF2B5EF4-FFF2-40B4-BE49-F238E27FC236}">
                  <a16:creationId xmlns:a16="http://schemas.microsoft.com/office/drawing/2014/main" id="{50DA3235-5568-4F6A-9880-D710E9EC40A8}"/>
                </a:ext>
              </a:extLst>
            </p:cNvPr>
            <p:cNvSpPr/>
            <p:nvPr/>
          </p:nvSpPr>
          <p:spPr>
            <a:xfrm>
              <a:off x="7620512" y="1198633"/>
              <a:ext cx="126954" cy="134143"/>
            </a:xfrm>
            <a:custGeom>
              <a:avLst/>
              <a:gdLst/>
              <a:ahLst/>
              <a:cxnLst/>
              <a:rect l="l" t="t" r="r" b="b"/>
              <a:pathLst>
                <a:path w="3991" h="4217" extrusionOk="0">
                  <a:moveTo>
                    <a:pt x="1587" y="914"/>
                  </a:moveTo>
                  <a:cubicBezTo>
                    <a:pt x="1771" y="914"/>
                    <a:pt x="1957" y="967"/>
                    <a:pt x="2122" y="1081"/>
                  </a:cubicBezTo>
                  <a:cubicBezTo>
                    <a:pt x="2301" y="1183"/>
                    <a:pt x="2191" y="1409"/>
                    <a:pt x="2042" y="1409"/>
                  </a:cubicBezTo>
                  <a:cubicBezTo>
                    <a:pt x="2006" y="1409"/>
                    <a:pt x="1969" y="1397"/>
                    <a:pt x="1932" y="1366"/>
                  </a:cubicBezTo>
                  <a:cubicBezTo>
                    <a:pt x="1806" y="1275"/>
                    <a:pt x="1656" y="1233"/>
                    <a:pt x="1507" y="1233"/>
                  </a:cubicBezTo>
                  <a:cubicBezTo>
                    <a:pt x="1241" y="1233"/>
                    <a:pt x="977" y="1365"/>
                    <a:pt x="855" y="1588"/>
                  </a:cubicBezTo>
                  <a:cubicBezTo>
                    <a:pt x="833" y="1631"/>
                    <a:pt x="800" y="1649"/>
                    <a:pt x="767" y="1649"/>
                  </a:cubicBezTo>
                  <a:cubicBezTo>
                    <a:pt x="705" y="1649"/>
                    <a:pt x="645" y="1587"/>
                    <a:pt x="665" y="1524"/>
                  </a:cubicBezTo>
                  <a:cubicBezTo>
                    <a:pt x="836" y="1140"/>
                    <a:pt x="1208" y="914"/>
                    <a:pt x="1587" y="914"/>
                  </a:cubicBezTo>
                  <a:close/>
                  <a:moveTo>
                    <a:pt x="1876" y="1"/>
                  </a:moveTo>
                  <a:cubicBezTo>
                    <a:pt x="1842" y="1"/>
                    <a:pt x="1808" y="2"/>
                    <a:pt x="1774" y="4"/>
                  </a:cubicBezTo>
                  <a:cubicBezTo>
                    <a:pt x="760" y="99"/>
                    <a:pt x="32" y="954"/>
                    <a:pt x="0" y="1968"/>
                  </a:cubicBezTo>
                  <a:cubicBezTo>
                    <a:pt x="64" y="1999"/>
                    <a:pt x="127" y="2031"/>
                    <a:pt x="127" y="2063"/>
                  </a:cubicBezTo>
                  <a:cubicBezTo>
                    <a:pt x="32" y="3139"/>
                    <a:pt x="824" y="4216"/>
                    <a:pt x="1900" y="4216"/>
                  </a:cubicBezTo>
                  <a:lnTo>
                    <a:pt x="1964" y="4121"/>
                  </a:lnTo>
                  <a:cubicBezTo>
                    <a:pt x="2017" y="4068"/>
                    <a:pt x="2076" y="4048"/>
                    <a:pt x="2134" y="4048"/>
                  </a:cubicBezTo>
                  <a:cubicBezTo>
                    <a:pt x="2213" y="4048"/>
                    <a:pt x="2289" y="4085"/>
                    <a:pt x="2344" y="4121"/>
                  </a:cubicBezTo>
                  <a:cubicBezTo>
                    <a:pt x="3357" y="3868"/>
                    <a:pt x="3991" y="2728"/>
                    <a:pt x="3800" y="1714"/>
                  </a:cubicBezTo>
                  <a:cubicBezTo>
                    <a:pt x="3617" y="828"/>
                    <a:pt x="2815"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34;p50">
              <a:extLst>
                <a:ext uri="{FF2B5EF4-FFF2-40B4-BE49-F238E27FC236}">
                  <a16:creationId xmlns:a16="http://schemas.microsoft.com/office/drawing/2014/main" id="{3AE0DEFD-BEAF-4A4F-9713-F4EF5F8CCB7D}"/>
                </a:ext>
              </a:extLst>
            </p:cNvPr>
            <p:cNvSpPr/>
            <p:nvPr/>
          </p:nvSpPr>
          <p:spPr>
            <a:xfrm>
              <a:off x="6927404" y="880915"/>
              <a:ext cx="149125" cy="141523"/>
            </a:xfrm>
            <a:custGeom>
              <a:avLst/>
              <a:gdLst/>
              <a:ahLst/>
              <a:cxnLst/>
              <a:rect l="l" t="t" r="r" b="b"/>
              <a:pathLst>
                <a:path w="4688" h="4449" extrusionOk="0">
                  <a:moveTo>
                    <a:pt x="799" y="2517"/>
                  </a:moveTo>
                  <a:cubicBezTo>
                    <a:pt x="869" y="2517"/>
                    <a:pt x="936" y="2558"/>
                    <a:pt x="951" y="2645"/>
                  </a:cubicBezTo>
                  <a:cubicBezTo>
                    <a:pt x="1046" y="3183"/>
                    <a:pt x="1363" y="3532"/>
                    <a:pt x="1901" y="3658"/>
                  </a:cubicBezTo>
                  <a:cubicBezTo>
                    <a:pt x="2059" y="3722"/>
                    <a:pt x="2028" y="3912"/>
                    <a:pt x="1869" y="3912"/>
                  </a:cubicBezTo>
                  <a:cubicBezTo>
                    <a:pt x="1268" y="3880"/>
                    <a:pt x="634" y="3310"/>
                    <a:pt x="634" y="2677"/>
                  </a:cubicBezTo>
                  <a:cubicBezTo>
                    <a:pt x="634" y="2574"/>
                    <a:pt x="718" y="2517"/>
                    <a:pt x="799" y="2517"/>
                  </a:cubicBezTo>
                  <a:close/>
                  <a:moveTo>
                    <a:pt x="2308" y="0"/>
                  </a:moveTo>
                  <a:cubicBezTo>
                    <a:pt x="2226" y="0"/>
                    <a:pt x="2143" y="5"/>
                    <a:pt x="2059" y="17"/>
                  </a:cubicBezTo>
                  <a:cubicBezTo>
                    <a:pt x="729" y="238"/>
                    <a:pt x="1" y="1505"/>
                    <a:pt x="96" y="2772"/>
                  </a:cubicBezTo>
                  <a:cubicBezTo>
                    <a:pt x="366" y="3772"/>
                    <a:pt x="1236" y="4449"/>
                    <a:pt x="2272" y="4449"/>
                  </a:cubicBezTo>
                  <a:cubicBezTo>
                    <a:pt x="2451" y="4449"/>
                    <a:pt x="2634" y="4429"/>
                    <a:pt x="2819" y="4387"/>
                  </a:cubicBezTo>
                  <a:cubicBezTo>
                    <a:pt x="3928" y="4102"/>
                    <a:pt x="4688" y="3120"/>
                    <a:pt x="4498" y="1980"/>
                  </a:cubicBezTo>
                  <a:cubicBezTo>
                    <a:pt x="4292" y="949"/>
                    <a:pt x="3400" y="0"/>
                    <a:pt x="2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35;p50">
              <a:extLst>
                <a:ext uri="{FF2B5EF4-FFF2-40B4-BE49-F238E27FC236}">
                  <a16:creationId xmlns:a16="http://schemas.microsoft.com/office/drawing/2014/main" id="{CD21DF74-BBE1-4842-BA6F-C758FFEE7D8B}"/>
                </a:ext>
              </a:extLst>
            </p:cNvPr>
            <p:cNvSpPr/>
            <p:nvPr/>
          </p:nvSpPr>
          <p:spPr>
            <a:xfrm>
              <a:off x="7167856" y="1269092"/>
              <a:ext cx="167575" cy="132266"/>
            </a:xfrm>
            <a:custGeom>
              <a:avLst/>
              <a:gdLst/>
              <a:ahLst/>
              <a:cxnLst/>
              <a:rect l="l" t="t" r="r" b="b"/>
              <a:pathLst>
                <a:path w="5268" h="4158" extrusionOk="0">
                  <a:moveTo>
                    <a:pt x="2271" y="1208"/>
                  </a:moveTo>
                  <a:cubicBezTo>
                    <a:pt x="2288" y="1208"/>
                    <a:pt x="2305" y="1209"/>
                    <a:pt x="2323" y="1209"/>
                  </a:cubicBezTo>
                  <a:cubicBezTo>
                    <a:pt x="2535" y="1209"/>
                    <a:pt x="2486" y="1560"/>
                    <a:pt x="2285" y="1560"/>
                  </a:cubicBezTo>
                  <a:cubicBezTo>
                    <a:pt x="2277" y="1560"/>
                    <a:pt x="2268" y="1559"/>
                    <a:pt x="2259" y="1558"/>
                  </a:cubicBezTo>
                  <a:cubicBezTo>
                    <a:pt x="2244" y="1557"/>
                    <a:pt x="2229" y="1557"/>
                    <a:pt x="2214" y="1557"/>
                  </a:cubicBezTo>
                  <a:cubicBezTo>
                    <a:pt x="1691" y="1557"/>
                    <a:pt x="1185" y="2081"/>
                    <a:pt x="1278" y="2635"/>
                  </a:cubicBezTo>
                  <a:cubicBezTo>
                    <a:pt x="1278" y="2722"/>
                    <a:pt x="1220" y="2770"/>
                    <a:pt x="1158" y="2770"/>
                  </a:cubicBezTo>
                  <a:cubicBezTo>
                    <a:pt x="1107" y="2770"/>
                    <a:pt x="1053" y="2738"/>
                    <a:pt x="1024" y="2666"/>
                  </a:cubicBezTo>
                  <a:cubicBezTo>
                    <a:pt x="838" y="1892"/>
                    <a:pt x="1501" y="1208"/>
                    <a:pt x="2271" y="1208"/>
                  </a:cubicBezTo>
                  <a:close/>
                  <a:moveTo>
                    <a:pt x="2987" y="1"/>
                  </a:moveTo>
                  <a:cubicBezTo>
                    <a:pt x="1910" y="1"/>
                    <a:pt x="0" y="1101"/>
                    <a:pt x="518" y="2318"/>
                  </a:cubicBezTo>
                  <a:cubicBezTo>
                    <a:pt x="613" y="2476"/>
                    <a:pt x="486" y="2603"/>
                    <a:pt x="327" y="2603"/>
                  </a:cubicBezTo>
                  <a:cubicBezTo>
                    <a:pt x="676" y="3268"/>
                    <a:pt x="1246" y="3806"/>
                    <a:pt x="1974" y="4060"/>
                  </a:cubicBezTo>
                  <a:cubicBezTo>
                    <a:pt x="2192" y="4126"/>
                    <a:pt x="2413" y="4157"/>
                    <a:pt x="2631" y="4157"/>
                  </a:cubicBezTo>
                  <a:cubicBezTo>
                    <a:pt x="3456" y="4157"/>
                    <a:pt x="4234" y="3703"/>
                    <a:pt x="4634" y="2951"/>
                  </a:cubicBezTo>
                  <a:cubicBezTo>
                    <a:pt x="5268" y="1748"/>
                    <a:pt x="4476" y="164"/>
                    <a:pt x="3114" y="6"/>
                  </a:cubicBezTo>
                  <a:cubicBezTo>
                    <a:pt x="3073" y="2"/>
                    <a:pt x="3031" y="1"/>
                    <a:pt x="2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36;p50">
              <a:extLst>
                <a:ext uri="{FF2B5EF4-FFF2-40B4-BE49-F238E27FC236}">
                  <a16:creationId xmlns:a16="http://schemas.microsoft.com/office/drawing/2014/main" id="{C51B1B45-8D31-4686-9DC0-B83B13ADCB58}"/>
                </a:ext>
              </a:extLst>
            </p:cNvPr>
            <p:cNvSpPr/>
            <p:nvPr/>
          </p:nvSpPr>
          <p:spPr>
            <a:xfrm>
              <a:off x="7161144" y="1253378"/>
              <a:ext cx="178263" cy="164012"/>
            </a:xfrm>
            <a:custGeom>
              <a:avLst/>
              <a:gdLst/>
              <a:ahLst/>
              <a:cxnLst/>
              <a:rect l="l" t="t" r="r" b="b"/>
              <a:pathLst>
                <a:path w="5604" h="5156" extrusionOk="0">
                  <a:moveTo>
                    <a:pt x="3104" y="652"/>
                  </a:moveTo>
                  <a:cubicBezTo>
                    <a:pt x="3148" y="652"/>
                    <a:pt x="3190" y="654"/>
                    <a:pt x="3230" y="658"/>
                  </a:cubicBezTo>
                  <a:cubicBezTo>
                    <a:pt x="3895" y="722"/>
                    <a:pt x="4465" y="1070"/>
                    <a:pt x="4750" y="1672"/>
                  </a:cubicBezTo>
                  <a:cubicBezTo>
                    <a:pt x="5004" y="2210"/>
                    <a:pt x="5067" y="2875"/>
                    <a:pt x="4750" y="3445"/>
                  </a:cubicBezTo>
                  <a:cubicBezTo>
                    <a:pt x="4368" y="4185"/>
                    <a:pt x="3596" y="4596"/>
                    <a:pt x="2797" y="4596"/>
                  </a:cubicBezTo>
                  <a:cubicBezTo>
                    <a:pt x="2603" y="4596"/>
                    <a:pt x="2408" y="4571"/>
                    <a:pt x="2217" y="4522"/>
                  </a:cubicBezTo>
                  <a:cubicBezTo>
                    <a:pt x="2122" y="4459"/>
                    <a:pt x="2059" y="4459"/>
                    <a:pt x="1964" y="4427"/>
                  </a:cubicBezTo>
                  <a:cubicBezTo>
                    <a:pt x="1457" y="4205"/>
                    <a:pt x="1014" y="3794"/>
                    <a:pt x="665" y="3192"/>
                  </a:cubicBezTo>
                  <a:lnTo>
                    <a:pt x="792" y="3097"/>
                  </a:lnTo>
                  <a:cubicBezTo>
                    <a:pt x="824" y="3002"/>
                    <a:pt x="824" y="2875"/>
                    <a:pt x="792" y="2812"/>
                  </a:cubicBezTo>
                  <a:cubicBezTo>
                    <a:pt x="633" y="2464"/>
                    <a:pt x="697" y="2084"/>
                    <a:pt x="950" y="1735"/>
                  </a:cubicBezTo>
                  <a:cubicBezTo>
                    <a:pt x="1425" y="1083"/>
                    <a:pt x="2455" y="652"/>
                    <a:pt x="3104" y="652"/>
                  </a:cubicBezTo>
                  <a:close/>
                  <a:moveTo>
                    <a:pt x="3077" y="0"/>
                  </a:moveTo>
                  <a:cubicBezTo>
                    <a:pt x="2970" y="0"/>
                    <a:pt x="2863" y="8"/>
                    <a:pt x="2755" y="25"/>
                  </a:cubicBezTo>
                  <a:cubicBezTo>
                    <a:pt x="1742" y="183"/>
                    <a:pt x="190" y="1102"/>
                    <a:pt x="158" y="2242"/>
                  </a:cubicBezTo>
                  <a:cubicBezTo>
                    <a:pt x="95" y="2242"/>
                    <a:pt x="32" y="2305"/>
                    <a:pt x="32" y="2337"/>
                  </a:cubicBezTo>
                  <a:cubicBezTo>
                    <a:pt x="0" y="3870"/>
                    <a:pt x="1330" y="5156"/>
                    <a:pt x="2858" y="5156"/>
                  </a:cubicBezTo>
                  <a:cubicBezTo>
                    <a:pt x="2877" y="5156"/>
                    <a:pt x="2895" y="5156"/>
                    <a:pt x="2914" y="5155"/>
                  </a:cubicBezTo>
                  <a:cubicBezTo>
                    <a:pt x="4275" y="5092"/>
                    <a:pt x="5542" y="3952"/>
                    <a:pt x="5574" y="2559"/>
                  </a:cubicBezTo>
                  <a:cubicBezTo>
                    <a:pt x="5603" y="1212"/>
                    <a:pt x="4387" y="0"/>
                    <a:pt x="3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37;p50">
              <a:extLst>
                <a:ext uri="{FF2B5EF4-FFF2-40B4-BE49-F238E27FC236}">
                  <a16:creationId xmlns:a16="http://schemas.microsoft.com/office/drawing/2014/main" id="{47D6DC48-B7E4-402D-A2DA-A8915B5FFC07}"/>
                </a:ext>
              </a:extLst>
            </p:cNvPr>
            <p:cNvSpPr/>
            <p:nvPr/>
          </p:nvSpPr>
          <p:spPr>
            <a:xfrm>
              <a:off x="7194385" y="1303415"/>
              <a:ext cx="54427" cy="55795"/>
            </a:xfrm>
            <a:custGeom>
              <a:avLst/>
              <a:gdLst/>
              <a:ahLst/>
              <a:cxnLst/>
              <a:rect l="l" t="t" r="r" b="b"/>
              <a:pathLst>
                <a:path w="1711" h="1754" extrusionOk="0">
                  <a:moveTo>
                    <a:pt x="1399" y="0"/>
                  </a:moveTo>
                  <a:cubicBezTo>
                    <a:pt x="1014" y="0"/>
                    <a:pt x="615" y="185"/>
                    <a:pt x="380" y="479"/>
                  </a:cubicBezTo>
                  <a:cubicBezTo>
                    <a:pt x="95" y="827"/>
                    <a:pt x="0" y="1239"/>
                    <a:pt x="95" y="1587"/>
                  </a:cubicBezTo>
                  <a:cubicBezTo>
                    <a:pt x="121" y="1692"/>
                    <a:pt x="169" y="1754"/>
                    <a:pt x="257" y="1754"/>
                  </a:cubicBezTo>
                  <a:cubicBezTo>
                    <a:pt x="275" y="1754"/>
                    <a:pt x="295" y="1751"/>
                    <a:pt x="317" y="1746"/>
                  </a:cubicBezTo>
                  <a:cubicBezTo>
                    <a:pt x="444" y="1746"/>
                    <a:pt x="539" y="1619"/>
                    <a:pt x="475" y="1524"/>
                  </a:cubicBezTo>
                  <a:cubicBezTo>
                    <a:pt x="444" y="1271"/>
                    <a:pt x="570" y="986"/>
                    <a:pt x="729" y="827"/>
                  </a:cubicBezTo>
                  <a:cubicBezTo>
                    <a:pt x="861" y="668"/>
                    <a:pt x="1038" y="598"/>
                    <a:pt x="1241" y="598"/>
                  </a:cubicBezTo>
                  <a:cubicBezTo>
                    <a:pt x="1281" y="598"/>
                    <a:pt x="1321" y="600"/>
                    <a:pt x="1362" y="606"/>
                  </a:cubicBezTo>
                  <a:cubicBezTo>
                    <a:pt x="1489" y="606"/>
                    <a:pt x="1552" y="574"/>
                    <a:pt x="1647" y="479"/>
                  </a:cubicBezTo>
                  <a:cubicBezTo>
                    <a:pt x="1710" y="416"/>
                    <a:pt x="1710" y="289"/>
                    <a:pt x="1679" y="162"/>
                  </a:cubicBezTo>
                  <a:lnTo>
                    <a:pt x="1552" y="35"/>
                  </a:lnTo>
                  <a:cubicBezTo>
                    <a:pt x="1520" y="35"/>
                    <a:pt x="1489" y="35"/>
                    <a:pt x="1489" y="4"/>
                  </a:cubicBezTo>
                  <a:cubicBezTo>
                    <a:pt x="1459" y="2"/>
                    <a:pt x="1429" y="0"/>
                    <a:pt x="1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38;p50">
              <a:extLst>
                <a:ext uri="{FF2B5EF4-FFF2-40B4-BE49-F238E27FC236}">
                  <a16:creationId xmlns:a16="http://schemas.microsoft.com/office/drawing/2014/main" id="{04BC57E3-7DE0-47CA-BEEB-46E31DB71955}"/>
                </a:ext>
              </a:extLst>
            </p:cNvPr>
            <p:cNvSpPr/>
            <p:nvPr/>
          </p:nvSpPr>
          <p:spPr>
            <a:xfrm>
              <a:off x="6945536" y="1663918"/>
              <a:ext cx="187425" cy="166557"/>
            </a:xfrm>
            <a:custGeom>
              <a:avLst/>
              <a:gdLst/>
              <a:ahLst/>
              <a:cxnLst/>
              <a:rect l="l" t="t" r="r" b="b"/>
              <a:pathLst>
                <a:path w="5892" h="5236" extrusionOk="0">
                  <a:moveTo>
                    <a:pt x="2249" y="990"/>
                  </a:moveTo>
                  <a:cubicBezTo>
                    <a:pt x="2439" y="990"/>
                    <a:pt x="2534" y="1275"/>
                    <a:pt x="2376" y="1338"/>
                  </a:cubicBezTo>
                  <a:cubicBezTo>
                    <a:pt x="1553" y="1623"/>
                    <a:pt x="983" y="2320"/>
                    <a:pt x="1236" y="3207"/>
                  </a:cubicBezTo>
                  <a:cubicBezTo>
                    <a:pt x="1255" y="3301"/>
                    <a:pt x="1161" y="3362"/>
                    <a:pt x="1076" y="3362"/>
                  </a:cubicBezTo>
                  <a:cubicBezTo>
                    <a:pt x="1018" y="3362"/>
                    <a:pt x="964" y="3334"/>
                    <a:pt x="951" y="3270"/>
                  </a:cubicBezTo>
                  <a:cubicBezTo>
                    <a:pt x="634" y="2383"/>
                    <a:pt x="1236" y="1117"/>
                    <a:pt x="2249" y="990"/>
                  </a:cubicBezTo>
                  <a:close/>
                  <a:moveTo>
                    <a:pt x="2919" y="1"/>
                  </a:moveTo>
                  <a:cubicBezTo>
                    <a:pt x="2154" y="1"/>
                    <a:pt x="1389" y="290"/>
                    <a:pt x="888" y="863"/>
                  </a:cubicBezTo>
                  <a:cubicBezTo>
                    <a:pt x="1" y="1908"/>
                    <a:pt x="159" y="3492"/>
                    <a:pt x="856" y="4537"/>
                  </a:cubicBezTo>
                  <a:lnTo>
                    <a:pt x="856" y="4632"/>
                  </a:lnTo>
                  <a:cubicBezTo>
                    <a:pt x="904" y="4616"/>
                    <a:pt x="943" y="4608"/>
                    <a:pt x="983" y="4608"/>
                  </a:cubicBezTo>
                  <a:cubicBezTo>
                    <a:pt x="1022" y="4608"/>
                    <a:pt x="1062" y="4616"/>
                    <a:pt x="1109" y="4632"/>
                  </a:cubicBezTo>
                  <a:cubicBezTo>
                    <a:pt x="1645" y="5023"/>
                    <a:pt x="2314" y="5235"/>
                    <a:pt x="2972" y="5235"/>
                  </a:cubicBezTo>
                  <a:cubicBezTo>
                    <a:pt x="3754" y="5235"/>
                    <a:pt x="4521" y="4937"/>
                    <a:pt x="5036" y="4284"/>
                  </a:cubicBezTo>
                  <a:cubicBezTo>
                    <a:pt x="5891" y="3175"/>
                    <a:pt x="5701" y="1338"/>
                    <a:pt x="4561" y="515"/>
                  </a:cubicBezTo>
                  <a:cubicBezTo>
                    <a:pt x="4094" y="171"/>
                    <a:pt x="3507" y="1"/>
                    <a:pt x="2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39;p50">
              <a:extLst>
                <a:ext uri="{FF2B5EF4-FFF2-40B4-BE49-F238E27FC236}">
                  <a16:creationId xmlns:a16="http://schemas.microsoft.com/office/drawing/2014/main" id="{2A1E0A0F-FC39-4F06-9D7C-55D97DDEF02C}"/>
                </a:ext>
              </a:extLst>
            </p:cNvPr>
            <p:cNvSpPr/>
            <p:nvPr/>
          </p:nvSpPr>
          <p:spPr>
            <a:xfrm>
              <a:off x="6944550" y="958086"/>
              <a:ext cx="50387" cy="52327"/>
            </a:xfrm>
            <a:custGeom>
              <a:avLst/>
              <a:gdLst/>
              <a:ahLst/>
              <a:cxnLst/>
              <a:rect l="l" t="t" r="r" b="b"/>
              <a:pathLst>
                <a:path w="1584" h="1645" extrusionOk="0">
                  <a:moveTo>
                    <a:pt x="255" y="1"/>
                  </a:moveTo>
                  <a:cubicBezTo>
                    <a:pt x="243" y="1"/>
                    <a:pt x="233" y="8"/>
                    <a:pt x="222" y="29"/>
                  </a:cubicBezTo>
                  <a:cubicBezTo>
                    <a:pt x="95" y="29"/>
                    <a:pt x="0" y="124"/>
                    <a:pt x="0" y="282"/>
                  </a:cubicBezTo>
                  <a:cubicBezTo>
                    <a:pt x="0" y="979"/>
                    <a:pt x="634" y="1612"/>
                    <a:pt x="1330" y="1644"/>
                  </a:cubicBezTo>
                  <a:cubicBezTo>
                    <a:pt x="1489" y="1644"/>
                    <a:pt x="1584" y="1549"/>
                    <a:pt x="1584" y="1454"/>
                  </a:cubicBezTo>
                  <a:cubicBezTo>
                    <a:pt x="1584" y="1296"/>
                    <a:pt x="1489" y="1169"/>
                    <a:pt x="1362" y="1169"/>
                  </a:cubicBezTo>
                  <a:cubicBezTo>
                    <a:pt x="887" y="1074"/>
                    <a:pt x="570" y="726"/>
                    <a:pt x="507" y="219"/>
                  </a:cubicBezTo>
                  <a:cubicBezTo>
                    <a:pt x="507" y="124"/>
                    <a:pt x="412" y="61"/>
                    <a:pt x="349" y="29"/>
                  </a:cubicBezTo>
                  <a:cubicBezTo>
                    <a:pt x="306" y="29"/>
                    <a:pt x="278"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40;p50">
              <a:extLst>
                <a:ext uri="{FF2B5EF4-FFF2-40B4-BE49-F238E27FC236}">
                  <a16:creationId xmlns:a16="http://schemas.microsoft.com/office/drawing/2014/main" id="{7B5992D6-A905-4107-B879-89413B7F790C}"/>
                </a:ext>
              </a:extLst>
            </p:cNvPr>
            <p:cNvSpPr/>
            <p:nvPr/>
          </p:nvSpPr>
          <p:spPr>
            <a:xfrm>
              <a:off x="7636608" y="1224113"/>
              <a:ext cx="56463" cy="29679"/>
            </a:xfrm>
            <a:custGeom>
              <a:avLst/>
              <a:gdLst/>
              <a:ahLst/>
              <a:cxnLst/>
              <a:rect l="l" t="t" r="r" b="b"/>
              <a:pathLst>
                <a:path w="1775" h="933" extrusionOk="0">
                  <a:moveTo>
                    <a:pt x="1052" y="1"/>
                  </a:moveTo>
                  <a:cubicBezTo>
                    <a:pt x="952" y="1"/>
                    <a:pt x="854" y="19"/>
                    <a:pt x="761" y="58"/>
                  </a:cubicBezTo>
                  <a:cubicBezTo>
                    <a:pt x="444" y="122"/>
                    <a:pt x="159" y="375"/>
                    <a:pt x="33" y="628"/>
                  </a:cubicBezTo>
                  <a:cubicBezTo>
                    <a:pt x="1" y="787"/>
                    <a:pt x="33" y="882"/>
                    <a:pt x="159" y="913"/>
                  </a:cubicBezTo>
                  <a:cubicBezTo>
                    <a:pt x="194" y="925"/>
                    <a:pt x="237" y="932"/>
                    <a:pt x="280" y="932"/>
                  </a:cubicBezTo>
                  <a:cubicBezTo>
                    <a:pt x="353" y="932"/>
                    <a:pt x="424" y="910"/>
                    <a:pt x="444" y="850"/>
                  </a:cubicBezTo>
                  <a:cubicBezTo>
                    <a:pt x="508" y="692"/>
                    <a:pt x="666" y="597"/>
                    <a:pt x="824" y="565"/>
                  </a:cubicBezTo>
                  <a:cubicBezTo>
                    <a:pt x="884" y="557"/>
                    <a:pt x="941" y="553"/>
                    <a:pt x="994" y="553"/>
                  </a:cubicBezTo>
                  <a:cubicBezTo>
                    <a:pt x="1141" y="553"/>
                    <a:pt x="1261" y="582"/>
                    <a:pt x="1331" y="628"/>
                  </a:cubicBezTo>
                  <a:cubicBezTo>
                    <a:pt x="1401" y="675"/>
                    <a:pt x="1487" y="704"/>
                    <a:pt x="1553" y="704"/>
                  </a:cubicBezTo>
                  <a:cubicBezTo>
                    <a:pt x="1578" y="704"/>
                    <a:pt x="1599" y="700"/>
                    <a:pt x="1616" y="692"/>
                  </a:cubicBezTo>
                  <a:cubicBezTo>
                    <a:pt x="1711" y="628"/>
                    <a:pt x="1774" y="502"/>
                    <a:pt x="1774" y="438"/>
                  </a:cubicBezTo>
                  <a:cubicBezTo>
                    <a:pt x="1774" y="375"/>
                    <a:pt x="1743" y="280"/>
                    <a:pt x="1679" y="217"/>
                  </a:cubicBezTo>
                  <a:cubicBezTo>
                    <a:pt x="1616" y="153"/>
                    <a:pt x="1553" y="122"/>
                    <a:pt x="1458" y="90"/>
                  </a:cubicBezTo>
                  <a:cubicBezTo>
                    <a:pt x="1329" y="35"/>
                    <a:pt x="1189"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41;p50">
              <a:extLst>
                <a:ext uri="{FF2B5EF4-FFF2-40B4-BE49-F238E27FC236}">
                  <a16:creationId xmlns:a16="http://schemas.microsoft.com/office/drawing/2014/main" id="{2FC19CF4-7847-4D95-A950-3A8AC2D8CAEE}"/>
                </a:ext>
              </a:extLst>
            </p:cNvPr>
            <p:cNvSpPr/>
            <p:nvPr/>
          </p:nvSpPr>
          <p:spPr>
            <a:xfrm>
              <a:off x="6855895" y="865869"/>
              <a:ext cx="906680" cy="980416"/>
            </a:xfrm>
            <a:custGeom>
              <a:avLst/>
              <a:gdLst/>
              <a:ahLst/>
              <a:cxnLst/>
              <a:rect l="l" t="t" r="r" b="b"/>
              <a:pathLst>
                <a:path w="28503" h="30821" extrusionOk="0">
                  <a:moveTo>
                    <a:pt x="4619" y="599"/>
                  </a:moveTo>
                  <a:cubicBezTo>
                    <a:pt x="5671" y="599"/>
                    <a:pt x="6475" y="1515"/>
                    <a:pt x="6651" y="2485"/>
                  </a:cubicBezTo>
                  <a:cubicBezTo>
                    <a:pt x="6809" y="3561"/>
                    <a:pt x="6144" y="4511"/>
                    <a:pt x="5036" y="4765"/>
                  </a:cubicBezTo>
                  <a:cubicBezTo>
                    <a:pt x="4833" y="4816"/>
                    <a:pt x="4635" y="4841"/>
                    <a:pt x="4445" y="4841"/>
                  </a:cubicBezTo>
                  <a:cubicBezTo>
                    <a:pt x="4159" y="4841"/>
                    <a:pt x="3889" y="4784"/>
                    <a:pt x="3642" y="4670"/>
                  </a:cubicBezTo>
                  <a:cubicBezTo>
                    <a:pt x="3041" y="4416"/>
                    <a:pt x="2629" y="3910"/>
                    <a:pt x="2407" y="3245"/>
                  </a:cubicBezTo>
                  <a:cubicBezTo>
                    <a:pt x="2376" y="2073"/>
                    <a:pt x="3009" y="775"/>
                    <a:pt x="4371" y="616"/>
                  </a:cubicBezTo>
                  <a:cubicBezTo>
                    <a:pt x="4455" y="605"/>
                    <a:pt x="4538" y="599"/>
                    <a:pt x="4619" y="599"/>
                  </a:cubicBezTo>
                  <a:close/>
                  <a:moveTo>
                    <a:pt x="17149" y="739"/>
                  </a:moveTo>
                  <a:cubicBezTo>
                    <a:pt x="18239" y="739"/>
                    <a:pt x="19168" y="1368"/>
                    <a:pt x="19604" y="3086"/>
                  </a:cubicBezTo>
                  <a:cubicBezTo>
                    <a:pt x="20110" y="5082"/>
                    <a:pt x="19762" y="7552"/>
                    <a:pt x="19350" y="9610"/>
                  </a:cubicBezTo>
                  <a:cubicBezTo>
                    <a:pt x="18653" y="9579"/>
                    <a:pt x="17893" y="9579"/>
                    <a:pt x="17165" y="9579"/>
                  </a:cubicBezTo>
                  <a:cubicBezTo>
                    <a:pt x="15550" y="7520"/>
                    <a:pt x="13713" y="5652"/>
                    <a:pt x="11528" y="4258"/>
                  </a:cubicBezTo>
                  <a:cubicBezTo>
                    <a:pt x="11560" y="4195"/>
                    <a:pt x="11623" y="4131"/>
                    <a:pt x="11686" y="4068"/>
                  </a:cubicBezTo>
                  <a:cubicBezTo>
                    <a:pt x="12798" y="2694"/>
                    <a:pt x="15225" y="739"/>
                    <a:pt x="17149" y="739"/>
                  </a:cubicBezTo>
                  <a:close/>
                  <a:moveTo>
                    <a:pt x="11180" y="4733"/>
                  </a:moveTo>
                  <a:cubicBezTo>
                    <a:pt x="13143" y="6000"/>
                    <a:pt x="14885" y="7710"/>
                    <a:pt x="16405" y="9579"/>
                  </a:cubicBezTo>
                  <a:cubicBezTo>
                    <a:pt x="13586" y="9642"/>
                    <a:pt x="10800" y="10054"/>
                    <a:pt x="8076" y="10750"/>
                  </a:cubicBezTo>
                  <a:cubicBezTo>
                    <a:pt x="7918" y="10782"/>
                    <a:pt x="7759" y="10845"/>
                    <a:pt x="7569" y="10909"/>
                  </a:cubicBezTo>
                  <a:cubicBezTo>
                    <a:pt x="7601" y="10845"/>
                    <a:pt x="7601" y="10782"/>
                    <a:pt x="7633" y="10719"/>
                  </a:cubicBezTo>
                  <a:cubicBezTo>
                    <a:pt x="8646" y="8628"/>
                    <a:pt x="9786" y="6602"/>
                    <a:pt x="11180" y="4733"/>
                  </a:cubicBezTo>
                  <a:close/>
                  <a:moveTo>
                    <a:pt x="7253" y="2991"/>
                  </a:moveTo>
                  <a:cubicBezTo>
                    <a:pt x="8488" y="3308"/>
                    <a:pt x="9596" y="3815"/>
                    <a:pt x="10610" y="4416"/>
                  </a:cubicBezTo>
                  <a:cubicBezTo>
                    <a:pt x="9849" y="5493"/>
                    <a:pt x="9184" y="6602"/>
                    <a:pt x="8551" y="7678"/>
                  </a:cubicBezTo>
                  <a:cubicBezTo>
                    <a:pt x="7886" y="8818"/>
                    <a:pt x="7284" y="9959"/>
                    <a:pt x="6778" y="11162"/>
                  </a:cubicBezTo>
                  <a:cubicBezTo>
                    <a:pt x="6303" y="11320"/>
                    <a:pt x="5827" y="11479"/>
                    <a:pt x="5289" y="11700"/>
                  </a:cubicBezTo>
                  <a:cubicBezTo>
                    <a:pt x="4466" y="9610"/>
                    <a:pt x="3864" y="7457"/>
                    <a:pt x="3516" y="5208"/>
                  </a:cubicBezTo>
                  <a:lnTo>
                    <a:pt x="3516" y="5208"/>
                  </a:lnTo>
                  <a:cubicBezTo>
                    <a:pt x="3797" y="5292"/>
                    <a:pt x="4101" y="5334"/>
                    <a:pt x="4411" y="5334"/>
                  </a:cubicBezTo>
                  <a:cubicBezTo>
                    <a:pt x="5744" y="5334"/>
                    <a:pt x="7176" y="4559"/>
                    <a:pt x="7253" y="2991"/>
                  </a:cubicBezTo>
                  <a:close/>
                  <a:moveTo>
                    <a:pt x="17672" y="10117"/>
                  </a:moveTo>
                  <a:cubicBezTo>
                    <a:pt x="18210" y="10117"/>
                    <a:pt x="18717" y="10117"/>
                    <a:pt x="19287" y="10149"/>
                  </a:cubicBezTo>
                  <a:cubicBezTo>
                    <a:pt x="19160" y="10719"/>
                    <a:pt x="19002" y="11257"/>
                    <a:pt x="18875" y="11827"/>
                  </a:cubicBezTo>
                  <a:cubicBezTo>
                    <a:pt x="18875" y="11795"/>
                    <a:pt x="18843" y="11795"/>
                    <a:pt x="18843" y="11732"/>
                  </a:cubicBezTo>
                  <a:cubicBezTo>
                    <a:pt x="18463" y="11194"/>
                    <a:pt x="18052" y="10655"/>
                    <a:pt x="17672" y="10117"/>
                  </a:cubicBezTo>
                  <a:close/>
                  <a:moveTo>
                    <a:pt x="6429" y="11795"/>
                  </a:moveTo>
                  <a:lnTo>
                    <a:pt x="6429" y="11795"/>
                  </a:lnTo>
                  <a:cubicBezTo>
                    <a:pt x="6208" y="12207"/>
                    <a:pt x="6049" y="12650"/>
                    <a:pt x="5859" y="13125"/>
                  </a:cubicBezTo>
                  <a:cubicBezTo>
                    <a:pt x="5732" y="12809"/>
                    <a:pt x="5637" y="12492"/>
                    <a:pt x="5479" y="12144"/>
                  </a:cubicBezTo>
                  <a:cubicBezTo>
                    <a:pt x="5511" y="12144"/>
                    <a:pt x="5542" y="12112"/>
                    <a:pt x="5542" y="12112"/>
                  </a:cubicBezTo>
                  <a:cubicBezTo>
                    <a:pt x="5827" y="11985"/>
                    <a:pt x="6144" y="11890"/>
                    <a:pt x="6429" y="11795"/>
                  </a:cubicBezTo>
                  <a:close/>
                  <a:moveTo>
                    <a:pt x="25942" y="10589"/>
                  </a:moveTo>
                  <a:cubicBezTo>
                    <a:pt x="26847" y="10589"/>
                    <a:pt x="27590" y="11413"/>
                    <a:pt x="27742" y="12207"/>
                  </a:cubicBezTo>
                  <a:cubicBezTo>
                    <a:pt x="27964" y="13157"/>
                    <a:pt x="27362" y="14202"/>
                    <a:pt x="26412" y="14519"/>
                  </a:cubicBezTo>
                  <a:cubicBezTo>
                    <a:pt x="26317" y="14487"/>
                    <a:pt x="26286" y="14424"/>
                    <a:pt x="26222" y="14424"/>
                  </a:cubicBezTo>
                  <a:cubicBezTo>
                    <a:pt x="26127" y="14424"/>
                    <a:pt x="26001" y="14456"/>
                    <a:pt x="25937" y="14551"/>
                  </a:cubicBezTo>
                  <a:lnTo>
                    <a:pt x="25874" y="14582"/>
                  </a:lnTo>
                  <a:cubicBezTo>
                    <a:pt x="25462" y="14582"/>
                    <a:pt x="25051" y="14392"/>
                    <a:pt x="24797" y="14076"/>
                  </a:cubicBezTo>
                  <a:cubicBezTo>
                    <a:pt x="24417" y="13664"/>
                    <a:pt x="24227" y="13125"/>
                    <a:pt x="24259" y="12555"/>
                  </a:cubicBezTo>
                  <a:cubicBezTo>
                    <a:pt x="24259" y="12524"/>
                    <a:pt x="24259" y="12460"/>
                    <a:pt x="24227" y="12397"/>
                  </a:cubicBezTo>
                  <a:cubicBezTo>
                    <a:pt x="24227" y="12365"/>
                    <a:pt x="24196" y="12365"/>
                    <a:pt x="24164" y="12365"/>
                  </a:cubicBezTo>
                  <a:cubicBezTo>
                    <a:pt x="24196" y="11384"/>
                    <a:pt x="24892" y="10624"/>
                    <a:pt x="25842" y="10592"/>
                  </a:cubicBezTo>
                  <a:cubicBezTo>
                    <a:pt x="25876" y="10590"/>
                    <a:pt x="25909" y="10589"/>
                    <a:pt x="25942" y="10589"/>
                  </a:cubicBezTo>
                  <a:close/>
                  <a:moveTo>
                    <a:pt x="19825" y="10244"/>
                  </a:moveTo>
                  <a:cubicBezTo>
                    <a:pt x="21314" y="10307"/>
                    <a:pt x="22770" y="10465"/>
                    <a:pt x="24196" y="10750"/>
                  </a:cubicBezTo>
                  <a:cubicBezTo>
                    <a:pt x="23689" y="11257"/>
                    <a:pt x="23435" y="12017"/>
                    <a:pt x="23594" y="12745"/>
                  </a:cubicBezTo>
                  <a:cubicBezTo>
                    <a:pt x="23626" y="12840"/>
                    <a:pt x="23721" y="12935"/>
                    <a:pt x="23847" y="12935"/>
                  </a:cubicBezTo>
                  <a:cubicBezTo>
                    <a:pt x="23721" y="13917"/>
                    <a:pt x="24481" y="14867"/>
                    <a:pt x="25462" y="15121"/>
                  </a:cubicBezTo>
                  <a:cubicBezTo>
                    <a:pt x="24512" y="15944"/>
                    <a:pt x="23404" y="16641"/>
                    <a:pt x="22264" y="17242"/>
                  </a:cubicBezTo>
                  <a:cubicBezTo>
                    <a:pt x="21409" y="15437"/>
                    <a:pt x="20237" y="13727"/>
                    <a:pt x="19319" y="12460"/>
                  </a:cubicBezTo>
                  <a:cubicBezTo>
                    <a:pt x="19509" y="11732"/>
                    <a:pt x="19730" y="11004"/>
                    <a:pt x="19825" y="10244"/>
                  </a:cubicBezTo>
                  <a:close/>
                  <a:moveTo>
                    <a:pt x="4877" y="12365"/>
                  </a:moveTo>
                  <a:cubicBezTo>
                    <a:pt x="5099" y="12935"/>
                    <a:pt x="5352" y="13442"/>
                    <a:pt x="5574" y="13949"/>
                  </a:cubicBezTo>
                  <a:cubicBezTo>
                    <a:pt x="4941" y="15659"/>
                    <a:pt x="4466" y="17401"/>
                    <a:pt x="4086" y="19174"/>
                  </a:cubicBezTo>
                  <a:cubicBezTo>
                    <a:pt x="3104" y="18858"/>
                    <a:pt x="2217" y="18351"/>
                    <a:pt x="1837" y="17432"/>
                  </a:cubicBezTo>
                  <a:cubicBezTo>
                    <a:pt x="760" y="15121"/>
                    <a:pt x="2914" y="13284"/>
                    <a:pt x="4877" y="12365"/>
                  </a:cubicBezTo>
                  <a:close/>
                  <a:moveTo>
                    <a:pt x="19129" y="13157"/>
                  </a:moveTo>
                  <a:cubicBezTo>
                    <a:pt x="20047" y="14424"/>
                    <a:pt x="21029" y="15976"/>
                    <a:pt x="21725" y="17496"/>
                  </a:cubicBezTo>
                  <a:cubicBezTo>
                    <a:pt x="20079" y="18224"/>
                    <a:pt x="18242" y="18794"/>
                    <a:pt x="16500" y="19174"/>
                  </a:cubicBezTo>
                  <a:cubicBezTo>
                    <a:pt x="17260" y="17844"/>
                    <a:pt x="17925" y="16387"/>
                    <a:pt x="18527" y="14899"/>
                  </a:cubicBezTo>
                  <a:cubicBezTo>
                    <a:pt x="18717" y="14361"/>
                    <a:pt x="18938" y="13759"/>
                    <a:pt x="19129" y="13157"/>
                  </a:cubicBezTo>
                  <a:close/>
                  <a:moveTo>
                    <a:pt x="5986" y="14804"/>
                  </a:moveTo>
                  <a:cubicBezTo>
                    <a:pt x="6936" y="16609"/>
                    <a:pt x="8108" y="18351"/>
                    <a:pt x="9469" y="19903"/>
                  </a:cubicBezTo>
                  <a:cubicBezTo>
                    <a:pt x="8836" y="19903"/>
                    <a:pt x="8203" y="19871"/>
                    <a:pt x="7601" y="19776"/>
                  </a:cubicBezTo>
                  <a:cubicBezTo>
                    <a:pt x="6778" y="19713"/>
                    <a:pt x="5701" y="19618"/>
                    <a:pt x="4719" y="19396"/>
                  </a:cubicBezTo>
                  <a:cubicBezTo>
                    <a:pt x="5036" y="17844"/>
                    <a:pt x="5479" y="16292"/>
                    <a:pt x="5986" y="14804"/>
                  </a:cubicBezTo>
                  <a:close/>
                  <a:moveTo>
                    <a:pt x="16785" y="10117"/>
                  </a:moveTo>
                  <a:cubicBezTo>
                    <a:pt x="17038" y="10402"/>
                    <a:pt x="17260" y="10719"/>
                    <a:pt x="17450" y="11004"/>
                  </a:cubicBezTo>
                  <a:cubicBezTo>
                    <a:pt x="17767" y="11415"/>
                    <a:pt x="18178" y="11954"/>
                    <a:pt x="18622" y="12524"/>
                  </a:cubicBezTo>
                  <a:cubicBezTo>
                    <a:pt x="18305" y="14012"/>
                    <a:pt x="17767" y="15342"/>
                    <a:pt x="17133" y="16704"/>
                  </a:cubicBezTo>
                  <a:cubicBezTo>
                    <a:pt x="16722" y="17591"/>
                    <a:pt x="16247" y="18509"/>
                    <a:pt x="15708" y="19333"/>
                  </a:cubicBezTo>
                  <a:cubicBezTo>
                    <a:pt x="15170" y="19459"/>
                    <a:pt x="14600" y="19554"/>
                    <a:pt x="14093" y="19618"/>
                  </a:cubicBezTo>
                  <a:cubicBezTo>
                    <a:pt x="12826" y="19808"/>
                    <a:pt x="11560" y="19903"/>
                    <a:pt x="10261" y="19903"/>
                  </a:cubicBezTo>
                  <a:cubicBezTo>
                    <a:pt x="9691" y="19238"/>
                    <a:pt x="9184" y="18636"/>
                    <a:pt x="8773" y="18066"/>
                  </a:cubicBezTo>
                  <a:cubicBezTo>
                    <a:pt x="7791" y="16767"/>
                    <a:pt x="6968" y="15374"/>
                    <a:pt x="6239" y="13917"/>
                  </a:cubicBezTo>
                  <a:cubicBezTo>
                    <a:pt x="6556" y="13125"/>
                    <a:pt x="6873" y="12302"/>
                    <a:pt x="7189" y="11542"/>
                  </a:cubicBezTo>
                  <a:cubicBezTo>
                    <a:pt x="8614" y="11099"/>
                    <a:pt x="10134" y="10782"/>
                    <a:pt x="11591" y="10560"/>
                  </a:cubicBezTo>
                  <a:cubicBezTo>
                    <a:pt x="13301" y="10275"/>
                    <a:pt x="15043" y="10149"/>
                    <a:pt x="16785" y="10117"/>
                  </a:cubicBezTo>
                  <a:close/>
                  <a:moveTo>
                    <a:pt x="15328" y="20029"/>
                  </a:moveTo>
                  <a:lnTo>
                    <a:pt x="15328" y="20029"/>
                  </a:lnTo>
                  <a:cubicBezTo>
                    <a:pt x="14695" y="21011"/>
                    <a:pt x="13998" y="21961"/>
                    <a:pt x="13270" y="22816"/>
                  </a:cubicBezTo>
                  <a:cubicBezTo>
                    <a:pt x="12351" y="22119"/>
                    <a:pt x="11528" y="21264"/>
                    <a:pt x="10800" y="20441"/>
                  </a:cubicBezTo>
                  <a:cubicBezTo>
                    <a:pt x="11528" y="20409"/>
                    <a:pt x="12193" y="20378"/>
                    <a:pt x="12858" y="20346"/>
                  </a:cubicBezTo>
                  <a:cubicBezTo>
                    <a:pt x="13650" y="20251"/>
                    <a:pt x="14505" y="20124"/>
                    <a:pt x="15328" y="20029"/>
                  </a:cubicBezTo>
                  <a:close/>
                  <a:moveTo>
                    <a:pt x="21915" y="18034"/>
                  </a:moveTo>
                  <a:cubicBezTo>
                    <a:pt x="22992" y="20568"/>
                    <a:pt x="23245" y="23101"/>
                    <a:pt x="20997" y="24495"/>
                  </a:cubicBezTo>
                  <a:cubicBezTo>
                    <a:pt x="20214" y="24982"/>
                    <a:pt x="19395" y="25192"/>
                    <a:pt x="18567" y="25192"/>
                  </a:cubicBezTo>
                  <a:cubicBezTo>
                    <a:pt x="16918" y="25192"/>
                    <a:pt x="15231" y="24356"/>
                    <a:pt x="13713" y="23196"/>
                  </a:cubicBezTo>
                  <a:cubicBezTo>
                    <a:pt x="14568" y="22151"/>
                    <a:pt x="15360" y="21043"/>
                    <a:pt x="16088" y="19903"/>
                  </a:cubicBezTo>
                  <a:cubicBezTo>
                    <a:pt x="18052" y="19491"/>
                    <a:pt x="20110" y="18921"/>
                    <a:pt x="21915" y="18034"/>
                  </a:cubicBezTo>
                  <a:close/>
                  <a:moveTo>
                    <a:pt x="4592" y="19934"/>
                  </a:moveTo>
                  <a:lnTo>
                    <a:pt x="5067" y="20061"/>
                  </a:lnTo>
                  <a:cubicBezTo>
                    <a:pt x="6651" y="20378"/>
                    <a:pt x="8329" y="20536"/>
                    <a:pt x="9976" y="20536"/>
                  </a:cubicBezTo>
                  <a:cubicBezTo>
                    <a:pt x="10736" y="21359"/>
                    <a:pt x="11750" y="22404"/>
                    <a:pt x="12921" y="23291"/>
                  </a:cubicBezTo>
                  <a:cubicBezTo>
                    <a:pt x="11686" y="24685"/>
                    <a:pt x="10293" y="26046"/>
                    <a:pt x="8836" y="27250"/>
                  </a:cubicBezTo>
                  <a:cubicBezTo>
                    <a:pt x="8709" y="26521"/>
                    <a:pt x="8361" y="25793"/>
                    <a:pt x="7759" y="25286"/>
                  </a:cubicBezTo>
                  <a:cubicBezTo>
                    <a:pt x="7201" y="24827"/>
                    <a:pt x="6481" y="24597"/>
                    <a:pt x="5762" y="24597"/>
                  </a:cubicBezTo>
                  <a:cubicBezTo>
                    <a:pt x="5095" y="24597"/>
                    <a:pt x="4429" y="24795"/>
                    <a:pt x="3896" y="25191"/>
                  </a:cubicBezTo>
                  <a:cubicBezTo>
                    <a:pt x="3991" y="23418"/>
                    <a:pt x="4276" y="21644"/>
                    <a:pt x="4592" y="19934"/>
                  </a:cubicBezTo>
                  <a:close/>
                  <a:moveTo>
                    <a:pt x="5733" y="25223"/>
                  </a:moveTo>
                  <a:cubicBezTo>
                    <a:pt x="6290" y="25223"/>
                    <a:pt x="6846" y="25387"/>
                    <a:pt x="7284" y="25730"/>
                  </a:cubicBezTo>
                  <a:cubicBezTo>
                    <a:pt x="7791" y="26078"/>
                    <a:pt x="8108" y="26711"/>
                    <a:pt x="8234" y="27376"/>
                  </a:cubicBezTo>
                  <a:cubicBezTo>
                    <a:pt x="8361" y="28041"/>
                    <a:pt x="8171" y="28770"/>
                    <a:pt x="7759" y="29308"/>
                  </a:cubicBezTo>
                  <a:cubicBezTo>
                    <a:pt x="7246" y="29986"/>
                    <a:pt x="6519" y="30278"/>
                    <a:pt x="5777" y="30278"/>
                  </a:cubicBezTo>
                  <a:cubicBezTo>
                    <a:pt x="5376" y="30278"/>
                    <a:pt x="4971" y="30192"/>
                    <a:pt x="4592" y="30037"/>
                  </a:cubicBezTo>
                  <a:cubicBezTo>
                    <a:pt x="4371" y="29942"/>
                    <a:pt x="4149" y="29847"/>
                    <a:pt x="3959" y="29688"/>
                  </a:cubicBezTo>
                  <a:cubicBezTo>
                    <a:pt x="3864" y="29625"/>
                    <a:pt x="3832" y="29593"/>
                    <a:pt x="3769" y="29593"/>
                  </a:cubicBezTo>
                  <a:cubicBezTo>
                    <a:pt x="3072" y="28612"/>
                    <a:pt x="2882" y="27060"/>
                    <a:pt x="3801" y="26046"/>
                  </a:cubicBezTo>
                  <a:cubicBezTo>
                    <a:pt x="4268" y="25507"/>
                    <a:pt x="5001" y="25223"/>
                    <a:pt x="5733" y="25223"/>
                  </a:cubicBezTo>
                  <a:close/>
                  <a:moveTo>
                    <a:pt x="4645" y="0"/>
                  </a:moveTo>
                  <a:cubicBezTo>
                    <a:pt x="4565" y="0"/>
                    <a:pt x="4484" y="5"/>
                    <a:pt x="4402" y="15"/>
                  </a:cubicBezTo>
                  <a:cubicBezTo>
                    <a:pt x="2882" y="141"/>
                    <a:pt x="1457" y="1756"/>
                    <a:pt x="1901" y="3276"/>
                  </a:cubicBezTo>
                  <a:cubicBezTo>
                    <a:pt x="1932" y="3340"/>
                    <a:pt x="1996" y="3435"/>
                    <a:pt x="2059" y="3435"/>
                  </a:cubicBezTo>
                  <a:cubicBezTo>
                    <a:pt x="2059" y="4131"/>
                    <a:pt x="2471" y="4670"/>
                    <a:pt x="2977" y="4987"/>
                  </a:cubicBezTo>
                  <a:lnTo>
                    <a:pt x="2977" y="5018"/>
                  </a:lnTo>
                  <a:cubicBezTo>
                    <a:pt x="3199" y="7393"/>
                    <a:pt x="3801" y="9737"/>
                    <a:pt x="4656" y="11954"/>
                  </a:cubicBezTo>
                  <a:cubicBezTo>
                    <a:pt x="2217" y="13094"/>
                    <a:pt x="0" y="14899"/>
                    <a:pt x="1267" y="17686"/>
                  </a:cubicBezTo>
                  <a:cubicBezTo>
                    <a:pt x="1742" y="18794"/>
                    <a:pt x="2819" y="19396"/>
                    <a:pt x="3959" y="19744"/>
                  </a:cubicBezTo>
                  <a:cubicBezTo>
                    <a:pt x="3547" y="21549"/>
                    <a:pt x="3326" y="23418"/>
                    <a:pt x="3199" y="25286"/>
                  </a:cubicBezTo>
                  <a:cubicBezTo>
                    <a:pt x="3199" y="25445"/>
                    <a:pt x="3294" y="25571"/>
                    <a:pt x="3389" y="25603"/>
                  </a:cubicBezTo>
                  <a:cubicBezTo>
                    <a:pt x="2376" y="26775"/>
                    <a:pt x="2407" y="28675"/>
                    <a:pt x="3516" y="29783"/>
                  </a:cubicBezTo>
                  <a:cubicBezTo>
                    <a:pt x="3547" y="29815"/>
                    <a:pt x="3547" y="29815"/>
                    <a:pt x="3611" y="29815"/>
                  </a:cubicBezTo>
                  <a:lnTo>
                    <a:pt x="3611" y="29910"/>
                  </a:lnTo>
                  <a:lnTo>
                    <a:pt x="3642" y="29910"/>
                  </a:lnTo>
                  <a:cubicBezTo>
                    <a:pt x="3642" y="29973"/>
                    <a:pt x="3642" y="30037"/>
                    <a:pt x="3706" y="30068"/>
                  </a:cubicBezTo>
                  <a:cubicBezTo>
                    <a:pt x="4295" y="30572"/>
                    <a:pt x="5048" y="30820"/>
                    <a:pt x="5798" y="30820"/>
                  </a:cubicBezTo>
                  <a:cubicBezTo>
                    <a:pt x="6700" y="30820"/>
                    <a:pt x="7597" y="30461"/>
                    <a:pt x="8203" y="29752"/>
                  </a:cubicBezTo>
                  <a:cubicBezTo>
                    <a:pt x="8678" y="29182"/>
                    <a:pt x="8899" y="28453"/>
                    <a:pt x="8899" y="27693"/>
                  </a:cubicBezTo>
                  <a:cubicBezTo>
                    <a:pt x="10578" y="26458"/>
                    <a:pt x="12066" y="25065"/>
                    <a:pt x="13428" y="23545"/>
                  </a:cubicBezTo>
                  <a:cubicBezTo>
                    <a:pt x="15120" y="24784"/>
                    <a:pt x="17070" y="25792"/>
                    <a:pt x="18911" y="25792"/>
                  </a:cubicBezTo>
                  <a:cubicBezTo>
                    <a:pt x="20033" y="25792"/>
                    <a:pt x="21115" y="25418"/>
                    <a:pt x="22074" y="24495"/>
                  </a:cubicBezTo>
                  <a:cubicBezTo>
                    <a:pt x="23942" y="22689"/>
                    <a:pt x="23594" y="20156"/>
                    <a:pt x="22549" y="17717"/>
                  </a:cubicBezTo>
                  <a:cubicBezTo>
                    <a:pt x="23911" y="16989"/>
                    <a:pt x="25177" y="16166"/>
                    <a:pt x="26159" y="15089"/>
                  </a:cubicBezTo>
                  <a:cubicBezTo>
                    <a:pt x="27426" y="14994"/>
                    <a:pt x="28503" y="13790"/>
                    <a:pt x="28471" y="12492"/>
                  </a:cubicBezTo>
                  <a:cubicBezTo>
                    <a:pt x="28409" y="11223"/>
                    <a:pt x="27350" y="9925"/>
                    <a:pt x="26031" y="9925"/>
                  </a:cubicBezTo>
                  <a:cubicBezTo>
                    <a:pt x="26000" y="9925"/>
                    <a:pt x="25969" y="9925"/>
                    <a:pt x="25937" y="9927"/>
                  </a:cubicBezTo>
                  <a:cubicBezTo>
                    <a:pt x="25462" y="9927"/>
                    <a:pt x="25019" y="10117"/>
                    <a:pt x="24607" y="10402"/>
                  </a:cubicBezTo>
                  <a:cubicBezTo>
                    <a:pt x="24607" y="10275"/>
                    <a:pt x="24544" y="10149"/>
                    <a:pt x="24386" y="10149"/>
                  </a:cubicBezTo>
                  <a:cubicBezTo>
                    <a:pt x="22929" y="9864"/>
                    <a:pt x="21440" y="9705"/>
                    <a:pt x="19984" y="9610"/>
                  </a:cubicBezTo>
                  <a:cubicBezTo>
                    <a:pt x="20110" y="8882"/>
                    <a:pt x="20237" y="8122"/>
                    <a:pt x="20269" y="7425"/>
                  </a:cubicBezTo>
                  <a:cubicBezTo>
                    <a:pt x="20459" y="5398"/>
                    <a:pt x="20870" y="2358"/>
                    <a:pt x="19129" y="838"/>
                  </a:cubicBezTo>
                  <a:cubicBezTo>
                    <a:pt x="18512" y="310"/>
                    <a:pt x="17786" y="96"/>
                    <a:pt x="17039" y="96"/>
                  </a:cubicBezTo>
                  <a:cubicBezTo>
                    <a:pt x="15905" y="96"/>
                    <a:pt x="14724" y="588"/>
                    <a:pt x="13808" y="1218"/>
                  </a:cubicBezTo>
                  <a:cubicBezTo>
                    <a:pt x="12731" y="1915"/>
                    <a:pt x="11845" y="2865"/>
                    <a:pt x="10990" y="3910"/>
                  </a:cubicBezTo>
                  <a:cubicBezTo>
                    <a:pt x="9913" y="3213"/>
                    <a:pt x="8678" y="2706"/>
                    <a:pt x="7348" y="2358"/>
                  </a:cubicBezTo>
                  <a:lnTo>
                    <a:pt x="7189" y="2358"/>
                  </a:lnTo>
                  <a:cubicBezTo>
                    <a:pt x="6981" y="1137"/>
                    <a:pt x="5905" y="0"/>
                    <a:pt x="4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42;p50">
              <a:extLst>
                <a:ext uri="{FF2B5EF4-FFF2-40B4-BE49-F238E27FC236}">
                  <a16:creationId xmlns:a16="http://schemas.microsoft.com/office/drawing/2014/main" id="{D5552919-4E4B-4163-9D65-B1D192703CD6}"/>
                </a:ext>
              </a:extLst>
            </p:cNvPr>
            <p:cNvSpPr/>
            <p:nvPr/>
          </p:nvSpPr>
          <p:spPr>
            <a:xfrm>
              <a:off x="6967707" y="1691911"/>
              <a:ext cx="59485" cy="83088"/>
            </a:xfrm>
            <a:custGeom>
              <a:avLst/>
              <a:gdLst/>
              <a:ahLst/>
              <a:cxnLst/>
              <a:rect l="l" t="t" r="r" b="b"/>
              <a:pathLst>
                <a:path w="1870" h="2612" extrusionOk="0">
                  <a:moveTo>
                    <a:pt x="1592" y="1"/>
                  </a:moveTo>
                  <a:cubicBezTo>
                    <a:pt x="1577" y="1"/>
                    <a:pt x="1563" y="4"/>
                    <a:pt x="1552" y="15"/>
                  </a:cubicBezTo>
                  <a:cubicBezTo>
                    <a:pt x="1077" y="47"/>
                    <a:pt x="697" y="332"/>
                    <a:pt x="412" y="775"/>
                  </a:cubicBezTo>
                  <a:cubicBezTo>
                    <a:pt x="96" y="1282"/>
                    <a:pt x="1" y="1915"/>
                    <a:pt x="159" y="2454"/>
                  </a:cubicBezTo>
                  <a:cubicBezTo>
                    <a:pt x="222" y="2549"/>
                    <a:pt x="317" y="2612"/>
                    <a:pt x="444" y="2612"/>
                  </a:cubicBezTo>
                  <a:cubicBezTo>
                    <a:pt x="571" y="2549"/>
                    <a:pt x="634" y="2454"/>
                    <a:pt x="602" y="2327"/>
                  </a:cubicBezTo>
                  <a:cubicBezTo>
                    <a:pt x="381" y="1408"/>
                    <a:pt x="1046" y="775"/>
                    <a:pt x="1679" y="585"/>
                  </a:cubicBezTo>
                  <a:cubicBezTo>
                    <a:pt x="1806" y="553"/>
                    <a:pt x="1869" y="427"/>
                    <a:pt x="1837" y="268"/>
                  </a:cubicBezTo>
                  <a:cubicBezTo>
                    <a:pt x="1837" y="142"/>
                    <a:pt x="1742" y="78"/>
                    <a:pt x="1679" y="15"/>
                  </a:cubicBezTo>
                  <a:cubicBezTo>
                    <a:pt x="1658" y="15"/>
                    <a:pt x="1623" y="1"/>
                    <a:pt x="1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43;p50">
              <a:extLst>
                <a:ext uri="{FF2B5EF4-FFF2-40B4-BE49-F238E27FC236}">
                  <a16:creationId xmlns:a16="http://schemas.microsoft.com/office/drawing/2014/main" id="{2D91B6D5-0A3B-40F8-8483-8167CE5516D7}"/>
                </a:ext>
              </a:extLst>
            </p:cNvPr>
            <p:cNvSpPr/>
            <p:nvPr/>
          </p:nvSpPr>
          <p:spPr>
            <a:xfrm>
              <a:off x="8222371" y="4208895"/>
              <a:ext cx="137037" cy="129180"/>
            </a:xfrm>
            <a:custGeom>
              <a:avLst/>
              <a:gdLst/>
              <a:ahLst/>
              <a:cxnLst/>
              <a:rect l="l" t="t" r="r" b="b"/>
              <a:pathLst>
                <a:path w="4308" h="4061" extrusionOk="0">
                  <a:moveTo>
                    <a:pt x="2021" y="709"/>
                  </a:moveTo>
                  <a:cubicBezTo>
                    <a:pt x="2447" y="709"/>
                    <a:pt x="2847" y="973"/>
                    <a:pt x="3009" y="1391"/>
                  </a:cubicBezTo>
                  <a:cubicBezTo>
                    <a:pt x="3047" y="1544"/>
                    <a:pt x="2935" y="1628"/>
                    <a:pt x="2819" y="1628"/>
                  </a:cubicBezTo>
                  <a:cubicBezTo>
                    <a:pt x="2743" y="1628"/>
                    <a:pt x="2666" y="1592"/>
                    <a:pt x="2629" y="1517"/>
                  </a:cubicBezTo>
                  <a:cubicBezTo>
                    <a:pt x="2552" y="1211"/>
                    <a:pt x="2228" y="966"/>
                    <a:pt x="1890" y="966"/>
                  </a:cubicBezTo>
                  <a:cubicBezTo>
                    <a:pt x="1809" y="966"/>
                    <a:pt x="1727" y="980"/>
                    <a:pt x="1647" y="1011"/>
                  </a:cubicBezTo>
                  <a:cubicBezTo>
                    <a:pt x="1636" y="1014"/>
                    <a:pt x="1625" y="1015"/>
                    <a:pt x="1615" y="1015"/>
                  </a:cubicBezTo>
                  <a:cubicBezTo>
                    <a:pt x="1511" y="1015"/>
                    <a:pt x="1466" y="878"/>
                    <a:pt x="1552" y="821"/>
                  </a:cubicBezTo>
                  <a:cubicBezTo>
                    <a:pt x="1705" y="744"/>
                    <a:pt x="1865" y="709"/>
                    <a:pt x="2021" y="709"/>
                  </a:cubicBezTo>
                  <a:close/>
                  <a:moveTo>
                    <a:pt x="2324" y="1"/>
                  </a:moveTo>
                  <a:cubicBezTo>
                    <a:pt x="1750" y="1"/>
                    <a:pt x="1177" y="264"/>
                    <a:pt x="792" y="726"/>
                  </a:cubicBezTo>
                  <a:cubicBezTo>
                    <a:pt x="824" y="757"/>
                    <a:pt x="856" y="852"/>
                    <a:pt x="792" y="884"/>
                  </a:cubicBezTo>
                  <a:cubicBezTo>
                    <a:pt x="32" y="1644"/>
                    <a:pt x="0" y="2974"/>
                    <a:pt x="824" y="3639"/>
                  </a:cubicBezTo>
                  <a:lnTo>
                    <a:pt x="951" y="3639"/>
                  </a:lnTo>
                  <a:cubicBezTo>
                    <a:pt x="964" y="3636"/>
                    <a:pt x="978" y="3635"/>
                    <a:pt x="991" y="3635"/>
                  </a:cubicBezTo>
                  <a:cubicBezTo>
                    <a:pt x="1125" y="3635"/>
                    <a:pt x="1204" y="3777"/>
                    <a:pt x="1204" y="3893"/>
                  </a:cubicBezTo>
                  <a:cubicBezTo>
                    <a:pt x="1466" y="4007"/>
                    <a:pt x="1739" y="4061"/>
                    <a:pt x="2007" y="4061"/>
                  </a:cubicBezTo>
                  <a:cubicBezTo>
                    <a:pt x="2777" y="4061"/>
                    <a:pt x="3512" y="3623"/>
                    <a:pt x="3864" y="2943"/>
                  </a:cubicBezTo>
                  <a:cubicBezTo>
                    <a:pt x="4307" y="2119"/>
                    <a:pt x="4181" y="884"/>
                    <a:pt x="3389" y="346"/>
                  </a:cubicBezTo>
                  <a:cubicBezTo>
                    <a:pt x="3066" y="110"/>
                    <a:pt x="2695" y="1"/>
                    <a:pt x="2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44;p50">
              <a:extLst>
                <a:ext uri="{FF2B5EF4-FFF2-40B4-BE49-F238E27FC236}">
                  <a16:creationId xmlns:a16="http://schemas.microsoft.com/office/drawing/2014/main" id="{3096A5C5-BC52-4195-8A8D-EF425856E8B2}"/>
                </a:ext>
              </a:extLst>
            </p:cNvPr>
            <p:cNvSpPr/>
            <p:nvPr/>
          </p:nvSpPr>
          <p:spPr>
            <a:xfrm>
              <a:off x="7879841" y="3532933"/>
              <a:ext cx="157205" cy="141014"/>
            </a:xfrm>
            <a:custGeom>
              <a:avLst/>
              <a:gdLst/>
              <a:ahLst/>
              <a:cxnLst/>
              <a:rect l="l" t="t" r="r" b="b"/>
              <a:pathLst>
                <a:path w="4942" h="4433" extrusionOk="0">
                  <a:moveTo>
                    <a:pt x="1090" y="1379"/>
                  </a:moveTo>
                  <a:cubicBezTo>
                    <a:pt x="1192" y="1379"/>
                    <a:pt x="1288" y="1498"/>
                    <a:pt x="1204" y="1644"/>
                  </a:cubicBezTo>
                  <a:cubicBezTo>
                    <a:pt x="951" y="2119"/>
                    <a:pt x="951" y="2626"/>
                    <a:pt x="1331" y="3069"/>
                  </a:cubicBezTo>
                  <a:cubicBezTo>
                    <a:pt x="1405" y="3144"/>
                    <a:pt x="1305" y="3257"/>
                    <a:pt x="1212" y="3257"/>
                  </a:cubicBezTo>
                  <a:cubicBezTo>
                    <a:pt x="1187" y="3257"/>
                    <a:pt x="1162" y="3248"/>
                    <a:pt x="1141" y="3228"/>
                  </a:cubicBezTo>
                  <a:cubicBezTo>
                    <a:pt x="666" y="2816"/>
                    <a:pt x="539" y="1993"/>
                    <a:pt x="951" y="1486"/>
                  </a:cubicBezTo>
                  <a:cubicBezTo>
                    <a:pt x="983" y="1411"/>
                    <a:pt x="1038" y="1379"/>
                    <a:pt x="1090" y="1379"/>
                  </a:cubicBezTo>
                  <a:close/>
                  <a:moveTo>
                    <a:pt x="2616" y="1"/>
                  </a:moveTo>
                  <a:cubicBezTo>
                    <a:pt x="1782" y="1"/>
                    <a:pt x="978" y="480"/>
                    <a:pt x="476" y="1201"/>
                  </a:cubicBezTo>
                  <a:cubicBezTo>
                    <a:pt x="1" y="2373"/>
                    <a:pt x="381" y="3608"/>
                    <a:pt x="1584" y="4209"/>
                  </a:cubicBezTo>
                  <a:cubicBezTo>
                    <a:pt x="1901" y="4358"/>
                    <a:pt x="2239" y="4432"/>
                    <a:pt x="2571" y="4432"/>
                  </a:cubicBezTo>
                  <a:cubicBezTo>
                    <a:pt x="3302" y="4432"/>
                    <a:pt x="4001" y="4073"/>
                    <a:pt x="4371" y="3354"/>
                  </a:cubicBezTo>
                  <a:cubicBezTo>
                    <a:pt x="4941" y="2341"/>
                    <a:pt x="4783" y="948"/>
                    <a:pt x="3738" y="314"/>
                  </a:cubicBezTo>
                  <a:cubicBezTo>
                    <a:pt x="3374" y="98"/>
                    <a:pt x="2992" y="1"/>
                    <a:pt x="2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45;p50">
              <a:extLst>
                <a:ext uri="{FF2B5EF4-FFF2-40B4-BE49-F238E27FC236}">
                  <a16:creationId xmlns:a16="http://schemas.microsoft.com/office/drawing/2014/main" id="{DCE25B32-D10B-4D23-A26D-D167E409D36F}"/>
                </a:ext>
              </a:extLst>
            </p:cNvPr>
            <p:cNvSpPr/>
            <p:nvPr/>
          </p:nvSpPr>
          <p:spPr>
            <a:xfrm>
              <a:off x="7841574" y="3992874"/>
              <a:ext cx="156187" cy="131343"/>
            </a:xfrm>
            <a:custGeom>
              <a:avLst/>
              <a:gdLst/>
              <a:ahLst/>
              <a:cxnLst/>
              <a:rect l="l" t="t" r="r" b="b"/>
              <a:pathLst>
                <a:path w="4910" h="4129" extrusionOk="0">
                  <a:moveTo>
                    <a:pt x="1724" y="834"/>
                  </a:moveTo>
                  <a:cubicBezTo>
                    <a:pt x="2025" y="834"/>
                    <a:pt x="2328" y="940"/>
                    <a:pt x="2566" y="1151"/>
                  </a:cubicBezTo>
                  <a:cubicBezTo>
                    <a:pt x="2686" y="1271"/>
                    <a:pt x="2569" y="1427"/>
                    <a:pt x="2437" y="1427"/>
                  </a:cubicBezTo>
                  <a:cubicBezTo>
                    <a:pt x="2395" y="1427"/>
                    <a:pt x="2351" y="1411"/>
                    <a:pt x="2312" y="1373"/>
                  </a:cubicBezTo>
                  <a:cubicBezTo>
                    <a:pt x="2148" y="1221"/>
                    <a:pt x="1937" y="1150"/>
                    <a:pt x="1724" y="1150"/>
                  </a:cubicBezTo>
                  <a:cubicBezTo>
                    <a:pt x="1404" y="1150"/>
                    <a:pt x="1077" y="1310"/>
                    <a:pt x="887" y="1595"/>
                  </a:cubicBezTo>
                  <a:cubicBezTo>
                    <a:pt x="860" y="1622"/>
                    <a:pt x="826" y="1633"/>
                    <a:pt x="792" y="1633"/>
                  </a:cubicBezTo>
                  <a:cubicBezTo>
                    <a:pt x="705" y="1633"/>
                    <a:pt x="620" y="1559"/>
                    <a:pt x="666" y="1468"/>
                  </a:cubicBezTo>
                  <a:cubicBezTo>
                    <a:pt x="887" y="1043"/>
                    <a:pt x="1303" y="834"/>
                    <a:pt x="1724" y="834"/>
                  </a:cubicBezTo>
                  <a:close/>
                  <a:moveTo>
                    <a:pt x="1950" y="0"/>
                  </a:moveTo>
                  <a:cubicBezTo>
                    <a:pt x="1276" y="0"/>
                    <a:pt x="671" y="241"/>
                    <a:pt x="507" y="866"/>
                  </a:cubicBezTo>
                  <a:cubicBezTo>
                    <a:pt x="467" y="987"/>
                    <a:pt x="389" y="1031"/>
                    <a:pt x="305" y="1031"/>
                  </a:cubicBezTo>
                  <a:cubicBezTo>
                    <a:pt x="256" y="1031"/>
                    <a:pt x="205" y="1016"/>
                    <a:pt x="159" y="993"/>
                  </a:cubicBezTo>
                  <a:lnTo>
                    <a:pt x="159" y="993"/>
                  </a:lnTo>
                  <a:cubicBezTo>
                    <a:pt x="1" y="1753"/>
                    <a:pt x="32" y="2481"/>
                    <a:pt x="507" y="3178"/>
                  </a:cubicBezTo>
                  <a:cubicBezTo>
                    <a:pt x="962" y="3792"/>
                    <a:pt x="1679" y="4129"/>
                    <a:pt x="2422" y="4129"/>
                  </a:cubicBezTo>
                  <a:cubicBezTo>
                    <a:pt x="2713" y="4129"/>
                    <a:pt x="3009" y="4077"/>
                    <a:pt x="3294" y="3970"/>
                  </a:cubicBezTo>
                  <a:cubicBezTo>
                    <a:pt x="4561" y="3431"/>
                    <a:pt x="4909" y="1690"/>
                    <a:pt x="3959" y="708"/>
                  </a:cubicBezTo>
                  <a:cubicBezTo>
                    <a:pt x="3557" y="305"/>
                    <a:pt x="2710" y="0"/>
                    <a:pt x="1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46;p50">
              <a:extLst>
                <a:ext uri="{FF2B5EF4-FFF2-40B4-BE49-F238E27FC236}">
                  <a16:creationId xmlns:a16="http://schemas.microsoft.com/office/drawing/2014/main" id="{4B09B6AA-3E95-4159-A939-DCEBABD75959}"/>
                </a:ext>
              </a:extLst>
            </p:cNvPr>
            <p:cNvSpPr/>
            <p:nvPr/>
          </p:nvSpPr>
          <p:spPr>
            <a:xfrm>
              <a:off x="7819402" y="3977923"/>
              <a:ext cx="193468" cy="162199"/>
            </a:xfrm>
            <a:custGeom>
              <a:avLst/>
              <a:gdLst/>
              <a:ahLst/>
              <a:cxnLst/>
              <a:rect l="l" t="t" r="r" b="b"/>
              <a:pathLst>
                <a:path w="6082" h="5099" extrusionOk="0">
                  <a:moveTo>
                    <a:pt x="2560" y="650"/>
                  </a:moveTo>
                  <a:cubicBezTo>
                    <a:pt x="3302" y="650"/>
                    <a:pt x="4139" y="952"/>
                    <a:pt x="4498" y="1336"/>
                  </a:cubicBezTo>
                  <a:cubicBezTo>
                    <a:pt x="4973" y="1685"/>
                    <a:pt x="5163" y="2381"/>
                    <a:pt x="5068" y="2951"/>
                  </a:cubicBezTo>
                  <a:cubicBezTo>
                    <a:pt x="4941" y="3585"/>
                    <a:pt x="4498" y="4123"/>
                    <a:pt x="3959" y="4345"/>
                  </a:cubicBezTo>
                  <a:cubicBezTo>
                    <a:pt x="3680" y="4466"/>
                    <a:pt x="3387" y="4524"/>
                    <a:pt x="3098" y="4524"/>
                  </a:cubicBezTo>
                  <a:cubicBezTo>
                    <a:pt x="2402" y="4524"/>
                    <a:pt x="1724" y="4189"/>
                    <a:pt x="1299" y="3585"/>
                  </a:cubicBezTo>
                  <a:cubicBezTo>
                    <a:pt x="1268" y="3521"/>
                    <a:pt x="1204" y="3426"/>
                    <a:pt x="1173" y="3395"/>
                  </a:cubicBezTo>
                  <a:cubicBezTo>
                    <a:pt x="888" y="2888"/>
                    <a:pt x="824" y="2286"/>
                    <a:pt x="951" y="1621"/>
                  </a:cubicBezTo>
                  <a:lnTo>
                    <a:pt x="1109" y="1621"/>
                  </a:lnTo>
                  <a:cubicBezTo>
                    <a:pt x="1173" y="1590"/>
                    <a:pt x="1268" y="1495"/>
                    <a:pt x="1268" y="1431"/>
                  </a:cubicBezTo>
                  <a:cubicBezTo>
                    <a:pt x="1363" y="1051"/>
                    <a:pt x="1648" y="798"/>
                    <a:pt x="2059" y="703"/>
                  </a:cubicBezTo>
                  <a:cubicBezTo>
                    <a:pt x="2216" y="667"/>
                    <a:pt x="2385" y="650"/>
                    <a:pt x="2560" y="650"/>
                  </a:cubicBezTo>
                  <a:close/>
                  <a:moveTo>
                    <a:pt x="2626" y="1"/>
                  </a:moveTo>
                  <a:cubicBezTo>
                    <a:pt x="2021" y="1"/>
                    <a:pt x="1453" y="156"/>
                    <a:pt x="1109" y="545"/>
                  </a:cubicBezTo>
                  <a:cubicBezTo>
                    <a:pt x="1078" y="529"/>
                    <a:pt x="1054" y="521"/>
                    <a:pt x="1034" y="521"/>
                  </a:cubicBezTo>
                  <a:cubicBezTo>
                    <a:pt x="1014" y="521"/>
                    <a:pt x="998" y="529"/>
                    <a:pt x="983" y="545"/>
                  </a:cubicBezTo>
                  <a:cubicBezTo>
                    <a:pt x="1" y="1748"/>
                    <a:pt x="223" y="3585"/>
                    <a:pt x="1458" y="4535"/>
                  </a:cubicBezTo>
                  <a:cubicBezTo>
                    <a:pt x="1933" y="4913"/>
                    <a:pt x="2526" y="5099"/>
                    <a:pt x="3120" y="5099"/>
                  </a:cubicBezTo>
                  <a:cubicBezTo>
                    <a:pt x="3869" y="5099"/>
                    <a:pt x="4619" y="4802"/>
                    <a:pt x="5131" y="4218"/>
                  </a:cubicBezTo>
                  <a:cubicBezTo>
                    <a:pt x="6081" y="3110"/>
                    <a:pt x="5796" y="1210"/>
                    <a:pt x="4530" y="481"/>
                  </a:cubicBezTo>
                  <a:cubicBezTo>
                    <a:pt x="4027" y="197"/>
                    <a:pt x="3304" y="1"/>
                    <a:pt x="2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47;p50">
              <a:extLst>
                <a:ext uri="{FF2B5EF4-FFF2-40B4-BE49-F238E27FC236}">
                  <a16:creationId xmlns:a16="http://schemas.microsoft.com/office/drawing/2014/main" id="{C718CBB1-19BB-43DA-98A8-300335940B71}"/>
                </a:ext>
              </a:extLst>
            </p:cNvPr>
            <p:cNvSpPr/>
            <p:nvPr/>
          </p:nvSpPr>
          <p:spPr>
            <a:xfrm>
              <a:off x="7857701" y="4014791"/>
              <a:ext cx="69537" cy="33178"/>
            </a:xfrm>
            <a:custGeom>
              <a:avLst/>
              <a:gdLst/>
              <a:ahLst/>
              <a:cxnLst/>
              <a:rect l="l" t="t" r="r" b="b"/>
              <a:pathLst>
                <a:path w="2186" h="1043" extrusionOk="0">
                  <a:moveTo>
                    <a:pt x="1160" y="0"/>
                  </a:moveTo>
                  <a:cubicBezTo>
                    <a:pt x="1080" y="0"/>
                    <a:pt x="999" y="7"/>
                    <a:pt x="919" y="19"/>
                  </a:cubicBezTo>
                  <a:cubicBezTo>
                    <a:pt x="570" y="146"/>
                    <a:pt x="254" y="367"/>
                    <a:pt x="64" y="747"/>
                  </a:cubicBezTo>
                  <a:cubicBezTo>
                    <a:pt x="0" y="842"/>
                    <a:pt x="0" y="969"/>
                    <a:pt x="127" y="1001"/>
                  </a:cubicBezTo>
                  <a:cubicBezTo>
                    <a:pt x="179" y="1027"/>
                    <a:pt x="232" y="1042"/>
                    <a:pt x="278" y="1042"/>
                  </a:cubicBezTo>
                  <a:cubicBezTo>
                    <a:pt x="342" y="1042"/>
                    <a:pt x="393" y="1012"/>
                    <a:pt x="412" y="937"/>
                  </a:cubicBezTo>
                  <a:cubicBezTo>
                    <a:pt x="539" y="747"/>
                    <a:pt x="760" y="589"/>
                    <a:pt x="1045" y="526"/>
                  </a:cubicBezTo>
                  <a:cubicBezTo>
                    <a:pt x="1074" y="522"/>
                    <a:pt x="1103" y="520"/>
                    <a:pt x="1133" y="520"/>
                  </a:cubicBezTo>
                  <a:cubicBezTo>
                    <a:pt x="1331" y="520"/>
                    <a:pt x="1545" y="609"/>
                    <a:pt x="1710" y="747"/>
                  </a:cubicBezTo>
                  <a:cubicBezTo>
                    <a:pt x="1780" y="794"/>
                    <a:pt x="1849" y="823"/>
                    <a:pt x="1919" y="823"/>
                  </a:cubicBezTo>
                  <a:cubicBezTo>
                    <a:pt x="1944" y="823"/>
                    <a:pt x="1970" y="819"/>
                    <a:pt x="1995" y="811"/>
                  </a:cubicBezTo>
                  <a:cubicBezTo>
                    <a:pt x="2122" y="779"/>
                    <a:pt x="2185" y="684"/>
                    <a:pt x="2185" y="589"/>
                  </a:cubicBezTo>
                  <a:cubicBezTo>
                    <a:pt x="2185" y="526"/>
                    <a:pt x="2185" y="462"/>
                    <a:pt x="2154" y="431"/>
                  </a:cubicBezTo>
                  <a:cubicBezTo>
                    <a:pt x="2154" y="367"/>
                    <a:pt x="2122" y="367"/>
                    <a:pt x="2059" y="336"/>
                  </a:cubicBezTo>
                  <a:cubicBezTo>
                    <a:pt x="1804" y="107"/>
                    <a:pt x="1488"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48;p50">
              <a:extLst>
                <a:ext uri="{FF2B5EF4-FFF2-40B4-BE49-F238E27FC236}">
                  <a16:creationId xmlns:a16="http://schemas.microsoft.com/office/drawing/2014/main" id="{62DC48C3-3018-43C4-9564-EB198BDC208B}"/>
                </a:ext>
              </a:extLst>
            </p:cNvPr>
            <p:cNvSpPr/>
            <p:nvPr/>
          </p:nvSpPr>
          <p:spPr>
            <a:xfrm>
              <a:off x="7398333" y="4159145"/>
              <a:ext cx="184371" cy="170597"/>
            </a:xfrm>
            <a:custGeom>
              <a:avLst/>
              <a:gdLst/>
              <a:ahLst/>
              <a:cxnLst/>
              <a:rect l="l" t="t" r="r" b="b"/>
              <a:pathLst>
                <a:path w="5796" h="5363" extrusionOk="0">
                  <a:moveTo>
                    <a:pt x="2602" y="737"/>
                  </a:moveTo>
                  <a:cubicBezTo>
                    <a:pt x="2866" y="737"/>
                    <a:pt x="3126" y="806"/>
                    <a:pt x="3357" y="960"/>
                  </a:cubicBezTo>
                  <a:cubicBezTo>
                    <a:pt x="3500" y="1045"/>
                    <a:pt x="3437" y="1285"/>
                    <a:pt x="3260" y="1285"/>
                  </a:cubicBezTo>
                  <a:cubicBezTo>
                    <a:pt x="3241" y="1285"/>
                    <a:pt x="3221" y="1283"/>
                    <a:pt x="3199" y="1276"/>
                  </a:cubicBezTo>
                  <a:cubicBezTo>
                    <a:pt x="2972" y="1195"/>
                    <a:pt x="2740" y="1152"/>
                    <a:pt x="2515" y="1152"/>
                  </a:cubicBezTo>
                  <a:cubicBezTo>
                    <a:pt x="1954" y="1152"/>
                    <a:pt x="1434" y="1417"/>
                    <a:pt x="1140" y="2005"/>
                  </a:cubicBezTo>
                  <a:cubicBezTo>
                    <a:pt x="1130" y="2047"/>
                    <a:pt x="1095" y="2065"/>
                    <a:pt x="1055" y="2065"/>
                  </a:cubicBezTo>
                  <a:cubicBezTo>
                    <a:pt x="975" y="2065"/>
                    <a:pt x="876" y="1994"/>
                    <a:pt x="919" y="1910"/>
                  </a:cubicBezTo>
                  <a:cubicBezTo>
                    <a:pt x="1150" y="1239"/>
                    <a:pt x="1888" y="737"/>
                    <a:pt x="2602" y="737"/>
                  </a:cubicBezTo>
                  <a:close/>
                  <a:moveTo>
                    <a:pt x="2803" y="0"/>
                  </a:moveTo>
                  <a:cubicBezTo>
                    <a:pt x="2660" y="0"/>
                    <a:pt x="2517" y="14"/>
                    <a:pt x="2375" y="41"/>
                  </a:cubicBezTo>
                  <a:cubicBezTo>
                    <a:pt x="1045" y="263"/>
                    <a:pt x="159" y="1593"/>
                    <a:pt x="32" y="2891"/>
                  </a:cubicBezTo>
                  <a:cubicBezTo>
                    <a:pt x="32" y="2923"/>
                    <a:pt x="32" y="2955"/>
                    <a:pt x="0" y="2955"/>
                  </a:cubicBezTo>
                  <a:cubicBezTo>
                    <a:pt x="95" y="2955"/>
                    <a:pt x="127" y="3050"/>
                    <a:pt x="159" y="3113"/>
                  </a:cubicBezTo>
                  <a:cubicBezTo>
                    <a:pt x="518" y="4359"/>
                    <a:pt x="1605" y="5363"/>
                    <a:pt x="2888" y="5363"/>
                  </a:cubicBezTo>
                  <a:cubicBezTo>
                    <a:pt x="3072" y="5363"/>
                    <a:pt x="3261" y="5342"/>
                    <a:pt x="3452" y="5298"/>
                  </a:cubicBezTo>
                  <a:cubicBezTo>
                    <a:pt x="4782" y="4950"/>
                    <a:pt x="5796" y="3430"/>
                    <a:pt x="5416" y="2068"/>
                  </a:cubicBezTo>
                  <a:cubicBezTo>
                    <a:pt x="5105" y="883"/>
                    <a:pt x="3966" y="0"/>
                    <a:pt x="2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49;p50">
              <a:extLst>
                <a:ext uri="{FF2B5EF4-FFF2-40B4-BE49-F238E27FC236}">
                  <a16:creationId xmlns:a16="http://schemas.microsoft.com/office/drawing/2014/main" id="{C6E4AE61-3E9E-4679-95EA-C2C11EA77956}"/>
                </a:ext>
              </a:extLst>
            </p:cNvPr>
            <p:cNvSpPr/>
            <p:nvPr/>
          </p:nvSpPr>
          <p:spPr>
            <a:xfrm>
              <a:off x="7893965" y="3574095"/>
              <a:ext cx="32255" cy="65051"/>
            </a:xfrm>
            <a:custGeom>
              <a:avLst/>
              <a:gdLst/>
              <a:ahLst/>
              <a:cxnLst/>
              <a:rect l="l" t="t" r="r" b="b"/>
              <a:pathLst>
                <a:path w="1014" h="2045" extrusionOk="0">
                  <a:moveTo>
                    <a:pt x="587" y="0"/>
                  </a:moveTo>
                  <a:cubicBezTo>
                    <a:pt x="514" y="0"/>
                    <a:pt x="448" y="39"/>
                    <a:pt x="412" y="129"/>
                  </a:cubicBezTo>
                  <a:cubicBezTo>
                    <a:pt x="0" y="635"/>
                    <a:pt x="95" y="1554"/>
                    <a:pt x="602" y="1997"/>
                  </a:cubicBezTo>
                  <a:cubicBezTo>
                    <a:pt x="665" y="2029"/>
                    <a:pt x="729" y="2045"/>
                    <a:pt x="784" y="2045"/>
                  </a:cubicBezTo>
                  <a:cubicBezTo>
                    <a:pt x="840" y="2045"/>
                    <a:pt x="887" y="2029"/>
                    <a:pt x="919" y="1997"/>
                  </a:cubicBezTo>
                  <a:cubicBezTo>
                    <a:pt x="1014" y="1870"/>
                    <a:pt x="1014" y="1775"/>
                    <a:pt x="919" y="1680"/>
                  </a:cubicBezTo>
                  <a:cubicBezTo>
                    <a:pt x="602" y="1332"/>
                    <a:pt x="570" y="857"/>
                    <a:pt x="855" y="382"/>
                  </a:cubicBezTo>
                  <a:cubicBezTo>
                    <a:pt x="887" y="287"/>
                    <a:pt x="887" y="224"/>
                    <a:pt x="855" y="129"/>
                  </a:cubicBezTo>
                  <a:cubicBezTo>
                    <a:pt x="855" y="97"/>
                    <a:pt x="792" y="65"/>
                    <a:pt x="760" y="65"/>
                  </a:cubicBezTo>
                  <a:cubicBezTo>
                    <a:pt x="705" y="24"/>
                    <a:pt x="644"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50;p50">
              <a:extLst>
                <a:ext uri="{FF2B5EF4-FFF2-40B4-BE49-F238E27FC236}">
                  <a16:creationId xmlns:a16="http://schemas.microsoft.com/office/drawing/2014/main" id="{27E40FC8-C600-49C1-B9C9-D01090185BB2}"/>
                </a:ext>
              </a:extLst>
            </p:cNvPr>
            <p:cNvSpPr/>
            <p:nvPr/>
          </p:nvSpPr>
          <p:spPr>
            <a:xfrm>
              <a:off x="8266682" y="4229063"/>
              <a:ext cx="54459" cy="34991"/>
            </a:xfrm>
            <a:custGeom>
              <a:avLst/>
              <a:gdLst/>
              <a:ahLst/>
              <a:cxnLst/>
              <a:rect l="l" t="t" r="r" b="b"/>
              <a:pathLst>
                <a:path w="1712" h="1100" extrusionOk="0">
                  <a:moveTo>
                    <a:pt x="629" y="0"/>
                  </a:moveTo>
                  <a:cubicBezTo>
                    <a:pt x="462" y="0"/>
                    <a:pt x="295" y="40"/>
                    <a:pt x="128" y="123"/>
                  </a:cubicBezTo>
                  <a:cubicBezTo>
                    <a:pt x="64" y="123"/>
                    <a:pt x="1" y="250"/>
                    <a:pt x="64" y="345"/>
                  </a:cubicBezTo>
                  <a:cubicBezTo>
                    <a:pt x="89" y="394"/>
                    <a:pt x="169" y="461"/>
                    <a:pt x="262" y="461"/>
                  </a:cubicBezTo>
                  <a:cubicBezTo>
                    <a:pt x="290" y="461"/>
                    <a:pt x="320" y="455"/>
                    <a:pt x="349" y="440"/>
                  </a:cubicBezTo>
                  <a:cubicBezTo>
                    <a:pt x="405" y="418"/>
                    <a:pt x="461" y="407"/>
                    <a:pt x="518" y="407"/>
                  </a:cubicBezTo>
                  <a:cubicBezTo>
                    <a:pt x="620" y="407"/>
                    <a:pt x="722" y="442"/>
                    <a:pt x="824" y="503"/>
                  </a:cubicBezTo>
                  <a:cubicBezTo>
                    <a:pt x="983" y="567"/>
                    <a:pt x="1141" y="725"/>
                    <a:pt x="1173" y="883"/>
                  </a:cubicBezTo>
                  <a:cubicBezTo>
                    <a:pt x="1204" y="978"/>
                    <a:pt x="1299" y="1042"/>
                    <a:pt x="1363" y="1073"/>
                  </a:cubicBezTo>
                  <a:cubicBezTo>
                    <a:pt x="1400" y="1092"/>
                    <a:pt x="1431" y="1100"/>
                    <a:pt x="1460" y="1100"/>
                  </a:cubicBezTo>
                  <a:cubicBezTo>
                    <a:pt x="1529" y="1100"/>
                    <a:pt x="1581" y="1055"/>
                    <a:pt x="1648" y="1010"/>
                  </a:cubicBezTo>
                  <a:cubicBezTo>
                    <a:pt x="1711" y="915"/>
                    <a:pt x="1711" y="852"/>
                    <a:pt x="1679" y="757"/>
                  </a:cubicBezTo>
                  <a:cubicBezTo>
                    <a:pt x="1648" y="693"/>
                    <a:pt x="1648" y="662"/>
                    <a:pt x="1616" y="567"/>
                  </a:cubicBezTo>
                  <a:cubicBezTo>
                    <a:pt x="1489" y="377"/>
                    <a:pt x="1299" y="187"/>
                    <a:pt x="1078" y="92"/>
                  </a:cubicBezTo>
                  <a:cubicBezTo>
                    <a:pt x="928" y="32"/>
                    <a:pt x="779"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51;p50">
              <a:extLst>
                <a:ext uri="{FF2B5EF4-FFF2-40B4-BE49-F238E27FC236}">
                  <a16:creationId xmlns:a16="http://schemas.microsoft.com/office/drawing/2014/main" id="{2260BB06-7243-4B2E-9FDB-8815309383D3}"/>
                </a:ext>
              </a:extLst>
            </p:cNvPr>
            <p:cNvSpPr/>
            <p:nvPr/>
          </p:nvSpPr>
          <p:spPr>
            <a:xfrm>
              <a:off x="7387231" y="3517092"/>
              <a:ext cx="991327" cy="974372"/>
            </a:xfrm>
            <a:custGeom>
              <a:avLst/>
              <a:gdLst/>
              <a:ahLst/>
              <a:cxnLst/>
              <a:rect l="l" t="t" r="r" b="b"/>
              <a:pathLst>
                <a:path w="31164" h="30631" extrusionOk="0">
                  <a:moveTo>
                    <a:pt x="18045" y="612"/>
                  </a:moveTo>
                  <a:cubicBezTo>
                    <a:pt x="18412" y="612"/>
                    <a:pt x="18791" y="703"/>
                    <a:pt x="19161" y="907"/>
                  </a:cubicBezTo>
                  <a:cubicBezTo>
                    <a:pt x="20174" y="1541"/>
                    <a:pt x="20269" y="2871"/>
                    <a:pt x="19731" y="3789"/>
                  </a:cubicBezTo>
                  <a:cubicBezTo>
                    <a:pt x="19381" y="4445"/>
                    <a:pt x="18744" y="4799"/>
                    <a:pt x="18050" y="4799"/>
                  </a:cubicBezTo>
                  <a:cubicBezTo>
                    <a:pt x="17739" y="4799"/>
                    <a:pt x="17416" y="4728"/>
                    <a:pt x="17102" y="4581"/>
                  </a:cubicBezTo>
                  <a:cubicBezTo>
                    <a:pt x="16627" y="4327"/>
                    <a:pt x="16310" y="4042"/>
                    <a:pt x="16057" y="3631"/>
                  </a:cubicBezTo>
                  <a:cubicBezTo>
                    <a:pt x="15740" y="3092"/>
                    <a:pt x="15709" y="2396"/>
                    <a:pt x="15994" y="1731"/>
                  </a:cubicBezTo>
                  <a:cubicBezTo>
                    <a:pt x="16454" y="1073"/>
                    <a:pt x="17219" y="612"/>
                    <a:pt x="18045" y="612"/>
                  </a:cubicBezTo>
                  <a:close/>
                  <a:moveTo>
                    <a:pt x="15614" y="3916"/>
                  </a:moveTo>
                  <a:cubicBezTo>
                    <a:pt x="16165" y="4743"/>
                    <a:pt x="17218" y="5361"/>
                    <a:pt x="18240" y="5361"/>
                  </a:cubicBezTo>
                  <a:cubicBezTo>
                    <a:pt x="18862" y="5361"/>
                    <a:pt x="19473" y="5132"/>
                    <a:pt x="19952" y="4581"/>
                  </a:cubicBezTo>
                  <a:cubicBezTo>
                    <a:pt x="20649" y="5626"/>
                    <a:pt x="21219" y="6671"/>
                    <a:pt x="21631" y="7779"/>
                  </a:cubicBezTo>
                  <a:cubicBezTo>
                    <a:pt x="20364" y="8096"/>
                    <a:pt x="19161" y="8571"/>
                    <a:pt x="17957" y="9014"/>
                  </a:cubicBezTo>
                  <a:cubicBezTo>
                    <a:pt x="16722" y="9489"/>
                    <a:pt x="15550" y="9996"/>
                    <a:pt x="14410" y="10598"/>
                  </a:cubicBezTo>
                  <a:cubicBezTo>
                    <a:pt x="13935" y="10440"/>
                    <a:pt x="13460" y="10250"/>
                    <a:pt x="12922" y="10091"/>
                  </a:cubicBezTo>
                  <a:cubicBezTo>
                    <a:pt x="13619" y="7938"/>
                    <a:pt x="14505" y="5879"/>
                    <a:pt x="15614" y="3916"/>
                  </a:cubicBezTo>
                  <a:close/>
                  <a:moveTo>
                    <a:pt x="12795" y="10566"/>
                  </a:moveTo>
                  <a:cubicBezTo>
                    <a:pt x="12827" y="10566"/>
                    <a:pt x="12858" y="10598"/>
                    <a:pt x="12858" y="10598"/>
                  </a:cubicBezTo>
                  <a:cubicBezTo>
                    <a:pt x="13143" y="10725"/>
                    <a:pt x="13460" y="10788"/>
                    <a:pt x="13745" y="10915"/>
                  </a:cubicBezTo>
                  <a:cubicBezTo>
                    <a:pt x="13302" y="11168"/>
                    <a:pt x="12890" y="11390"/>
                    <a:pt x="12478" y="11643"/>
                  </a:cubicBezTo>
                  <a:cubicBezTo>
                    <a:pt x="12573" y="11263"/>
                    <a:pt x="12700" y="10915"/>
                    <a:pt x="12795" y="10566"/>
                  </a:cubicBezTo>
                  <a:close/>
                  <a:moveTo>
                    <a:pt x="10147" y="10086"/>
                  </a:moveTo>
                  <a:cubicBezTo>
                    <a:pt x="10835" y="10086"/>
                    <a:pt x="11535" y="10190"/>
                    <a:pt x="12162" y="10345"/>
                  </a:cubicBezTo>
                  <a:cubicBezTo>
                    <a:pt x="12003" y="10915"/>
                    <a:pt x="11845" y="11453"/>
                    <a:pt x="11718" y="12023"/>
                  </a:cubicBezTo>
                  <a:cubicBezTo>
                    <a:pt x="10167" y="12973"/>
                    <a:pt x="8646" y="13986"/>
                    <a:pt x="7253" y="15158"/>
                  </a:cubicBezTo>
                  <a:cubicBezTo>
                    <a:pt x="6683" y="14335"/>
                    <a:pt x="6366" y="13353"/>
                    <a:pt x="6620" y="12371"/>
                  </a:cubicBezTo>
                  <a:cubicBezTo>
                    <a:pt x="7060" y="10631"/>
                    <a:pt x="8574" y="10086"/>
                    <a:pt x="10147" y="10086"/>
                  </a:cubicBezTo>
                  <a:close/>
                  <a:moveTo>
                    <a:pt x="21884" y="8381"/>
                  </a:moveTo>
                  <a:cubicBezTo>
                    <a:pt x="22644" y="10630"/>
                    <a:pt x="22866" y="13005"/>
                    <a:pt x="22929" y="15443"/>
                  </a:cubicBezTo>
                  <a:cubicBezTo>
                    <a:pt x="20712" y="13733"/>
                    <a:pt x="18274" y="12276"/>
                    <a:pt x="15709" y="11105"/>
                  </a:cubicBezTo>
                  <a:cubicBezTo>
                    <a:pt x="15550" y="11041"/>
                    <a:pt x="15392" y="11010"/>
                    <a:pt x="15234" y="10915"/>
                  </a:cubicBezTo>
                  <a:cubicBezTo>
                    <a:pt x="15329" y="10883"/>
                    <a:pt x="15360" y="10851"/>
                    <a:pt x="15424" y="10851"/>
                  </a:cubicBezTo>
                  <a:cubicBezTo>
                    <a:pt x="17450" y="9838"/>
                    <a:pt x="19636" y="8951"/>
                    <a:pt x="21884" y="8381"/>
                  </a:cubicBezTo>
                  <a:close/>
                  <a:moveTo>
                    <a:pt x="24945" y="7978"/>
                  </a:moveTo>
                  <a:cubicBezTo>
                    <a:pt x="27780" y="7978"/>
                    <a:pt x="31100" y="8946"/>
                    <a:pt x="29485" y="12371"/>
                  </a:cubicBezTo>
                  <a:cubicBezTo>
                    <a:pt x="28598" y="14240"/>
                    <a:pt x="26793" y="15950"/>
                    <a:pt x="25178" y="17343"/>
                  </a:cubicBezTo>
                  <a:lnTo>
                    <a:pt x="23499" y="15918"/>
                  </a:lnTo>
                  <a:cubicBezTo>
                    <a:pt x="23499" y="13290"/>
                    <a:pt x="23278" y="10693"/>
                    <a:pt x="22486" y="8223"/>
                  </a:cubicBezTo>
                  <a:cubicBezTo>
                    <a:pt x="22549" y="8223"/>
                    <a:pt x="22644" y="8223"/>
                    <a:pt x="22708" y="8191"/>
                  </a:cubicBezTo>
                  <a:cubicBezTo>
                    <a:pt x="23319" y="8061"/>
                    <a:pt x="24111" y="7978"/>
                    <a:pt x="24945" y="7978"/>
                  </a:cubicBezTo>
                  <a:close/>
                  <a:moveTo>
                    <a:pt x="23499" y="16647"/>
                  </a:moveTo>
                  <a:cubicBezTo>
                    <a:pt x="23943" y="17027"/>
                    <a:pt x="24354" y="17375"/>
                    <a:pt x="24734" y="17723"/>
                  </a:cubicBezTo>
                  <a:cubicBezTo>
                    <a:pt x="24291" y="18072"/>
                    <a:pt x="23879" y="18452"/>
                    <a:pt x="23436" y="18768"/>
                  </a:cubicBezTo>
                  <a:lnTo>
                    <a:pt x="23436" y="18673"/>
                  </a:lnTo>
                  <a:cubicBezTo>
                    <a:pt x="23468" y="18008"/>
                    <a:pt x="23499" y="17343"/>
                    <a:pt x="23499" y="16647"/>
                  </a:cubicBezTo>
                  <a:close/>
                  <a:moveTo>
                    <a:pt x="11560" y="12941"/>
                  </a:moveTo>
                  <a:lnTo>
                    <a:pt x="11560" y="12941"/>
                  </a:lnTo>
                  <a:cubicBezTo>
                    <a:pt x="11148" y="14968"/>
                    <a:pt x="10990" y="17058"/>
                    <a:pt x="11053" y="19117"/>
                  </a:cubicBezTo>
                  <a:cubicBezTo>
                    <a:pt x="10578" y="18705"/>
                    <a:pt x="10103" y="18293"/>
                    <a:pt x="9660" y="17850"/>
                  </a:cubicBezTo>
                  <a:cubicBezTo>
                    <a:pt x="9058" y="17248"/>
                    <a:pt x="8266" y="16552"/>
                    <a:pt x="7633" y="15697"/>
                  </a:cubicBezTo>
                  <a:cubicBezTo>
                    <a:pt x="8868" y="14715"/>
                    <a:pt x="10167" y="13796"/>
                    <a:pt x="11560" y="12941"/>
                  </a:cubicBezTo>
                  <a:close/>
                  <a:moveTo>
                    <a:pt x="14569" y="11231"/>
                  </a:moveTo>
                  <a:cubicBezTo>
                    <a:pt x="15962" y="11833"/>
                    <a:pt x="17292" y="12498"/>
                    <a:pt x="18591" y="13258"/>
                  </a:cubicBezTo>
                  <a:cubicBezTo>
                    <a:pt x="20111" y="14113"/>
                    <a:pt x="21536" y="15127"/>
                    <a:pt x="22929" y="16172"/>
                  </a:cubicBezTo>
                  <a:cubicBezTo>
                    <a:pt x="22929" y="16552"/>
                    <a:pt x="22929" y="16932"/>
                    <a:pt x="22866" y="17280"/>
                  </a:cubicBezTo>
                  <a:cubicBezTo>
                    <a:pt x="22866" y="17818"/>
                    <a:pt x="22834" y="18483"/>
                    <a:pt x="22803" y="19244"/>
                  </a:cubicBezTo>
                  <a:cubicBezTo>
                    <a:pt x="21567" y="20067"/>
                    <a:pt x="20332" y="20827"/>
                    <a:pt x="19034" y="21460"/>
                  </a:cubicBezTo>
                  <a:cubicBezTo>
                    <a:pt x="18116" y="21872"/>
                    <a:pt x="17229" y="22284"/>
                    <a:pt x="16279" y="22632"/>
                  </a:cubicBezTo>
                  <a:cubicBezTo>
                    <a:pt x="15740" y="22347"/>
                    <a:pt x="15265" y="22094"/>
                    <a:pt x="14854" y="21809"/>
                  </a:cubicBezTo>
                  <a:cubicBezTo>
                    <a:pt x="13745" y="21144"/>
                    <a:pt x="12700" y="20415"/>
                    <a:pt x="11687" y="19624"/>
                  </a:cubicBezTo>
                  <a:cubicBezTo>
                    <a:pt x="11623" y="18768"/>
                    <a:pt x="11687" y="17977"/>
                    <a:pt x="11687" y="17280"/>
                  </a:cubicBezTo>
                  <a:cubicBezTo>
                    <a:pt x="11750" y="15665"/>
                    <a:pt x="11940" y="14050"/>
                    <a:pt x="12320" y="12466"/>
                  </a:cubicBezTo>
                  <a:cubicBezTo>
                    <a:pt x="13048" y="12023"/>
                    <a:pt x="13809" y="11580"/>
                    <a:pt x="14569" y="11231"/>
                  </a:cubicBezTo>
                  <a:close/>
                  <a:moveTo>
                    <a:pt x="11687" y="20384"/>
                  </a:moveTo>
                  <a:lnTo>
                    <a:pt x="11687" y="20384"/>
                  </a:lnTo>
                  <a:cubicBezTo>
                    <a:pt x="12225" y="20827"/>
                    <a:pt x="12763" y="21207"/>
                    <a:pt x="13365" y="21555"/>
                  </a:cubicBezTo>
                  <a:cubicBezTo>
                    <a:pt x="14062" y="21999"/>
                    <a:pt x="14759" y="22442"/>
                    <a:pt x="15455" y="22822"/>
                  </a:cubicBezTo>
                  <a:cubicBezTo>
                    <a:pt x="14410" y="23265"/>
                    <a:pt x="13270" y="23550"/>
                    <a:pt x="12098" y="23772"/>
                  </a:cubicBezTo>
                  <a:cubicBezTo>
                    <a:pt x="11877" y="22632"/>
                    <a:pt x="11750" y="21492"/>
                    <a:pt x="11687" y="20384"/>
                  </a:cubicBezTo>
                  <a:close/>
                  <a:moveTo>
                    <a:pt x="7190" y="16013"/>
                  </a:moveTo>
                  <a:cubicBezTo>
                    <a:pt x="7316" y="16140"/>
                    <a:pt x="7380" y="16298"/>
                    <a:pt x="7506" y="16425"/>
                  </a:cubicBezTo>
                  <a:cubicBezTo>
                    <a:pt x="8551" y="17692"/>
                    <a:pt x="9755" y="18832"/>
                    <a:pt x="11022" y="19877"/>
                  </a:cubicBezTo>
                  <a:cubicBezTo>
                    <a:pt x="11117" y="21017"/>
                    <a:pt x="11275" y="22442"/>
                    <a:pt x="11592" y="23867"/>
                  </a:cubicBezTo>
                  <a:cubicBezTo>
                    <a:pt x="9723" y="24247"/>
                    <a:pt x="7791" y="24406"/>
                    <a:pt x="5891" y="24406"/>
                  </a:cubicBezTo>
                  <a:cubicBezTo>
                    <a:pt x="6271" y="23740"/>
                    <a:pt x="6430" y="22980"/>
                    <a:pt x="6271" y="22189"/>
                  </a:cubicBezTo>
                  <a:cubicBezTo>
                    <a:pt x="6018" y="20827"/>
                    <a:pt x="4688" y="19750"/>
                    <a:pt x="3326" y="19655"/>
                  </a:cubicBezTo>
                  <a:cubicBezTo>
                    <a:pt x="4561" y="18357"/>
                    <a:pt x="5860" y="17122"/>
                    <a:pt x="7190" y="16013"/>
                  </a:cubicBezTo>
                  <a:close/>
                  <a:moveTo>
                    <a:pt x="22771" y="19940"/>
                  </a:moveTo>
                  <a:cubicBezTo>
                    <a:pt x="22644" y="21492"/>
                    <a:pt x="22486" y="23297"/>
                    <a:pt x="22042" y="24944"/>
                  </a:cubicBezTo>
                  <a:cubicBezTo>
                    <a:pt x="20269" y="24501"/>
                    <a:pt x="18527" y="23772"/>
                    <a:pt x="16912" y="22949"/>
                  </a:cubicBezTo>
                  <a:cubicBezTo>
                    <a:pt x="18401" y="22410"/>
                    <a:pt x="19826" y="21714"/>
                    <a:pt x="21219" y="20922"/>
                  </a:cubicBezTo>
                  <a:cubicBezTo>
                    <a:pt x="21726" y="20605"/>
                    <a:pt x="22232" y="20289"/>
                    <a:pt x="22771" y="19940"/>
                  </a:cubicBezTo>
                  <a:close/>
                  <a:moveTo>
                    <a:pt x="3154" y="20215"/>
                  </a:moveTo>
                  <a:cubicBezTo>
                    <a:pt x="4284" y="20215"/>
                    <a:pt x="5389" y="21065"/>
                    <a:pt x="5670" y="22189"/>
                  </a:cubicBezTo>
                  <a:cubicBezTo>
                    <a:pt x="5828" y="22790"/>
                    <a:pt x="5701" y="23487"/>
                    <a:pt x="5353" y="24089"/>
                  </a:cubicBezTo>
                  <a:cubicBezTo>
                    <a:pt x="5036" y="24786"/>
                    <a:pt x="4434" y="25197"/>
                    <a:pt x="3769" y="25356"/>
                  </a:cubicBezTo>
                  <a:cubicBezTo>
                    <a:pt x="3560" y="25407"/>
                    <a:pt x="3358" y="25430"/>
                    <a:pt x="3163" y="25430"/>
                  </a:cubicBezTo>
                  <a:cubicBezTo>
                    <a:pt x="2147" y="25430"/>
                    <a:pt x="1334" y="24781"/>
                    <a:pt x="856" y="23931"/>
                  </a:cubicBezTo>
                  <a:cubicBezTo>
                    <a:pt x="761" y="23740"/>
                    <a:pt x="666" y="23487"/>
                    <a:pt x="603" y="23265"/>
                  </a:cubicBezTo>
                  <a:cubicBezTo>
                    <a:pt x="539" y="23202"/>
                    <a:pt x="508" y="23107"/>
                    <a:pt x="476" y="23075"/>
                  </a:cubicBezTo>
                  <a:lnTo>
                    <a:pt x="476" y="23012"/>
                  </a:lnTo>
                  <a:cubicBezTo>
                    <a:pt x="539" y="21840"/>
                    <a:pt x="1394" y="20542"/>
                    <a:pt x="2724" y="20257"/>
                  </a:cubicBezTo>
                  <a:cubicBezTo>
                    <a:pt x="2867" y="20228"/>
                    <a:pt x="3011" y="20215"/>
                    <a:pt x="3154" y="20215"/>
                  </a:cubicBezTo>
                  <a:close/>
                  <a:moveTo>
                    <a:pt x="25146" y="18167"/>
                  </a:moveTo>
                  <a:cubicBezTo>
                    <a:pt x="26254" y="19117"/>
                    <a:pt x="27268" y="20194"/>
                    <a:pt x="28218" y="21302"/>
                  </a:cubicBezTo>
                  <a:cubicBezTo>
                    <a:pt x="27521" y="21397"/>
                    <a:pt x="26825" y="21809"/>
                    <a:pt x="26476" y="22474"/>
                  </a:cubicBezTo>
                  <a:cubicBezTo>
                    <a:pt x="26444" y="22600"/>
                    <a:pt x="26476" y="22727"/>
                    <a:pt x="26571" y="22759"/>
                  </a:cubicBezTo>
                  <a:cubicBezTo>
                    <a:pt x="25843" y="23455"/>
                    <a:pt x="25811" y="24659"/>
                    <a:pt x="26444" y="25482"/>
                  </a:cubicBezTo>
                  <a:cubicBezTo>
                    <a:pt x="26317" y="25485"/>
                    <a:pt x="26189" y="25487"/>
                    <a:pt x="26061" y="25487"/>
                  </a:cubicBezTo>
                  <a:cubicBezTo>
                    <a:pt x="24921" y="25487"/>
                    <a:pt x="23780" y="25362"/>
                    <a:pt x="22613" y="25134"/>
                  </a:cubicBezTo>
                  <a:cubicBezTo>
                    <a:pt x="23088" y="23202"/>
                    <a:pt x="23246" y="21112"/>
                    <a:pt x="23341" y="19529"/>
                  </a:cubicBezTo>
                  <a:cubicBezTo>
                    <a:pt x="23974" y="19117"/>
                    <a:pt x="24576" y="18642"/>
                    <a:pt x="25146" y="18167"/>
                  </a:cubicBezTo>
                  <a:close/>
                  <a:moveTo>
                    <a:pt x="28588" y="21865"/>
                  </a:moveTo>
                  <a:cubicBezTo>
                    <a:pt x="28947" y="21865"/>
                    <a:pt x="29300" y="21968"/>
                    <a:pt x="29611" y="22189"/>
                  </a:cubicBezTo>
                  <a:cubicBezTo>
                    <a:pt x="30403" y="22759"/>
                    <a:pt x="30435" y="23899"/>
                    <a:pt x="30055" y="24659"/>
                  </a:cubicBezTo>
                  <a:cubicBezTo>
                    <a:pt x="29720" y="25304"/>
                    <a:pt x="28990" y="25714"/>
                    <a:pt x="28271" y="25714"/>
                  </a:cubicBezTo>
                  <a:cubicBezTo>
                    <a:pt x="28036" y="25714"/>
                    <a:pt x="27803" y="25671"/>
                    <a:pt x="27585" y="25577"/>
                  </a:cubicBezTo>
                  <a:cubicBezTo>
                    <a:pt x="27585" y="25482"/>
                    <a:pt x="27553" y="25419"/>
                    <a:pt x="27458" y="25356"/>
                  </a:cubicBezTo>
                  <a:cubicBezTo>
                    <a:pt x="27395" y="25292"/>
                    <a:pt x="27300" y="25292"/>
                    <a:pt x="27205" y="25292"/>
                  </a:cubicBezTo>
                  <a:lnTo>
                    <a:pt x="27110" y="25292"/>
                  </a:lnTo>
                  <a:cubicBezTo>
                    <a:pt x="26793" y="25007"/>
                    <a:pt x="26603" y="24627"/>
                    <a:pt x="26571" y="24184"/>
                  </a:cubicBezTo>
                  <a:cubicBezTo>
                    <a:pt x="26508" y="23614"/>
                    <a:pt x="26730" y="23075"/>
                    <a:pt x="27110" y="22727"/>
                  </a:cubicBezTo>
                  <a:cubicBezTo>
                    <a:pt x="27141" y="22664"/>
                    <a:pt x="27205" y="22632"/>
                    <a:pt x="27141" y="22569"/>
                  </a:cubicBezTo>
                  <a:cubicBezTo>
                    <a:pt x="27141" y="22505"/>
                    <a:pt x="27141" y="22505"/>
                    <a:pt x="27110" y="22474"/>
                  </a:cubicBezTo>
                  <a:cubicBezTo>
                    <a:pt x="27540" y="22081"/>
                    <a:pt x="28070" y="21865"/>
                    <a:pt x="28588" y="21865"/>
                  </a:cubicBezTo>
                  <a:close/>
                  <a:moveTo>
                    <a:pt x="16152" y="23234"/>
                  </a:moveTo>
                  <a:cubicBezTo>
                    <a:pt x="17926" y="24184"/>
                    <a:pt x="19889" y="25007"/>
                    <a:pt x="21884" y="25482"/>
                  </a:cubicBezTo>
                  <a:cubicBezTo>
                    <a:pt x="21180" y="27976"/>
                    <a:pt x="19905" y="29954"/>
                    <a:pt x="17630" y="29954"/>
                  </a:cubicBezTo>
                  <a:cubicBezTo>
                    <a:pt x="17450" y="29954"/>
                    <a:pt x="17264" y="29942"/>
                    <a:pt x="17070" y="29916"/>
                  </a:cubicBezTo>
                  <a:cubicBezTo>
                    <a:pt x="14315" y="29568"/>
                    <a:pt x="12953" y="27097"/>
                    <a:pt x="12225" y="24311"/>
                  </a:cubicBezTo>
                  <a:cubicBezTo>
                    <a:pt x="13523" y="24026"/>
                    <a:pt x="14854" y="23677"/>
                    <a:pt x="16152" y="23234"/>
                  </a:cubicBezTo>
                  <a:close/>
                  <a:moveTo>
                    <a:pt x="18105" y="1"/>
                  </a:moveTo>
                  <a:cubicBezTo>
                    <a:pt x="17078" y="1"/>
                    <a:pt x="16002" y="479"/>
                    <a:pt x="15582" y="1446"/>
                  </a:cubicBezTo>
                  <a:cubicBezTo>
                    <a:pt x="15550" y="1541"/>
                    <a:pt x="15550" y="1604"/>
                    <a:pt x="15582" y="1667"/>
                  </a:cubicBezTo>
                  <a:cubicBezTo>
                    <a:pt x="15139" y="2206"/>
                    <a:pt x="15107" y="2839"/>
                    <a:pt x="15360" y="3441"/>
                  </a:cubicBezTo>
                  <a:cubicBezTo>
                    <a:pt x="14062" y="5468"/>
                    <a:pt x="13017" y="7621"/>
                    <a:pt x="12288" y="9933"/>
                  </a:cubicBezTo>
                  <a:cubicBezTo>
                    <a:pt x="11462" y="9721"/>
                    <a:pt x="10609" y="9580"/>
                    <a:pt x="9806" y="9580"/>
                  </a:cubicBezTo>
                  <a:cubicBezTo>
                    <a:pt x="8085" y="9580"/>
                    <a:pt x="6589" y="10227"/>
                    <a:pt x="6050" y="12213"/>
                  </a:cubicBezTo>
                  <a:cubicBezTo>
                    <a:pt x="5733" y="13353"/>
                    <a:pt x="6176" y="14525"/>
                    <a:pt x="6841" y="15507"/>
                  </a:cubicBezTo>
                  <a:cubicBezTo>
                    <a:pt x="5416" y="16710"/>
                    <a:pt x="4023" y="17977"/>
                    <a:pt x="2756" y="19339"/>
                  </a:cubicBezTo>
                  <a:cubicBezTo>
                    <a:pt x="2661" y="19465"/>
                    <a:pt x="2661" y="19624"/>
                    <a:pt x="2724" y="19719"/>
                  </a:cubicBezTo>
                  <a:cubicBezTo>
                    <a:pt x="1173" y="19972"/>
                    <a:pt x="1" y="21429"/>
                    <a:pt x="191" y="23012"/>
                  </a:cubicBezTo>
                  <a:cubicBezTo>
                    <a:pt x="191" y="23075"/>
                    <a:pt x="191" y="23075"/>
                    <a:pt x="222" y="23107"/>
                  </a:cubicBezTo>
                  <a:lnTo>
                    <a:pt x="159" y="23170"/>
                  </a:lnTo>
                  <a:lnTo>
                    <a:pt x="191" y="23170"/>
                  </a:lnTo>
                  <a:cubicBezTo>
                    <a:pt x="159" y="23234"/>
                    <a:pt x="96" y="23297"/>
                    <a:pt x="159" y="23392"/>
                  </a:cubicBezTo>
                  <a:cubicBezTo>
                    <a:pt x="414" y="24864"/>
                    <a:pt x="1782" y="26007"/>
                    <a:pt x="3291" y="26007"/>
                  </a:cubicBezTo>
                  <a:cubicBezTo>
                    <a:pt x="3470" y="26007"/>
                    <a:pt x="3651" y="25991"/>
                    <a:pt x="3833" y="25957"/>
                  </a:cubicBezTo>
                  <a:cubicBezTo>
                    <a:pt x="4529" y="25799"/>
                    <a:pt x="5226" y="25387"/>
                    <a:pt x="5638" y="24817"/>
                  </a:cubicBezTo>
                  <a:cubicBezTo>
                    <a:pt x="6079" y="24844"/>
                    <a:pt x="6518" y="24857"/>
                    <a:pt x="6954" y="24857"/>
                  </a:cubicBezTo>
                  <a:cubicBezTo>
                    <a:pt x="8583" y="24857"/>
                    <a:pt x="10176" y="24680"/>
                    <a:pt x="11750" y="24406"/>
                  </a:cubicBezTo>
                  <a:cubicBezTo>
                    <a:pt x="12539" y="27562"/>
                    <a:pt x="14200" y="30630"/>
                    <a:pt x="17459" y="30630"/>
                  </a:cubicBezTo>
                  <a:cubicBezTo>
                    <a:pt x="17601" y="30630"/>
                    <a:pt x="17746" y="30625"/>
                    <a:pt x="17894" y="30613"/>
                  </a:cubicBezTo>
                  <a:cubicBezTo>
                    <a:pt x="20459" y="30423"/>
                    <a:pt x="21757" y="28206"/>
                    <a:pt x="22518" y="25641"/>
                  </a:cubicBezTo>
                  <a:cubicBezTo>
                    <a:pt x="23492" y="25848"/>
                    <a:pt x="24480" y="25974"/>
                    <a:pt x="25446" y="25974"/>
                  </a:cubicBezTo>
                  <a:cubicBezTo>
                    <a:pt x="25956" y="25974"/>
                    <a:pt x="26459" y="25939"/>
                    <a:pt x="26951" y="25862"/>
                  </a:cubicBezTo>
                  <a:cubicBezTo>
                    <a:pt x="27360" y="26139"/>
                    <a:pt x="27842" y="26269"/>
                    <a:pt x="28324" y="26269"/>
                  </a:cubicBezTo>
                  <a:cubicBezTo>
                    <a:pt x="29112" y="26269"/>
                    <a:pt x="29900" y="25921"/>
                    <a:pt x="30371" y="25292"/>
                  </a:cubicBezTo>
                  <a:cubicBezTo>
                    <a:pt x="31163" y="24247"/>
                    <a:pt x="31100" y="22505"/>
                    <a:pt x="29991" y="21682"/>
                  </a:cubicBezTo>
                  <a:cubicBezTo>
                    <a:pt x="29611" y="21397"/>
                    <a:pt x="29168" y="21239"/>
                    <a:pt x="28693" y="21207"/>
                  </a:cubicBezTo>
                  <a:cubicBezTo>
                    <a:pt x="28788" y="21112"/>
                    <a:pt x="28788" y="20954"/>
                    <a:pt x="28661" y="20890"/>
                  </a:cubicBezTo>
                  <a:cubicBezTo>
                    <a:pt x="27711" y="19782"/>
                    <a:pt x="26666" y="18705"/>
                    <a:pt x="25621" y="17692"/>
                  </a:cubicBezTo>
                  <a:cubicBezTo>
                    <a:pt x="26159" y="17217"/>
                    <a:pt x="26730" y="16678"/>
                    <a:pt x="27236" y="16172"/>
                  </a:cubicBezTo>
                  <a:cubicBezTo>
                    <a:pt x="28661" y="14715"/>
                    <a:pt x="30878" y="12625"/>
                    <a:pt x="30466" y="10313"/>
                  </a:cubicBezTo>
                  <a:cubicBezTo>
                    <a:pt x="30118" y="8286"/>
                    <a:pt x="27933" y="7399"/>
                    <a:pt x="26128" y="7241"/>
                  </a:cubicBezTo>
                  <a:cubicBezTo>
                    <a:pt x="25826" y="7211"/>
                    <a:pt x="25523" y="7197"/>
                    <a:pt x="25218" y="7197"/>
                  </a:cubicBezTo>
                  <a:cubicBezTo>
                    <a:pt x="24241" y="7197"/>
                    <a:pt x="23246" y="7340"/>
                    <a:pt x="22232" y="7558"/>
                  </a:cubicBezTo>
                  <a:cubicBezTo>
                    <a:pt x="21821" y="6323"/>
                    <a:pt x="21187" y="5183"/>
                    <a:pt x="20396" y="4074"/>
                  </a:cubicBezTo>
                  <a:cubicBezTo>
                    <a:pt x="20332" y="4011"/>
                    <a:pt x="20301" y="3979"/>
                    <a:pt x="20269" y="3979"/>
                  </a:cubicBezTo>
                  <a:cubicBezTo>
                    <a:pt x="20902" y="2807"/>
                    <a:pt x="20744" y="1161"/>
                    <a:pt x="19541" y="369"/>
                  </a:cubicBezTo>
                  <a:cubicBezTo>
                    <a:pt x="19136" y="124"/>
                    <a:pt x="18627" y="1"/>
                    <a:pt x="18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52;p50">
              <a:extLst>
                <a:ext uri="{FF2B5EF4-FFF2-40B4-BE49-F238E27FC236}">
                  <a16:creationId xmlns:a16="http://schemas.microsoft.com/office/drawing/2014/main" id="{49E214DF-AAB1-44F7-A7CE-7C3FA91889CB}"/>
                </a:ext>
              </a:extLst>
            </p:cNvPr>
            <p:cNvSpPr/>
            <p:nvPr/>
          </p:nvSpPr>
          <p:spPr>
            <a:xfrm>
              <a:off x="7423495" y="4180107"/>
              <a:ext cx="87700" cy="48669"/>
            </a:xfrm>
            <a:custGeom>
              <a:avLst/>
              <a:gdLst/>
              <a:ahLst/>
              <a:cxnLst/>
              <a:rect l="l" t="t" r="r" b="b"/>
              <a:pathLst>
                <a:path w="2757" h="1530" extrusionOk="0">
                  <a:moveTo>
                    <a:pt x="1775" y="0"/>
                  </a:moveTo>
                  <a:cubicBezTo>
                    <a:pt x="1610" y="0"/>
                    <a:pt x="1441" y="25"/>
                    <a:pt x="1268" y="79"/>
                  </a:cubicBezTo>
                  <a:cubicBezTo>
                    <a:pt x="729" y="301"/>
                    <a:pt x="254" y="712"/>
                    <a:pt x="33" y="1251"/>
                  </a:cubicBezTo>
                  <a:cubicBezTo>
                    <a:pt x="1" y="1346"/>
                    <a:pt x="33" y="1472"/>
                    <a:pt x="159" y="1504"/>
                  </a:cubicBezTo>
                  <a:cubicBezTo>
                    <a:pt x="195" y="1522"/>
                    <a:pt x="228" y="1530"/>
                    <a:pt x="258" y="1530"/>
                  </a:cubicBezTo>
                  <a:cubicBezTo>
                    <a:pt x="337" y="1530"/>
                    <a:pt x="399" y="1478"/>
                    <a:pt x="444" y="1409"/>
                  </a:cubicBezTo>
                  <a:cubicBezTo>
                    <a:pt x="710" y="788"/>
                    <a:pt x="1240" y="587"/>
                    <a:pt x="1751" y="587"/>
                  </a:cubicBezTo>
                  <a:cubicBezTo>
                    <a:pt x="1970" y="587"/>
                    <a:pt x="2186" y="624"/>
                    <a:pt x="2376" y="681"/>
                  </a:cubicBezTo>
                  <a:cubicBezTo>
                    <a:pt x="2406" y="688"/>
                    <a:pt x="2438" y="692"/>
                    <a:pt x="2469" y="692"/>
                  </a:cubicBezTo>
                  <a:cubicBezTo>
                    <a:pt x="2570" y="692"/>
                    <a:pt x="2669" y="651"/>
                    <a:pt x="2693" y="554"/>
                  </a:cubicBezTo>
                  <a:cubicBezTo>
                    <a:pt x="2756" y="491"/>
                    <a:pt x="2756" y="396"/>
                    <a:pt x="2724" y="332"/>
                  </a:cubicBezTo>
                  <a:cubicBezTo>
                    <a:pt x="2724" y="301"/>
                    <a:pt x="2693" y="237"/>
                    <a:pt x="2661" y="237"/>
                  </a:cubicBezTo>
                  <a:cubicBezTo>
                    <a:pt x="2390" y="91"/>
                    <a:pt x="2092" y="0"/>
                    <a:pt x="1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53;p50">
              <a:extLst>
                <a:ext uri="{FF2B5EF4-FFF2-40B4-BE49-F238E27FC236}">
                  <a16:creationId xmlns:a16="http://schemas.microsoft.com/office/drawing/2014/main" id="{5F32890E-E456-4C7C-A458-E4F9E6BD4851}"/>
                </a:ext>
              </a:extLst>
            </p:cNvPr>
            <p:cNvSpPr/>
            <p:nvPr/>
          </p:nvSpPr>
          <p:spPr>
            <a:xfrm>
              <a:off x="8175038" y="1642019"/>
              <a:ext cx="191464" cy="146962"/>
            </a:xfrm>
            <a:custGeom>
              <a:avLst/>
              <a:gdLst/>
              <a:ahLst/>
              <a:cxnLst/>
              <a:rect l="l" t="t" r="r" b="b"/>
              <a:pathLst>
                <a:path w="6019" h="4620" extrusionOk="0">
                  <a:moveTo>
                    <a:pt x="2473" y="0"/>
                  </a:moveTo>
                  <a:cubicBezTo>
                    <a:pt x="1916" y="0"/>
                    <a:pt x="1366" y="203"/>
                    <a:pt x="950" y="664"/>
                  </a:cubicBezTo>
                  <a:cubicBezTo>
                    <a:pt x="0" y="1772"/>
                    <a:pt x="253" y="3324"/>
                    <a:pt x="1108" y="4338"/>
                  </a:cubicBezTo>
                  <a:lnTo>
                    <a:pt x="1108" y="4401"/>
                  </a:lnTo>
                  <a:cubicBezTo>
                    <a:pt x="1172" y="4401"/>
                    <a:pt x="1221" y="4373"/>
                    <a:pt x="1275" y="4373"/>
                  </a:cubicBezTo>
                  <a:cubicBezTo>
                    <a:pt x="1302" y="4373"/>
                    <a:pt x="1330" y="4380"/>
                    <a:pt x="1362" y="4401"/>
                  </a:cubicBezTo>
                  <a:cubicBezTo>
                    <a:pt x="1701" y="4552"/>
                    <a:pt x="2050" y="4620"/>
                    <a:pt x="2390" y="4620"/>
                  </a:cubicBezTo>
                  <a:cubicBezTo>
                    <a:pt x="4337" y="4620"/>
                    <a:pt x="6018" y="2394"/>
                    <a:pt x="4212" y="696"/>
                  </a:cubicBezTo>
                  <a:cubicBezTo>
                    <a:pt x="3742" y="259"/>
                    <a:pt x="3102" y="0"/>
                    <a:pt x="2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54;p50">
              <a:extLst>
                <a:ext uri="{FF2B5EF4-FFF2-40B4-BE49-F238E27FC236}">
                  <a16:creationId xmlns:a16="http://schemas.microsoft.com/office/drawing/2014/main" id="{5B6B1C86-A5F6-45B0-8169-FB2D95194F6A}"/>
                </a:ext>
              </a:extLst>
            </p:cNvPr>
            <p:cNvSpPr/>
            <p:nvPr/>
          </p:nvSpPr>
          <p:spPr>
            <a:xfrm>
              <a:off x="8163936" y="1621693"/>
              <a:ext cx="200498" cy="188920"/>
            </a:xfrm>
            <a:custGeom>
              <a:avLst/>
              <a:gdLst/>
              <a:ahLst/>
              <a:cxnLst/>
              <a:rect l="l" t="t" r="r" b="b"/>
              <a:pathLst>
                <a:path w="6303" h="5939" extrusionOk="0">
                  <a:moveTo>
                    <a:pt x="2812" y="667"/>
                  </a:moveTo>
                  <a:cubicBezTo>
                    <a:pt x="3412" y="667"/>
                    <a:pt x="4056" y="889"/>
                    <a:pt x="4561" y="1335"/>
                  </a:cubicBezTo>
                  <a:cubicBezTo>
                    <a:pt x="5384" y="2126"/>
                    <a:pt x="5574" y="3140"/>
                    <a:pt x="5004" y="3995"/>
                  </a:cubicBezTo>
                  <a:cubicBezTo>
                    <a:pt x="4566" y="4663"/>
                    <a:pt x="3726" y="5181"/>
                    <a:pt x="2800" y="5181"/>
                  </a:cubicBezTo>
                  <a:cubicBezTo>
                    <a:pt x="2454" y="5181"/>
                    <a:pt x="2096" y="5109"/>
                    <a:pt x="1742" y="4945"/>
                  </a:cubicBezTo>
                  <a:cubicBezTo>
                    <a:pt x="1695" y="4929"/>
                    <a:pt x="1655" y="4921"/>
                    <a:pt x="1624" y="4921"/>
                  </a:cubicBezTo>
                  <a:cubicBezTo>
                    <a:pt x="1592" y="4921"/>
                    <a:pt x="1568" y="4929"/>
                    <a:pt x="1552" y="4945"/>
                  </a:cubicBezTo>
                  <a:cubicBezTo>
                    <a:pt x="761" y="4027"/>
                    <a:pt x="349" y="2506"/>
                    <a:pt x="1362" y="1303"/>
                  </a:cubicBezTo>
                  <a:cubicBezTo>
                    <a:pt x="1711" y="923"/>
                    <a:pt x="2154" y="670"/>
                    <a:pt x="2693" y="670"/>
                  </a:cubicBezTo>
                  <a:cubicBezTo>
                    <a:pt x="2732" y="668"/>
                    <a:pt x="2772" y="667"/>
                    <a:pt x="2812" y="667"/>
                  </a:cubicBezTo>
                  <a:close/>
                  <a:moveTo>
                    <a:pt x="2825" y="1"/>
                  </a:moveTo>
                  <a:cubicBezTo>
                    <a:pt x="2175" y="1"/>
                    <a:pt x="1529" y="218"/>
                    <a:pt x="1014" y="733"/>
                  </a:cubicBezTo>
                  <a:cubicBezTo>
                    <a:pt x="349" y="1398"/>
                    <a:pt x="1" y="2411"/>
                    <a:pt x="127" y="3393"/>
                  </a:cubicBezTo>
                  <a:cubicBezTo>
                    <a:pt x="191" y="4217"/>
                    <a:pt x="602" y="4850"/>
                    <a:pt x="1236" y="5262"/>
                  </a:cubicBezTo>
                  <a:cubicBezTo>
                    <a:pt x="1267" y="5262"/>
                    <a:pt x="1267" y="5293"/>
                    <a:pt x="1299" y="5293"/>
                  </a:cubicBezTo>
                  <a:cubicBezTo>
                    <a:pt x="1299" y="5388"/>
                    <a:pt x="1362" y="5483"/>
                    <a:pt x="1426" y="5547"/>
                  </a:cubicBezTo>
                  <a:cubicBezTo>
                    <a:pt x="1457" y="5578"/>
                    <a:pt x="1521" y="5578"/>
                    <a:pt x="1552" y="5610"/>
                  </a:cubicBezTo>
                  <a:cubicBezTo>
                    <a:pt x="1958" y="5838"/>
                    <a:pt x="2395" y="5939"/>
                    <a:pt x="2831" y="5939"/>
                  </a:cubicBezTo>
                  <a:cubicBezTo>
                    <a:pt x="3790" y="5939"/>
                    <a:pt x="4743" y="5452"/>
                    <a:pt x="5353" y="4755"/>
                  </a:cubicBezTo>
                  <a:cubicBezTo>
                    <a:pt x="6303" y="3583"/>
                    <a:pt x="6144" y="1936"/>
                    <a:pt x="5004" y="860"/>
                  </a:cubicBezTo>
                  <a:cubicBezTo>
                    <a:pt x="4846" y="701"/>
                    <a:pt x="4593" y="543"/>
                    <a:pt x="4403" y="416"/>
                  </a:cubicBezTo>
                  <a:cubicBezTo>
                    <a:pt x="3924" y="155"/>
                    <a:pt x="3373" y="1"/>
                    <a:pt x="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55;p50">
              <a:extLst>
                <a:ext uri="{FF2B5EF4-FFF2-40B4-BE49-F238E27FC236}">
                  <a16:creationId xmlns:a16="http://schemas.microsoft.com/office/drawing/2014/main" id="{8DC8D3D7-90B1-4054-8427-891C96508EF3}"/>
                </a:ext>
              </a:extLst>
            </p:cNvPr>
            <p:cNvSpPr/>
            <p:nvPr/>
          </p:nvSpPr>
          <p:spPr>
            <a:xfrm>
              <a:off x="8215309" y="1741298"/>
              <a:ext cx="69537" cy="25734"/>
            </a:xfrm>
            <a:custGeom>
              <a:avLst/>
              <a:gdLst/>
              <a:ahLst/>
              <a:cxnLst/>
              <a:rect l="l" t="t" r="r" b="b"/>
              <a:pathLst>
                <a:path w="2186" h="809" extrusionOk="0">
                  <a:moveTo>
                    <a:pt x="291" y="1"/>
                  </a:moveTo>
                  <a:cubicBezTo>
                    <a:pt x="225" y="1"/>
                    <a:pt x="162" y="28"/>
                    <a:pt x="127" y="45"/>
                  </a:cubicBezTo>
                  <a:lnTo>
                    <a:pt x="96" y="77"/>
                  </a:lnTo>
                  <a:cubicBezTo>
                    <a:pt x="32" y="108"/>
                    <a:pt x="1" y="235"/>
                    <a:pt x="96" y="330"/>
                  </a:cubicBezTo>
                  <a:cubicBezTo>
                    <a:pt x="360" y="624"/>
                    <a:pt x="706" y="808"/>
                    <a:pt x="1109" y="808"/>
                  </a:cubicBezTo>
                  <a:cubicBezTo>
                    <a:pt x="1140" y="808"/>
                    <a:pt x="1172" y="807"/>
                    <a:pt x="1204" y="805"/>
                  </a:cubicBezTo>
                  <a:cubicBezTo>
                    <a:pt x="1584" y="742"/>
                    <a:pt x="1901" y="583"/>
                    <a:pt x="2091" y="267"/>
                  </a:cubicBezTo>
                  <a:cubicBezTo>
                    <a:pt x="2186" y="203"/>
                    <a:pt x="2154" y="77"/>
                    <a:pt x="2059" y="45"/>
                  </a:cubicBezTo>
                  <a:lnTo>
                    <a:pt x="2028" y="45"/>
                  </a:lnTo>
                  <a:cubicBezTo>
                    <a:pt x="1988" y="32"/>
                    <a:pt x="1954" y="24"/>
                    <a:pt x="1926" y="24"/>
                  </a:cubicBezTo>
                  <a:cubicBezTo>
                    <a:pt x="1886" y="24"/>
                    <a:pt x="1856" y="39"/>
                    <a:pt x="1838" y="77"/>
                  </a:cubicBezTo>
                  <a:cubicBezTo>
                    <a:pt x="1616" y="267"/>
                    <a:pt x="1363" y="393"/>
                    <a:pt x="1078" y="393"/>
                  </a:cubicBezTo>
                  <a:cubicBezTo>
                    <a:pt x="793" y="393"/>
                    <a:pt x="603" y="267"/>
                    <a:pt x="444" y="77"/>
                  </a:cubicBezTo>
                  <a:cubicBezTo>
                    <a:pt x="401" y="19"/>
                    <a:pt x="345"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56;p50">
              <a:extLst>
                <a:ext uri="{FF2B5EF4-FFF2-40B4-BE49-F238E27FC236}">
                  <a16:creationId xmlns:a16="http://schemas.microsoft.com/office/drawing/2014/main" id="{0F53FB52-A1F1-48EF-9782-A68268C2DB8B}"/>
                </a:ext>
              </a:extLst>
            </p:cNvPr>
            <p:cNvSpPr/>
            <p:nvPr/>
          </p:nvSpPr>
          <p:spPr>
            <a:xfrm>
              <a:off x="8515532" y="3525521"/>
              <a:ext cx="179313" cy="147948"/>
            </a:xfrm>
            <a:custGeom>
              <a:avLst/>
              <a:gdLst/>
              <a:ahLst/>
              <a:cxnLst/>
              <a:rect l="l" t="t" r="r" b="b"/>
              <a:pathLst>
                <a:path w="5637" h="4651" extrusionOk="0">
                  <a:moveTo>
                    <a:pt x="2781" y="0"/>
                  </a:moveTo>
                  <a:cubicBezTo>
                    <a:pt x="2307" y="0"/>
                    <a:pt x="1798" y="183"/>
                    <a:pt x="1299" y="611"/>
                  </a:cubicBezTo>
                  <a:cubicBezTo>
                    <a:pt x="380" y="1402"/>
                    <a:pt x="0" y="2859"/>
                    <a:pt x="919" y="3841"/>
                  </a:cubicBezTo>
                  <a:cubicBezTo>
                    <a:pt x="1436" y="4408"/>
                    <a:pt x="2112" y="4650"/>
                    <a:pt x="2807" y="4650"/>
                  </a:cubicBezTo>
                  <a:cubicBezTo>
                    <a:pt x="3430" y="4650"/>
                    <a:pt x="4070" y="4455"/>
                    <a:pt x="4624" y="4126"/>
                  </a:cubicBezTo>
                  <a:lnTo>
                    <a:pt x="4656" y="4126"/>
                  </a:lnTo>
                  <a:cubicBezTo>
                    <a:pt x="4624" y="4031"/>
                    <a:pt x="4624" y="3967"/>
                    <a:pt x="4656" y="3872"/>
                  </a:cubicBezTo>
                  <a:cubicBezTo>
                    <a:pt x="5637" y="2155"/>
                    <a:pt x="4413" y="0"/>
                    <a:pt x="27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57;p50">
              <a:extLst>
                <a:ext uri="{FF2B5EF4-FFF2-40B4-BE49-F238E27FC236}">
                  <a16:creationId xmlns:a16="http://schemas.microsoft.com/office/drawing/2014/main" id="{168FC267-C5E7-4D07-8704-0C1DAD1DAA22}"/>
                </a:ext>
              </a:extLst>
            </p:cNvPr>
            <p:cNvSpPr/>
            <p:nvPr/>
          </p:nvSpPr>
          <p:spPr>
            <a:xfrm>
              <a:off x="8499404" y="3505131"/>
              <a:ext cx="208546" cy="187902"/>
            </a:xfrm>
            <a:custGeom>
              <a:avLst/>
              <a:gdLst/>
              <a:ahLst/>
              <a:cxnLst/>
              <a:rect l="l" t="t" r="r" b="b"/>
              <a:pathLst>
                <a:path w="6556" h="5907" extrusionOk="0">
                  <a:moveTo>
                    <a:pt x="3283" y="684"/>
                  </a:moveTo>
                  <a:cubicBezTo>
                    <a:pt x="3716" y="684"/>
                    <a:pt x="4140" y="843"/>
                    <a:pt x="4529" y="1157"/>
                  </a:cubicBezTo>
                  <a:cubicBezTo>
                    <a:pt x="5384" y="1822"/>
                    <a:pt x="5828" y="3247"/>
                    <a:pt x="5131" y="4482"/>
                  </a:cubicBezTo>
                  <a:cubicBezTo>
                    <a:pt x="5099" y="4545"/>
                    <a:pt x="5099" y="4608"/>
                    <a:pt x="5099" y="4672"/>
                  </a:cubicBezTo>
                  <a:cubicBezTo>
                    <a:pt x="4577" y="5020"/>
                    <a:pt x="3920" y="5250"/>
                    <a:pt x="3266" y="5250"/>
                  </a:cubicBezTo>
                  <a:cubicBezTo>
                    <a:pt x="2613" y="5250"/>
                    <a:pt x="1964" y="5020"/>
                    <a:pt x="1457" y="4450"/>
                  </a:cubicBezTo>
                  <a:cubicBezTo>
                    <a:pt x="1109" y="4038"/>
                    <a:pt x="951" y="3563"/>
                    <a:pt x="951" y="3057"/>
                  </a:cubicBezTo>
                  <a:cubicBezTo>
                    <a:pt x="982" y="2423"/>
                    <a:pt x="1299" y="1758"/>
                    <a:pt x="1837" y="1283"/>
                  </a:cubicBezTo>
                  <a:cubicBezTo>
                    <a:pt x="2305" y="882"/>
                    <a:pt x="2800" y="684"/>
                    <a:pt x="3283" y="684"/>
                  </a:cubicBezTo>
                  <a:close/>
                  <a:moveTo>
                    <a:pt x="3339" y="0"/>
                  </a:moveTo>
                  <a:cubicBezTo>
                    <a:pt x="2656" y="0"/>
                    <a:pt x="1955" y="262"/>
                    <a:pt x="1362" y="777"/>
                  </a:cubicBezTo>
                  <a:cubicBezTo>
                    <a:pt x="1204" y="935"/>
                    <a:pt x="1014" y="1125"/>
                    <a:pt x="887" y="1315"/>
                  </a:cubicBezTo>
                  <a:cubicBezTo>
                    <a:pt x="222" y="2265"/>
                    <a:pt x="0" y="3658"/>
                    <a:pt x="824" y="4672"/>
                  </a:cubicBezTo>
                  <a:cubicBezTo>
                    <a:pt x="1362" y="5432"/>
                    <a:pt x="2376" y="5907"/>
                    <a:pt x="3357" y="5907"/>
                  </a:cubicBezTo>
                  <a:cubicBezTo>
                    <a:pt x="4181" y="5907"/>
                    <a:pt x="4909" y="5590"/>
                    <a:pt x="5321" y="4988"/>
                  </a:cubicBezTo>
                  <a:cubicBezTo>
                    <a:pt x="5321" y="4957"/>
                    <a:pt x="5384" y="4957"/>
                    <a:pt x="5384" y="4925"/>
                  </a:cubicBezTo>
                  <a:cubicBezTo>
                    <a:pt x="5448" y="4925"/>
                    <a:pt x="5574" y="4925"/>
                    <a:pt x="5606" y="4830"/>
                  </a:cubicBezTo>
                  <a:cubicBezTo>
                    <a:pt x="5638" y="4798"/>
                    <a:pt x="5701" y="4767"/>
                    <a:pt x="5701" y="4735"/>
                  </a:cubicBezTo>
                  <a:cubicBezTo>
                    <a:pt x="6556" y="3500"/>
                    <a:pt x="6176" y="1822"/>
                    <a:pt x="5258" y="840"/>
                  </a:cubicBezTo>
                  <a:cubicBezTo>
                    <a:pt x="4727" y="278"/>
                    <a:pt x="4042" y="0"/>
                    <a:pt x="3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58;p50">
              <a:extLst>
                <a:ext uri="{FF2B5EF4-FFF2-40B4-BE49-F238E27FC236}">
                  <a16:creationId xmlns:a16="http://schemas.microsoft.com/office/drawing/2014/main" id="{BFF93C10-6DD4-4350-98FB-2048BF4C668E}"/>
                </a:ext>
              </a:extLst>
            </p:cNvPr>
            <p:cNvSpPr/>
            <p:nvPr/>
          </p:nvSpPr>
          <p:spPr>
            <a:xfrm>
              <a:off x="8621300" y="3579598"/>
              <a:ext cx="31269" cy="67151"/>
            </a:xfrm>
            <a:custGeom>
              <a:avLst/>
              <a:gdLst/>
              <a:ahLst/>
              <a:cxnLst/>
              <a:rect l="l" t="t" r="r" b="b"/>
              <a:pathLst>
                <a:path w="983" h="2111" extrusionOk="0">
                  <a:moveTo>
                    <a:pt x="445" y="0"/>
                  </a:moveTo>
                  <a:cubicBezTo>
                    <a:pt x="391" y="0"/>
                    <a:pt x="336" y="31"/>
                    <a:pt x="317" y="51"/>
                  </a:cubicBezTo>
                  <a:lnTo>
                    <a:pt x="317" y="82"/>
                  </a:lnTo>
                  <a:cubicBezTo>
                    <a:pt x="254" y="114"/>
                    <a:pt x="254" y="209"/>
                    <a:pt x="317" y="272"/>
                  </a:cubicBezTo>
                  <a:cubicBezTo>
                    <a:pt x="507" y="494"/>
                    <a:pt x="602" y="811"/>
                    <a:pt x="507" y="1064"/>
                  </a:cubicBezTo>
                  <a:cubicBezTo>
                    <a:pt x="475" y="1349"/>
                    <a:pt x="349" y="1539"/>
                    <a:pt x="127" y="1666"/>
                  </a:cubicBezTo>
                  <a:cubicBezTo>
                    <a:pt x="0" y="1761"/>
                    <a:pt x="0" y="1856"/>
                    <a:pt x="32" y="1982"/>
                  </a:cubicBezTo>
                  <a:cubicBezTo>
                    <a:pt x="32" y="2014"/>
                    <a:pt x="64" y="2014"/>
                    <a:pt x="64" y="2014"/>
                  </a:cubicBezTo>
                  <a:cubicBezTo>
                    <a:pt x="146" y="2075"/>
                    <a:pt x="214" y="2110"/>
                    <a:pt x="270" y="2110"/>
                  </a:cubicBezTo>
                  <a:cubicBezTo>
                    <a:pt x="300" y="2110"/>
                    <a:pt x="326" y="2100"/>
                    <a:pt x="349" y="2077"/>
                  </a:cubicBezTo>
                  <a:cubicBezTo>
                    <a:pt x="697" y="1824"/>
                    <a:pt x="950" y="1444"/>
                    <a:pt x="950" y="1001"/>
                  </a:cubicBezTo>
                  <a:cubicBezTo>
                    <a:pt x="982" y="589"/>
                    <a:pt x="824" y="241"/>
                    <a:pt x="539" y="51"/>
                  </a:cubicBezTo>
                  <a:cubicBezTo>
                    <a:pt x="514" y="13"/>
                    <a:pt x="479"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0" name="Picture 2">
            <a:extLst>
              <a:ext uri="{FF2B5EF4-FFF2-40B4-BE49-F238E27FC236}">
                <a16:creationId xmlns:a16="http://schemas.microsoft.com/office/drawing/2014/main" id="{87EE50F4-1821-41FC-AF8A-34E92D89AE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69720" y="2430236"/>
            <a:ext cx="1767427" cy="2150630"/>
          </a:xfrm>
          <a:prstGeom prst="rect">
            <a:avLst/>
          </a:prstGeom>
        </p:spPr>
      </p:pic>
    </p:spTree>
    <p:extLst>
      <p:ext uri="{BB962C8B-B14F-4D97-AF65-F5344CB8AC3E}">
        <p14:creationId xmlns:p14="http://schemas.microsoft.com/office/powerpoint/2010/main" val="3909656848"/>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286000" y="1047750"/>
          <a:ext cx="27432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gridCol w="342900">
                  <a:extLst>
                    <a:ext uri="{9D8B030D-6E8A-4147-A177-3AD203B41FA5}">
                      <a16:colId xmlns:a16="http://schemas.microsoft.com/office/drawing/2014/main" val="20006"/>
                    </a:ext>
                  </a:extLst>
                </a:gridCol>
                <a:gridCol w="342900">
                  <a:extLst>
                    <a:ext uri="{9D8B030D-6E8A-4147-A177-3AD203B41FA5}">
                      <a16:colId xmlns:a16="http://schemas.microsoft.com/office/drawing/2014/main" val="20007"/>
                    </a:ext>
                  </a:extLst>
                </a:gridCol>
              </a:tblGrid>
              <a:tr h="388620">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T</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H</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Ư</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C</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P</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FF0000"/>
                          </a:solidFill>
                          <a:latin typeface="Times New Roman" panose="02020603050405020304" pitchFamily="18" charset="0"/>
                          <a:cs typeface="Times New Roman" panose="02020603050405020304" pitchFamily="18" charset="0"/>
                        </a:rPr>
                        <a:t>H</a:t>
                      </a:r>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Â</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M</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nvPr>
        </p:nvGraphicFramePr>
        <p:xfrm>
          <a:off x="2628900" y="1421130"/>
          <a:ext cx="20574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88620">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N</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G</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U</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C</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FF0000"/>
                          </a:solidFill>
                          <a:latin typeface="Times New Roman" panose="02020603050405020304" pitchFamily="18" charset="0"/>
                          <a:cs typeface="Times New Roman" panose="02020603050405020304" pitchFamily="18" charset="0"/>
                        </a:rPr>
                        <a:t>Ô</a:t>
                      </a:r>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C</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nvPr>
        </p:nvGraphicFramePr>
        <p:xfrm>
          <a:off x="2286000" y="1794510"/>
          <a:ext cx="34290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gridCol w="342900">
                  <a:extLst>
                    <a:ext uri="{9D8B030D-6E8A-4147-A177-3AD203B41FA5}">
                      <a16:colId xmlns:a16="http://schemas.microsoft.com/office/drawing/2014/main" val="20006"/>
                    </a:ext>
                  </a:extLst>
                </a:gridCol>
                <a:gridCol w="342900">
                  <a:extLst>
                    <a:ext uri="{9D8B030D-6E8A-4147-A177-3AD203B41FA5}">
                      <a16:colId xmlns:a16="http://schemas.microsoft.com/office/drawing/2014/main" val="20007"/>
                    </a:ext>
                  </a:extLst>
                </a:gridCol>
                <a:gridCol w="342900">
                  <a:extLst>
                    <a:ext uri="{9D8B030D-6E8A-4147-A177-3AD203B41FA5}">
                      <a16:colId xmlns:a16="http://schemas.microsoft.com/office/drawing/2014/main" val="20008"/>
                    </a:ext>
                  </a:extLst>
                </a:gridCol>
                <a:gridCol w="342900">
                  <a:extLst>
                    <a:ext uri="{9D8B030D-6E8A-4147-A177-3AD203B41FA5}">
                      <a16:colId xmlns:a16="http://schemas.microsoft.com/office/drawing/2014/main" val="20009"/>
                    </a:ext>
                  </a:extLst>
                </a:gridCol>
              </a:tblGrid>
              <a:tr h="388620">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N</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G</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U</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Y</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Ê</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FF0000"/>
                          </a:solidFill>
                          <a:latin typeface="Times New Roman" panose="02020603050405020304" pitchFamily="18" charset="0"/>
                          <a:cs typeface="Times New Roman" panose="02020603050405020304" pitchFamily="18" charset="0"/>
                        </a:rPr>
                        <a:t>N</a:t>
                      </a:r>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L</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I</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Ê</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U</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nvPr>
        </p:nvGraphicFramePr>
        <p:xfrm>
          <a:off x="3657600" y="2167890"/>
          <a:ext cx="30861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gridCol w="342900">
                  <a:extLst>
                    <a:ext uri="{9D8B030D-6E8A-4147-A177-3AD203B41FA5}">
                      <a16:colId xmlns:a16="http://schemas.microsoft.com/office/drawing/2014/main" val="20006"/>
                    </a:ext>
                  </a:extLst>
                </a:gridCol>
                <a:gridCol w="342900">
                  <a:extLst>
                    <a:ext uri="{9D8B030D-6E8A-4147-A177-3AD203B41FA5}">
                      <a16:colId xmlns:a16="http://schemas.microsoft.com/office/drawing/2014/main" val="20007"/>
                    </a:ext>
                  </a:extLst>
                </a:gridCol>
                <a:gridCol w="342900">
                  <a:extLst>
                    <a:ext uri="{9D8B030D-6E8A-4147-A177-3AD203B41FA5}">
                      <a16:colId xmlns:a16="http://schemas.microsoft.com/office/drawing/2014/main" val="20008"/>
                    </a:ext>
                  </a:extLst>
                </a:gridCol>
              </a:tblGrid>
              <a:tr h="388620">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N</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FF0000"/>
                          </a:solidFill>
                          <a:latin typeface="Times New Roman" panose="02020603050405020304" pitchFamily="18" charset="0"/>
                          <a:cs typeface="Times New Roman" panose="02020603050405020304" pitchFamily="18" charset="0"/>
                        </a:rPr>
                        <a:t>H</a:t>
                      </a:r>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I</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Ê</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N</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L</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I</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Ê</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U</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nvPr>
        </p:nvGraphicFramePr>
        <p:xfrm>
          <a:off x="3314700" y="2541270"/>
          <a:ext cx="13716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tblGrid>
              <a:tr h="388620">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N</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Ư</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FF0000"/>
                          </a:solidFill>
                          <a:latin typeface="Times New Roman" panose="02020603050405020304" pitchFamily="18" charset="0"/>
                          <a:cs typeface="Times New Roman" panose="02020603050405020304" pitchFamily="18" charset="0"/>
                        </a:rPr>
                        <a:t>Ơ</a:t>
                      </a:r>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C</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nvPr>
        </p:nvGraphicFramePr>
        <p:xfrm>
          <a:off x="2628900" y="2914650"/>
          <a:ext cx="17145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tblGrid>
              <a:tr h="388620">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H</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Ô</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H</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0000FF"/>
                          </a:solidFill>
                          <a:latin typeface="Times New Roman" panose="02020603050405020304" pitchFamily="18" charset="0"/>
                          <a:cs typeface="Times New Roman" panose="02020603050405020304" pitchFamily="18" charset="0"/>
                        </a:rPr>
                        <a:t>Â</a:t>
                      </a:r>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r>
                        <a:rPr lang="en-US" sz="2100" dirty="0" smtClean="0">
                          <a:solidFill>
                            <a:srgbClr val="FF0000"/>
                          </a:solidFill>
                          <a:latin typeface="Times New Roman" panose="02020603050405020304" pitchFamily="18" charset="0"/>
                          <a:cs typeface="Times New Roman" panose="02020603050405020304" pitchFamily="18" charset="0"/>
                        </a:rPr>
                        <a:t>P</a:t>
                      </a:r>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extLst>
                  <a:ext uri="{0D108BD9-81ED-4DB2-BD59-A6C34878D82A}">
                    <a16:rowId xmlns:a16="http://schemas.microsoft.com/office/drawing/2014/main" val="10000"/>
                  </a:ext>
                </a:extLst>
              </a:tr>
            </a:tbl>
          </a:graphicData>
        </a:graphic>
      </p:graphicFrame>
      <p:sp>
        <p:nvSpPr>
          <p:cNvPr id="10" name="SỐ 1"/>
          <p:cNvSpPr/>
          <p:nvPr/>
        </p:nvSpPr>
        <p:spPr>
          <a:xfrm>
            <a:off x="1657350" y="1085850"/>
            <a:ext cx="342900" cy="342900"/>
          </a:xfrm>
          <a:prstGeom prst="ellipse">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00FF"/>
                </a:solidFill>
                <a:latin typeface="Times New Roman" panose="02020603050405020304" pitchFamily="18" charset="0"/>
                <a:cs typeface="Times New Roman" panose="02020603050405020304" pitchFamily="18" charset="0"/>
              </a:rPr>
              <a:t>1</a:t>
            </a:r>
          </a:p>
        </p:txBody>
      </p:sp>
      <p:sp>
        <p:nvSpPr>
          <p:cNvPr id="11" name="Bảng câu hỏi"/>
          <p:cNvSpPr/>
          <p:nvPr/>
        </p:nvSpPr>
        <p:spPr>
          <a:xfrm>
            <a:off x="1943100" y="3657600"/>
            <a:ext cx="5543550" cy="1143000"/>
          </a:xfrm>
          <a:prstGeom prst="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FF"/>
                </a:solidFill>
                <a:latin typeface="Times New Roman" panose="02020603050405020304" pitchFamily="18" charset="0"/>
                <a:cs typeface="Times New Roman" panose="02020603050405020304" pitchFamily="18" charset="0"/>
              </a:rPr>
              <a:t>Hàng 1 gồm 8 chữ cái: Đây là tên gọi chung của các sản phẩm chứa chất bột, chất béo, chất đạm ... Nhằm cung cấp dinh dưỡng cho con người</a:t>
            </a:r>
            <a:r>
              <a:rPr lang="en-US" sz="1050" dirty="0">
                <a:solidFill>
                  <a:srgbClr val="0000FF"/>
                </a:solidFill>
                <a:latin typeface="Times New Roman" panose="02020603050405020304" pitchFamily="18" charset="0"/>
                <a:cs typeface="Times New Roman" panose="02020603050405020304" pitchFamily="18" charset="0"/>
              </a:rPr>
              <a:t>.</a:t>
            </a:r>
          </a:p>
          <a:p>
            <a:pPr algn="ctr"/>
            <a:endParaRPr lang="en-US" sz="1050" dirty="0"/>
          </a:p>
        </p:txBody>
      </p:sp>
      <p:sp>
        <p:nvSpPr>
          <p:cNvPr id="12" name="SỐ 1"/>
          <p:cNvSpPr/>
          <p:nvPr/>
        </p:nvSpPr>
        <p:spPr>
          <a:xfrm>
            <a:off x="1657350" y="1428750"/>
            <a:ext cx="342900" cy="342900"/>
          </a:xfrm>
          <a:prstGeom prst="ellipse">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00FF"/>
                </a:solidFill>
                <a:latin typeface="Times New Roman" panose="02020603050405020304" pitchFamily="18" charset="0"/>
                <a:cs typeface="Times New Roman" panose="02020603050405020304" pitchFamily="18" charset="0"/>
              </a:rPr>
              <a:t>2</a:t>
            </a:r>
          </a:p>
        </p:txBody>
      </p:sp>
      <p:sp>
        <p:nvSpPr>
          <p:cNvPr id="13" name="Bảng câu hỏi"/>
          <p:cNvSpPr/>
          <p:nvPr/>
        </p:nvSpPr>
        <p:spPr>
          <a:xfrm>
            <a:off x="1943100" y="3657600"/>
            <a:ext cx="5543550" cy="1143000"/>
          </a:xfrm>
          <a:prstGeom prst="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FF"/>
                </a:solidFill>
                <a:latin typeface="Times New Roman" panose="02020603050405020304" pitchFamily="18" charset="0"/>
                <a:cs typeface="Times New Roman" panose="02020603050405020304" pitchFamily="18" charset="0"/>
              </a:rPr>
              <a:t>Hàng ngang thức 2 gồm 6 chữ cái: Tên gọi chỉ 5 loại thực phẩm giàu dưỡng chất với các loại hạt gồm gạo tẻ, nếp, mì, vừng và các loại đậu.</a:t>
            </a:r>
          </a:p>
          <a:p>
            <a:pPr algn="ctr"/>
            <a:endParaRPr lang="en-US" sz="1800" b="1" dirty="0">
              <a:solidFill>
                <a:srgbClr val="0000FF"/>
              </a:solidFill>
            </a:endParaRPr>
          </a:p>
        </p:txBody>
      </p:sp>
      <p:sp>
        <p:nvSpPr>
          <p:cNvPr id="14" name="SỐ 1"/>
          <p:cNvSpPr/>
          <p:nvPr/>
        </p:nvSpPr>
        <p:spPr>
          <a:xfrm>
            <a:off x="1657350" y="1771650"/>
            <a:ext cx="342900" cy="342900"/>
          </a:xfrm>
          <a:prstGeom prst="ellipse">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00FF"/>
                </a:solidFill>
                <a:latin typeface="Times New Roman" panose="02020603050405020304" pitchFamily="18" charset="0"/>
                <a:cs typeface="Times New Roman" panose="02020603050405020304" pitchFamily="18" charset="0"/>
              </a:rPr>
              <a:t>3</a:t>
            </a:r>
          </a:p>
        </p:txBody>
      </p:sp>
      <p:sp>
        <p:nvSpPr>
          <p:cNvPr id="15" name="Bảng câu hỏi"/>
          <p:cNvSpPr/>
          <p:nvPr/>
        </p:nvSpPr>
        <p:spPr>
          <a:xfrm>
            <a:off x="1943100" y="3657600"/>
            <a:ext cx="5543550" cy="1143000"/>
          </a:xfrm>
          <a:prstGeom prst="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0000FF"/>
                </a:solidFill>
                <a:latin typeface="Times New Roman" panose="02020603050405020304" pitchFamily="18" charset="0"/>
                <a:cs typeface="Times New Roman" panose="02020603050405020304" pitchFamily="18" charset="0"/>
              </a:rPr>
              <a:t>Hàng ngang thức 3 gồm 10 chữ cái: Vật tự nhiên chưa qua xử lý cần chuyển hóa thành sản phẩm được gọi là gì?</a:t>
            </a:r>
          </a:p>
        </p:txBody>
      </p:sp>
      <p:sp>
        <p:nvSpPr>
          <p:cNvPr id="16" name="SỐ 1"/>
          <p:cNvSpPr/>
          <p:nvPr/>
        </p:nvSpPr>
        <p:spPr>
          <a:xfrm>
            <a:off x="1657350" y="2114550"/>
            <a:ext cx="342900" cy="342900"/>
          </a:xfrm>
          <a:prstGeom prst="ellipse">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00FF"/>
                </a:solidFill>
                <a:latin typeface="Times New Roman" panose="02020603050405020304" pitchFamily="18" charset="0"/>
                <a:cs typeface="Times New Roman" panose="02020603050405020304" pitchFamily="18" charset="0"/>
              </a:rPr>
              <a:t>4</a:t>
            </a:r>
          </a:p>
        </p:txBody>
      </p:sp>
      <p:sp>
        <p:nvSpPr>
          <p:cNvPr id="17" name="Bảng câu hỏi"/>
          <p:cNvSpPr/>
          <p:nvPr/>
        </p:nvSpPr>
        <p:spPr>
          <a:xfrm>
            <a:off x="1943100" y="3657600"/>
            <a:ext cx="5543550" cy="1143000"/>
          </a:xfrm>
          <a:prstGeom prst="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0000FF"/>
                </a:solidFill>
                <a:latin typeface="Times New Roman" panose="02020603050405020304" pitchFamily="18" charset="0"/>
                <a:cs typeface="Times New Roman" panose="02020603050405020304" pitchFamily="18" charset="0"/>
              </a:rPr>
              <a:t>Hàng ngang thức 4 gồm 9 chữ cái: Chất khi cháy tỏa nhiệt và phát sáng gọi là gì?</a:t>
            </a:r>
          </a:p>
        </p:txBody>
      </p:sp>
      <p:sp>
        <p:nvSpPr>
          <p:cNvPr id="18" name="SỐ 1"/>
          <p:cNvSpPr/>
          <p:nvPr/>
        </p:nvSpPr>
        <p:spPr>
          <a:xfrm>
            <a:off x="1657350" y="2457450"/>
            <a:ext cx="342900" cy="342900"/>
          </a:xfrm>
          <a:prstGeom prst="ellipse">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00FF"/>
                </a:solidFill>
                <a:latin typeface="Times New Roman" panose="02020603050405020304" pitchFamily="18" charset="0"/>
                <a:cs typeface="Times New Roman" panose="02020603050405020304" pitchFamily="18" charset="0"/>
              </a:rPr>
              <a:t>5</a:t>
            </a:r>
          </a:p>
        </p:txBody>
      </p:sp>
      <p:sp>
        <p:nvSpPr>
          <p:cNvPr id="19" name="Bảng câu hỏi"/>
          <p:cNvSpPr/>
          <p:nvPr/>
        </p:nvSpPr>
        <p:spPr>
          <a:xfrm>
            <a:off x="1943100" y="3657600"/>
            <a:ext cx="5543550" cy="1143000"/>
          </a:xfrm>
          <a:prstGeom prst="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0000FF"/>
                </a:solidFill>
                <a:latin typeface="Times New Roman" panose="02020603050405020304" pitchFamily="18" charset="0"/>
                <a:cs typeface="Times New Roman" panose="02020603050405020304" pitchFamily="18" charset="0"/>
              </a:rPr>
              <a:t>Hàng ngang thức 5 gồm 4 chữ cái </a:t>
            </a:r>
          </a:p>
          <a:p>
            <a:r>
              <a:rPr lang="en-US" sz="1800" b="1" dirty="0">
                <a:solidFill>
                  <a:srgbClr val="0000FF"/>
                </a:solidFill>
                <a:latin typeface="Times New Roman" panose="02020603050405020304" pitchFamily="18" charset="0"/>
                <a:cs typeface="Times New Roman" panose="02020603050405020304" pitchFamily="18" charset="0"/>
              </a:rPr>
              <a:t>Chất chiếm 70% trọng lượng cơ thể con người, có vai trò quan trọng trong sản xuất nông, công nghiệp, sinh hoạt hàng ngày, ...</a:t>
            </a:r>
          </a:p>
        </p:txBody>
      </p:sp>
      <p:sp>
        <p:nvSpPr>
          <p:cNvPr id="20" name="SỐ 1"/>
          <p:cNvSpPr/>
          <p:nvPr/>
        </p:nvSpPr>
        <p:spPr>
          <a:xfrm>
            <a:off x="1657350" y="2800350"/>
            <a:ext cx="342900" cy="342900"/>
          </a:xfrm>
          <a:prstGeom prst="ellipse">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00FF"/>
                </a:solidFill>
                <a:latin typeface="Times New Roman" panose="02020603050405020304" pitchFamily="18" charset="0"/>
                <a:cs typeface="Times New Roman" panose="02020603050405020304" pitchFamily="18" charset="0"/>
              </a:rPr>
              <a:t>6</a:t>
            </a:r>
          </a:p>
        </p:txBody>
      </p:sp>
      <p:sp>
        <p:nvSpPr>
          <p:cNvPr id="21" name="Bảng câu hỏi"/>
          <p:cNvSpPr/>
          <p:nvPr/>
        </p:nvSpPr>
        <p:spPr>
          <a:xfrm>
            <a:off x="1943100" y="3657600"/>
            <a:ext cx="5543550" cy="1143000"/>
          </a:xfrm>
          <a:prstGeom prst="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0000FF"/>
                </a:solidFill>
                <a:latin typeface="Times New Roman" panose="02020603050405020304" pitchFamily="18" charset="0"/>
                <a:cs typeface="Times New Roman" panose="02020603050405020304" pitchFamily="18" charset="0"/>
              </a:rPr>
              <a:t>Hàng ngang thức 6 gồm 5 chữ cái: Oxygen có vai trò đối với sự sống của con người.</a:t>
            </a:r>
          </a:p>
          <a:p>
            <a:endParaRPr lang="en-US" sz="18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22" name="Table 21"/>
          <p:cNvGraphicFramePr>
            <a:graphicFrameLocks noGrp="1"/>
          </p:cNvGraphicFramePr>
          <p:nvPr>
            <p:extLst/>
          </p:nvPr>
        </p:nvGraphicFramePr>
        <p:xfrm>
          <a:off x="2286000" y="1028700"/>
          <a:ext cx="27432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gridCol w="342900">
                  <a:extLst>
                    <a:ext uri="{9D8B030D-6E8A-4147-A177-3AD203B41FA5}">
                      <a16:colId xmlns:a16="http://schemas.microsoft.com/office/drawing/2014/main" val="20006"/>
                    </a:ext>
                  </a:extLst>
                </a:gridCol>
                <a:gridCol w="342900">
                  <a:extLst>
                    <a:ext uri="{9D8B030D-6E8A-4147-A177-3AD203B41FA5}">
                      <a16:colId xmlns:a16="http://schemas.microsoft.com/office/drawing/2014/main" val="20007"/>
                    </a:ext>
                  </a:extLst>
                </a:gridCol>
              </a:tblGrid>
              <a:tr h="388620">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23" name="Table 22"/>
          <p:cNvGraphicFramePr>
            <a:graphicFrameLocks noGrp="1"/>
          </p:cNvGraphicFramePr>
          <p:nvPr>
            <p:extLst/>
          </p:nvPr>
        </p:nvGraphicFramePr>
        <p:xfrm>
          <a:off x="2628900" y="1402080"/>
          <a:ext cx="20574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88620">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nvPr>
        </p:nvGraphicFramePr>
        <p:xfrm>
          <a:off x="2286000" y="1775460"/>
          <a:ext cx="34290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gridCol w="342900">
                  <a:extLst>
                    <a:ext uri="{9D8B030D-6E8A-4147-A177-3AD203B41FA5}">
                      <a16:colId xmlns:a16="http://schemas.microsoft.com/office/drawing/2014/main" val="20006"/>
                    </a:ext>
                  </a:extLst>
                </a:gridCol>
                <a:gridCol w="342900">
                  <a:extLst>
                    <a:ext uri="{9D8B030D-6E8A-4147-A177-3AD203B41FA5}">
                      <a16:colId xmlns:a16="http://schemas.microsoft.com/office/drawing/2014/main" val="20007"/>
                    </a:ext>
                  </a:extLst>
                </a:gridCol>
                <a:gridCol w="342900">
                  <a:extLst>
                    <a:ext uri="{9D8B030D-6E8A-4147-A177-3AD203B41FA5}">
                      <a16:colId xmlns:a16="http://schemas.microsoft.com/office/drawing/2014/main" val="20008"/>
                    </a:ext>
                  </a:extLst>
                </a:gridCol>
                <a:gridCol w="342900">
                  <a:extLst>
                    <a:ext uri="{9D8B030D-6E8A-4147-A177-3AD203B41FA5}">
                      <a16:colId xmlns:a16="http://schemas.microsoft.com/office/drawing/2014/main" val="20009"/>
                    </a:ext>
                  </a:extLst>
                </a:gridCol>
              </a:tblGrid>
              <a:tr h="388620">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extLst/>
          </p:nvPr>
        </p:nvGraphicFramePr>
        <p:xfrm>
          <a:off x="3657600" y="2148840"/>
          <a:ext cx="30861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gridCol w="342900">
                  <a:extLst>
                    <a:ext uri="{9D8B030D-6E8A-4147-A177-3AD203B41FA5}">
                      <a16:colId xmlns:a16="http://schemas.microsoft.com/office/drawing/2014/main" val="20006"/>
                    </a:ext>
                  </a:extLst>
                </a:gridCol>
                <a:gridCol w="342900">
                  <a:extLst>
                    <a:ext uri="{9D8B030D-6E8A-4147-A177-3AD203B41FA5}">
                      <a16:colId xmlns:a16="http://schemas.microsoft.com/office/drawing/2014/main" val="20007"/>
                    </a:ext>
                  </a:extLst>
                </a:gridCol>
                <a:gridCol w="342900">
                  <a:extLst>
                    <a:ext uri="{9D8B030D-6E8A-4147-A177-3AD203B41FA5}">
                      <a16:colId xmlns:a16="http://schemas.microsoft.com/office/drawing/2014/main" val="20008"/>
                    </a:ext>
                  </a:extLst>
                </a:gridCol>
              </a:tblGrid>
              <a:tr h="388620">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p:extLst/>
          </p:nvPr>
        </p:nvGraphicFramePr>
        <p:xfrm>
          <a:off x="3314700" y="2522220"/>
          <a:ext cx="13716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tblGrid>
              <a:tr h="388620">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27" name="Table 26"/>
          <p:cNvGraphicFramePr>
            <a:graphicFrameLocks noGrp="1"/>
          </p:cNvGraphicFramePr>
          <p:nvPr>
            <p:extLst/>
          </p:nvPr>
        </p:nvGraphicFramePr>
        <p:xfrm>
          <a:off x="2628900" y="2895600"/>
          <a:ext cx="1714500" cy="3886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342900">
                  <a:extLst>
                    <a:ext uri="{9D8B030D-6E8A-4147-A177-3AD203B41FA5}">
                      <a16:colId xmlns:a16="http://schemas.microsoft.com/office/drawing/2014/main" val="20002"/>
                    </a:ext>
                  </a:extLst>
                </a:gridCol>
                <a:gridCol w="3429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tblGrid>
              <a:tr h="388620">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0000FF"/>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60000"/>
                        <a:lumOff val="40000"/>
                      </a:schemeClr>
                    </a:solidFill>
                  </a:tcPr>
                </a:tc>
                <a:tc>
                  <a:txBody>
                    <a:bodyPr/>
                    <a:lstStyle/>
                    <a:p>
                      <a:endParaRPr lang="en-US" sz="21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solidFill>
                      <a:schemeClr val="bg2">
                        <a:lumMod val="25000"/>
                      </a:schemeClr>
                    </a:solidFill>
                  </a:tcPr>
                </a:tc>
                <a:extLst>
                  <a:ext uri="{0D108BD9-81ED-4DB2-BD59-A6C34878D82A}">
                    <a16:rowId xmlns:a16="http://schemas.microsoft.com/office/drawing/2014/main" val="10000"/>
                  </a:ext>
                </a:extLst>
              </a:tr>
            </a:tbl>
          </a:graphicData>
        </a:graphic>
      </p:graphicFrame>
      <p:sp>
        <p:nvSpPr>
          <p:cNvPr id="28" name="Rectangle 27"/>
          <p:cNvSpPr/>
          <p:nvPr/>
        </p:nvSpPr>
        <p:spPr>
          <a:xfrm>
            <a:off x="1912386" y="165869"/>
            <a:ext cx="4872168" cy="577081"/>
          </a:xfrm>
          <a:prstGeom prst="rect">
            <a:avLst/>
          </a:prstGeom>
          <a:noFill/>
        </p:spPr>
        <p:txBody>
          <a:bodyPr wrap="none" lIns="68580" tIns="34290" rIns="68580" bIns="3429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300" b="1" dirty="0">
                <a:ln/>
                <a:solidFill>
                  <a:srgbClr val="0000FF"/>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TRÒ CHƠI GIẢI Ô CHỮ</a:t>
            </a:r>
          </a:p>
        </p:txBody>
      </p:sp>
      <p:sp>
        <p:nvSpPr>
          <p:cNvPr id="2" name="TextBox 1"/>
          <p:cNvSpPr txBox="1"/>
          <p:nvPr/>
        </p:nvSpPr>
        <p:spPr>
          <a:xfrm>
            <a:off x="5772150" y="3115702"/>
            <a:ext cx="1771650" cy="923330"/>
          </a:xfrm>
          <a:prstGeom prst="rect">
            <a:avLst/>
          </a:prstGeom>
          <a:noFill/>
        </p:spPr>
        <p:txBody>
          <a:bodyPr wrap="square" rtlCol="0">
            <a:spAutoFit/>
          </a:bodyPr>
          <a:lstStyle/>
          <a:p>
            <a:r>
              <a:rPr lang="en-US" sz="2700" b="1" dirty="0">
                <a:solidFill>
                  <a:srgbClr val="FF0000"/>
                </a:solidFill>
                <a:latin typeface="Times New Roman" panose="02020603050405020304" pitchFamily="18" charset="0"/>
                <a:cs typeface="Times New Roman" panose="02020603050405020304" pitchFamily="18" charset="0"/>
              </a:rPr>
              <a:t>HỖN HỢP</a:t>
            </a:r>
          </a:p>
        </p:txBody>
      </p:sp>
    </p:spTree>
    <p:extLst>
      <p:ext uri="{BB962C8B-B14F-4D97-AF65-F5344CB8AC3E}">
        <p14:creationId xmlns:p14="http://schemas.microsoft.com/office/powerpoint/2010/main" val="68045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28"/>
                                        </p:tgtEl>
                                        <p:attrNameLst>
                                          <p:attrName>ppt_x</p:attrName>
                                          <p:attrName>ppt_y</p:attrName>
                                        </p:attrNameLst>
                                      </p:cBhvr>
                                    </p:animMotion>
                                    <p:animRot by="1500000">
                                      <p:cBhvr>
                                        <p:cTn id="7" dur="125" fill="hold">
                                          <p:stCondLst>
                                            <p:cond delay="0"/>
                                          </p:stCondLst>
                                        </p:cTn>
                                        <p:tgtEl>
                                          <p:spTgt spid="28"/>
                                        </p:tgtEl>
                                        <p:attrNameLst>
                                          <p:attrName>r</p:attrName>
                                        </p:attrNameLst>
                                      </p:cBhvr>
                                    </p:animRot>
                                    <p:animRot by="-1500000">
                                      <p:cBhvr>
                                        <p:cTn id="8" dur="125" fill="hold">
                                          <p:stCondLst>
                                            <p:cond delay="125"/>
                                          </p:stCondLst>
                                        </p:cTn>
                                        <p:tgtEl>
                                          <p:spTgt spid="28"/>
                                        </p:tgtEl>
                                        <p:attrNameLst>
                                          <p:attrName>r</p:attrName>
                                        </p:attrNameLst>
                                      </p:cBhvr>
                                    </p:animRot>
                                    <p:animRot by="-1500000">
                                      <p:cBhvr>
                                        <p:cTn id="9" dur="125" fill="hold">
                                          <p:stCondLst>
                                            <p:cond delay="250"/>
                                          </p:stCondLst>
                                        </p:cTn>
                                        <p:tgtEl>
                                          <p:spTgt spid="28"/>
                                        </p:tgtEl>
                                        <p:attrNameLst>
                                          <p:attrName>r</p:attrName>
                                        </p:attrNameLst>
                                      </p:cBhvr>
                                    </p:animRot>
                                    <p:animRot by="1500000">
                                      <p:cBhvr>
                                        <p:cTn id="10" dur="125" fill="hold">
                                          <p:stCondLst>
                                            <p:cond delay="375"/>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10"/>
                                        </p:tgtEl>
                                        <p:attrNameLst>
                                          <p:attrName>fillcolor</p:attrName>
                                        </p:attrNameLst>
                                      </p:cBhvr>
                                      <p:to>
                                        <a:schemeClr val="accent2"/>
                                      </p:to>
                                    </p:animClr>
                                    <p:set>
                                      <p:cBhvr>
                                        <p:cTn id="24" dur="500" fill="hold"/>
                                        <p:tgtEl>
                                          <p:spTgt spid="10"/>
                                        </p:tgtEl>
                                        <p:attrNameLst>
                                          <p:attrName>fill.type</p:attrName>
                                        </p:attrNameLst>
                                      </p:cBhvr>
                                      <p:to>
                                        <p:strVal val="solid"/>
                                      </p:to>
                                    </p:set>
                                    <p:set>
                                      <p:cBhvr>
                                        <p:cTn id="25" dur="500" fill="hold"/>
                                        <p:tgtEl>
                                          <p:spTgt spid="10"/>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2"/>
                                        </p:tgtEl>
                                        <p:attrNameLst>
                                          <p:attrName>fillcolor</p:attrName>
                                        </p:attrNameLst>
                                      </p:cBhvr>
                                      <p:to>
                                        <a:schemeClr val="accent2"/>
                                      </p:to>
                                    </p:animClr>
                                    <p:set>
                                      <p:cBhvr>
                                        <p:cTn id="43" dur="500" fill="hold"/>
                                        <p:tgtEl>
                                          <p:spTgt spid="12"/>
                                        </p:tgtEl>
                                        <p:attrNameLst>
                                          <p:attrName>fill.type</p:attrName>
                                        </p:attrNameLst>
                                      </p:cBhvr>
                                      <p:to>
                                        <p:strVal val="solid"/>
                                      </p:to>
                                    </p:set>
                                    <p:set>
                                      <p:cBhvr>
                                        <p:cTn id="44" dur="500" fill="hold"/>
                                        <p:tgtEl>
                                          <p:spTgt spid="1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3"/>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4"/>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14"/>
                                        </p:tgtEl>
                                        <p:attrNameLst>
                                          <p:attrName>fillcolor</p:attrName>
                                        </p:attrNameLst>
                                      </p:cBhvr>
                                      <p:to>
                                        <a:schemeClr val="accent2"/>
                                      </p:to>
                                    </p:animClr>
                                    <p:set>
                                      <p:cBhvr>
                                        <p:cTn id="62" dur="500" fill="hold"/>
                                        <p:tgtEl>
                                          <p:spTgt spid="14"/>
                                        </p:tgtEl>
                                        <p:attrNameLst>
                                          <p:attrName>fill.type</p:attrName>
                                        </p:attrNameLst>
                                      </p:cBhvr>
                                      <p:to>
                                        <p:strVal val="solid"/>
                                      </p:to>
                                    </p:set>
                                    <p:set>
                                      <p:cBhvr>
                                        <p:cTn id="63" dur="500" fill="hold"/>
                                        <p:tgtEl>
                                          <p:spTgt spid="14"/>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ppt_x"/>
                                          </p:val>
                                        </p:tav>
                                        <p:tav tm="100000">
                                          <p:val>
                                            <p:strVal val="#ppt_x"/>
                                          </p:val>
                                        </p:tav>
                                      </p:tavLst>
                                    </p:anim>
                                    <p:anim calcmode="lin" valueType="num">
                                      <p:cBhvr additive="base">
                                        <p:cTn id="6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5"/>
                                        </p:tgtEl>
                                      </p:cBhvr>
                                    </p:animEffect>
                                    <p:set>
                                      <p:cBhvr>
                                        <p:cTn id="7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6" restart="whenNotActive" fill="hold" evtFilter="cancelBubble" nodeType="interactiveSeq">
                <p:stCondLst>
                  <p:cond evt="onClick" delay="0">
                    <p:tgtEl>
                      <p:spTgt spid="16"/>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500" fill="hold"/>
                                        <p:tgtEl>
                                          <p:spTgt spid="16"/>
                                        </p:tgtEl>
                                        <p:attrNameLst>
                                          <p:attrName>fillcolor</p:attrName>
                                        </p:attrNameLst>
                                      </p:cBhvr>
                                      <p:to>
                                        <a:schemeClr val="accent2"/>
                                      </p:to>
                                    </p:animClr>
                                    <p:set>
                                      <p:cBhvr>
                                        <p:cTn id="81" dur="500" fill="hold"/>
                                        <p:tgtEl>
                                          <p:spTgt spid="16"/>
                                        </p:tgtEl>
                                        <p:attrNameLst>
                                          <p:attrName>fill.type</p:attrName>
                                        </p:attrNameLst>
                                      </p:cBhvr>
                                      <p:to>
                                        <p:strVal val="solid"/>
                                      </p:to>
                                    </p:set>
                                    <p:set>
                                      <p:cBhvr>
                                        <p:cTn id="82" dur="500" fill="hold"/>
                                        <p:tgtEl>
                                          <p:spTgt spid="16"/>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6"/>
                  </p:tgtEl>
                </p:cond>
              </p:nextCondLst>
            </p:seq>
            <p:seq concurrent="1" nextAc="seek">
              <p:cTn id="89" restart="whenNotActive" fill="hold" evtFilter="cancelBubble" nodeType="interactiveSeq">
                <p:stCondLst>
                  <p:cond evt="onClick" delay="0">
                    <p:tgtEl>
                      <p:spTgt spid="17"/>
                    </p:tgtEl>
                  </p:cond>
                </p:stCondLst>
                <p:endSync evt="end" delay="0">
                  <p:rtn val="all"/>
                </p:endSync>
                <p:childTnLst>
                  <p:par>
                    <p:cTn id="90" fill="hold">
                      <p:stCondLst>
                        <p:cond delay="0"/>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95" restart="whenNotActive" fill="hold" evtFilter="cancelBubble" nodeType="interactiveSeq">
                <p:stCondLst>
                  <p:cond evt="onClick" delay="0">
                    <p:tgtEl>
                      <p:spTgt spid="18"/>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500" fill="hold"/>
                                        <p:tgtEl>
                                          <p:spTgt spid="18"/>
                                        </p:tgtEl>
                                        <p:attrNameLst>
                                          <p:attrName>fillcolor</p:attrName>
                                        </p:attrNameLst>
                                      </p:cBhvr>
                                      <p:to>
                                        <a:schemeClr val="accent2"/>
                                      </p:to>
                                    </p:animClr>
                                    <p:set>
                                      <p:cBhvr>
                                        <p:cTn id="100" dur="500" fill="hold"/>
                                        <p:tgtEl>
                                          <p:spTgt spid="18"/>
                                        </p:tgtEl>
                                        <p:attrNameLst>
                                          <p:attrName>fill.type</p:attrName>
                                        </p:attrNameLst>
                                      </p:cBhvr>
                                      <p:to>
                                        <p:strVal val="solid"/>
                                      </p:to>
                                    </p:set>
                                    <p:set>
                                      <p:cBhvr>
                                        <p:cTn id="101" dur="500" fill="hold"/>
                                        <p:tgtEl>
                                          <p:spTgt spid="18"/>
                                        </p:tgtEl>
                                        <p:attrNameLst>
                                          <p:attrName>fill.on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anim calcmode="lin" valueType="num">
                                      <p:cBhvr additive="base">
                                        <p:cTn id="106" dur="500" fill="hold"/>
                                        <p:tgtEl>
                                          <p:spTgt spid="19"/>
                                        </p:tgtEl>
                                        <p:attrNameLst>
                                          <p:attrName>ppt_x</p:attrName>
                                        </p:attrNameLst>
                                      </p:cBhvr>
                                      <p:tavLst>
                                        <p:tav tm="0">
                                          <p:val>
                                            <p:strVal val="#ppt_x"/>
                                          </p:val>
                                        </p:tav>
                                        <p:tav tm="100000">
                                          <p:val>
                                            <p:strVal val="#ppt_x"/>
                                          </p:val>
                                        </p:tav>
                                      </p:tavLst>
                                    </p:anim>
                                    <p:anim calcmode="lin" valueType="num">
                                      <p:cBhvr additive="base">
                                        <p:cTn id="10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seq concurrent="1" nextAc="seek">
              <p:cTn id="108" restart="whenNotActive" fill="hold" evtFilter="cancelBubble" nodeType="interactiveSeq">
                <p:stCondLst>
                  <p:cond evt="onClick" delay="0">
                    <p:tgtEl>
                      <p:spTgt spid="19"/>
                    </p:tgtEl>
                  </p:cond>
                </p:stCondLst>
                <p:endSync evt="end" delay="0">
                  <p:rtn val="all"/>
                </p:endSync>
                <p:childTnLst>
                  <p:par>
                    <p:cTn id="109" fill="hold">
                      <p:stCondLst>
                        <p:cond delay="0"/>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19"/>
                                        </p:tgtEl>
                                      </p:cBhvr>
                                    </p:animEffect>
                                    <p:set>
                                      <p:cBhvr>
                                        <p:cTn id="1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14" restart="whenNotActive" fill="hold" evtFilter="cancelBubble" nodeType="interactiveSeq">
                <p:stCondLst>
                  <p:cond evt="onClick" delay="0">
                    <p:tgtEl>
                      <p:spTgt spid="20"/>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dir="cw">
                                      <p:cBhvr>
                                        <p:cTn id="118" dur="500" fill="hold"/>
                                        <p:tgtEl>
                                          <p:spTgt spid="20"/>
                                        </p:tgtEl>
                                        <p:attrNameLst>
                                          <p:attrName>fillcolor</p:attrName>
                                        </p:attrNameLst>
                                      </p:cBhvr>
                                      <p:to>
                                        <a:schemeClr val="accent2"/>
                                      </p:to>
                                    </p:animClr>
                                    <p:set>
                                      <p:cBhvr>
                                        <p:cTn id="119" dur="500" fill="hold"/>
                                        <p:tgtEl>
                                          <p:spTgt spid="20"/>
                                        </p:tgtEl>
                                        <p:attrNameLst>
                                          <p:attrName>fill.type</p:attrName>
                                        </p:attrNameLst>
                                      </p:cBhvr>
                                      <p:to>
                                        <p:strVal val="solid"/>
                                      </p:to>
                                    </p:set>
                                    <p:set>
                                      <p:cBhvr>
                                        <p:cTn id="120" dur="500" fill="hold"/>
                                        <p:tgtEl>
                                          <p:spTgt spid="20"/>
                                        </p:tgtEl>
                                        <p:attrNameLst>
                                          <p:attrName>fill.on</p:attrName>
                                        </p:attrNameLst>
                                      </p:cBhvr>
                                      <p:to>
                                        <p:strVal val="true"/>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additive="base">
                                        <p:cTn id="125" dur="500" fill="hold"/>
                                        <p:tgtEl>
                                          <p:spTgt spid="21"/>
                                        </p:tgtEl>
                                        <p:attrNameLst>
                                          <p:attrName>ppt_x</p:attrName>
                                        </p:attrNameLst>
                                      </p:cBhvr>
                                      <p:tavLst>
                                        <p:tav tm="0">
                                          <p:val>
                                            <p:strVal val="#ppt_x"/>
                                          </p:val>
                                        </p:tav>
                                        <p:tav tm="100000">
                                          <p:val>
                                            <p:strVal val="#ppt_x"/>
                                          </p:val>
                                        </p:tav>
                                      </p:tavLst>
                                    </p:anim>
                                    <p:anim calcmode="lin" valueType="num">
                                      <p:cBhvr additive="base">
                                        <p:cTn id="1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0"/>
                  </p:tgtEl>
                </p:cond>
              </p:nextCondLst>
            </p:seq>
            <p:seq concurrent="1" nextAc="seek">
              <p:cTn id="127" restart="whenNotActive" fill="hold" evtFilter="cancelBubble" nodeType="interactiveSeq">
                <p:stCondLst>
                  <p:cond evt="onClick" delay="0">
                    <p:tgtEl>
                      <p:spTgt spid="21"/>
                    </p:tgtEl>
                  </p:cond>
                </p:stCondLst>
                <p:endSync evt="end" delay="0">
                  <p:rtn val="all"/>
                </p:endSync>
                <p:childTnLst>
                  <p:par>
                    <p:cTn id="128" fill="hold">
                      <p:stCondLst>
                        <p:cond delay="0"/>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21"/>
                                        </p:tgtEl>
                                      </p:cBhvr>
                                    </p:animEffect>
                                    <p:set>
                                      <p:cBhvr>
                                        <p:cTn id="13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33" restart="whenNotActive" fill="hold" evtFilter="cancelBubble" nodeType="interactiveSeq">
                <p:stCondLst>
                  <p:cond evt="onClick" delay="0">
                    <p:tgtEl>
                      <p:spTgt spid="22"/>
                    </p:tgtEl>
                  </p:cond>
                </p:stCondLst>
                <p:endSync evt="end" delay="0">
                  <p:rtn val="all"/>
                </p:endSync>
                <p:childTnLst>
                  <p:par>
                    <p:cTn id="134" fill="hold">
                      <p:stCondLst>
                        <p:cond delay="0"/>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22"/>
                                        </p:tgtEl>
                                      </p:cBhvr>
                                    </p:animEffect>
                                    <p:set>
                                      <p:cBhvr>
                                        <p:cTn id="138"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3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2"/>
                  </p:tgtEl>
                </p:cond>
              </p:nextCondLst>
            </p:seq>
            <p:seq concurrent="1" nextAc="seek">
              <p:cTn id="139" restart="whenNotActive" fill="hold" evtFilter="cancelBubble" nodeType="interactiveSeq">
                <p:stCondLst>
                  <p:cond evt="onClick" delay="0">
                    <p:tgtEl>
                      <p:spTgt spid="23"/>
                    </p:tgtEl>
                  </p:cond>
                </p:stCondLst>
                <p:endSync evt="end" delay="0">
                  <p:rtn val="all"/>
                </p:endSync>
                <p:childTnLst>
                  <p:par>
                    <p:cTn id="140" fill="hold">
                      <p:stCondLst>
                        <p:cond delay="0"/>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500"/>
                                        <p:tgtEl>
                                          <p:spTgt spid="23"/>
                                        </p:tgtEl>
                                      </p:cBhvr>
                                    </p:animEffect>
                                    <p:set>
                                      <p:cBhvr>
                                        <p:cTn id="144"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14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3"/>
                  </p:tgtEl>
                </p:cond>
              </p:nextCondLst>
            </p:seq>
            <p:seq concurrent="1" nextAc="seek">
              <p:cTn id="145" restart="whenNotActive" fill="hold" evtFilter="cancelBubble" nodeType="interactiveSeq">
                <p:stCondLst>
                  <p:cond evt="onClick" delay="0">
                    <p:tgtEl>
                      <p:spTgt spid="24"/>
                    </p:tgtEl>
                  </p:cond>
                </p:stCondLst>
                <p:endSync evt="end" delay="0">
                  <p:rtn val="all"/>
                </p:endSync>
                <p:childTnLst>
                  <p:par>
                    <p:cTn id="146" fill="hold">
                      <p:stCondLst>
                        <p:cond delay="0"/>
                      </p:stCondLst>
                      <p:childTnLst>
                        <p:par>
                          <p:cTn id="147" fill="hold">
                            <p:stCondLst>
                              <p:cond delay="0"/>
                            </p:stCondLst>
                            <p:childTnLst>
                              <p:par>
                                <p:cTn id="148" presetID="10" presetClass="exit" presetSubtype="0" fill="hold" nodeType="clickEffect">
                                  <p:stCondLst>
                                    <p:cond delay="0"/>
                                  </p:stCondLst>
                                  <p:childTnLst>
                                    <p:animEffect transition="out" filter="fade">
                                      <p:cBhvr>
                                        <p:cTn id="149" dur="500"/>
                                        <p:tgtEl>
                                          <p:spTgt spid="24"/>
                                        </p:tgtEl>
                                      </p:cBhvr>
                                    </p:animEffect>
                                    <p:set>
                                      <p:cBhvr>
                                        <p:cTn id="150"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14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4"/>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nodeType="clickEffect">
                                  <p:stCondLst>
                                    <p:cond delay="0"/>
                                  </p:stCondLst>
                                  <p:childTnLst>
                                    <p:animEffect transition="out" filter="fade">
                                      <p:cBhvr>
                                        <p:cTn id="155" dur="500"/>
                                        <p:tgtEl>
                                          <p:spTgt spid="25"/>
                                        </p:tgtEl>
                                      </p:cBhvr>
                                    </p:animEffect>
                                    <p:set>
                                      <p:cBhvr>
                                        <p:cTn id="156"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15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5"/>
                  </p:tgtEl>
                </p:cond>
              </p:nextCondLst>
            </p:seq>
            <p:seq concurrent="1" nextAc="seek">
              <p:cTn id="157" restart="whenNotActive" fill="hold" evtFilter="cancelBubble" nodeType="interactiveSeq">
                <p:stCondLst>
                  <p:cond evt="onClick" delay="0">
                    <p:tgtEl>
                      <p:spTgt spid="26"/>
                    </p:tgtEl>
                  </p:cond>
                </p:stCondLst>
                <p:endSync evt="end" delay="0">
                  <p:rtn val="all"/>
                </p:endSync>
                <p:childTnLst>
                  <p:par>
                    <p:cTn id="158" fill="hold">
                      <p:stCondLst>
                        <p:cond delay="0"/>
                      </p:stCondLst>
                      <p:childTnLst>
                        <p:par>
                          <p:cTn id="159" fill="hold">
                            <p:stCondLst>
                              <p:cond delay="0"/>
                            </p:stCondLst>
                            <p:childTnLst>
                              <p:par>
                                <p:cTn id="160" presetID="10" presetClass="exit" presetSubtype="0" fill="hold" nodeType="clickEffect">
                                  <p:stCondLst>
                                    <p:cond delay="0"/>
                                  </p:stCondLst>
                                  <p:childTnLst>
                                    <p:animEffect transition="out" filter="fade">
                                      <p:cBhvr>
                                        <p:cTn id="161" dur="500"/>
                                        <p:tgtEl>
                                          <p:spTgt spid="26"/>
                                        </p:tgtEl>
                                      </p:cBhvr>
                                    </p:animEffect>
                                    <p:set>
                                      <p:cBhvr>
                                        <p:cTn id="162"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160"/>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6"/>
                  </p:tgtEl>
                </p:cond>
              </p:nextCondLst>
            </p:seq>
            <p:seq concurrent="1" nextAc="seek">
              <p:cTn id="163" restart="whenNotActive" fill="hold" evtFilter="cancelBubble" nodeType="interactiveSeq">
                <p:stCondLst>
                  <p:cond evt="onClick" delay="0">
                    <p:tgtEl>
                      <p:spTgt spid="27"/>
                    </p:tgtEl>
                  </p:cond>
                </p:stCondLst>
                <p:endSync evt="end" delay="0">
                  <p:rtn val="all"/>
                </p:endSync>
                <p:childTnLst>
                  <p:par>
                    <p:cTn id="164" fill="hold">
                      <p:stCondLst>
                        <p:cond delay="0"/>
                      </p:stCondLst>
                      <p:childTnLst>
                        <p:par>
                          <p:cTn id="165" fill="hold">
                            <p:stCondLst>
                              <p:cond delay="0"/>
                            </p:stCondLst>
                            <p:childTnLst>
                              <p:par>
                                <p:cTn id="166" presetID="10" presetClass="exit" presetSubtype="0" fill="hold" nodeType="clickEffect">
                                  <p:stCondLst>
                                    <p:cond delay="0"/>
                                  </p:stCondLst>
                                  <p:childTnLst>
                                    <p:animEffect transition="out" filter="fade">
                                      <p:cBhvr>
                                        <p:cTn id="167" dur="500"/>
                                        <p:tgtEl>
                                          <p:spTgt spid="27"/>
                                        </p:tgtEl>
                                      </p:cBhvr>
                                    </p:animEffect>
                                    <p:set>
                                      <p:cBhvr>
                                        <p:cTn id="168"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16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7"/>
                  </p:tgtEl>
                </p:cond>
              </p:nextCondLst>
            </p:seq>
          </p:childTnLst>
        </p:cTn>
      </p:par>
    </p:tnLst>
    <p:bldLst>
      <p:bldP spid="11" grpId="0" animBg="1"/>
      <p:bldP spid="11" grpId="1" animBg="1"/>
      <p:bldP spid="13" grpId="0" animBg="1"/>
      <p:bldP spid="13" grpId="1" animBg="1"/>
      <p:bldP spid="15" grpId="0" animBg="1"/>
      <p:bldP spid="15" grpId="1" animBg="1"/>
      <p:bldP spid="17" grpId="0" animBg="1"/>
      <p:bldP spid="17" grpId="1" animBg="1"/>
      <p:bldP spid="19" grpId="0" animBg="1"/>
      <p:bldP spid="19" grpId="1" animBg="1"/>
      <p:bldP spid="21" grpId="0" animBg="1"/>
      <p:bldP spid="21" grpId="1"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60A869-95A8-4DE4-9590-8AEA932C4FBC}"/>
              </a:ext>
            </a:extLst>
          </p:cNvPr>
          <p:cNvSpPr txBox="1"/>
          <p:nvPr/>
        </p:nvSpPr>
        <p:spPr>
          <a:xfrm>
            <a:off x="660145" y="1602254"/>
            <a:ext cx="7823709" cy="1938992"/>
          </a:xfrm>
          <a:prstGeom prst="rect">
            <a:avLst/>
          </a:prstGeom>
          <a:noFill/>
        </p:spPr>
        <p:txBody>
          <a:bodyPr wrap="square" rtlCol="0">
            <a:spAutoFit/>
          </a:bodyPr>
          <a:lstStyle/>
          <a:p>
            <a:pPr algn="ctr"/>
            <a:r>
              <a:rPr lang="nl-NL" sz="4000" b="1" dirty="0">
                <a:solidFill>
                  <a:schemeClr val="accent1">
                    <a:lumMod val="25000"/>
                  </a:schemeClr>
                </a:solidFill>
                <a:effectLst/>
                <a:latin typeface="+mj-lt"/>
                <a:ea typeface="Calibri" panose="020F0502020204030204" pitchFamily="34" charset="0"/>
              </a:rPr>
              <a:t>CHỦ ĐỀ 5: CHẤT TINH KHIẾT- HỖN HỢP. PHƯƠNG PHÁP TÁCH CÁC CHẤT</a:t>
            </a:r>
            <a:endParaRPr lang="en-US" sz="4000" b="1" dirty="0">
              <a:solidFill>
                <a:schemeClr val="accent1">
                  <a:lumMod val="25000"/>
                </a:schemeClr>
              </a:solidFill>
              <a:latin typeface="+mj-lt"/>
            </a:endParaRPr>
          </a:p>
        </p:txBody>
      </p:sp>
      <p:pic>
        <p:nvPicPr>
          <p:cNvPr id="7" name="Picture 5">
            <a:extLst>
              <a:ext uri="{FF2B5EF4-FFF2-40B4-BE49-F238E27FC236}">
                <a16:creationId xmlns:a16="http://schemas.microsoft.com/office/drawing/2014/main" id="{6C39B357-2C71-422D-BA48-C35D8E1B63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395452" y="3092937"/>
            <a:ext cx="1785887" cy="2050563"/>
          </a:xfrm>
          <a:prstGeom prst="rect">
            <a:avLst/>
          </a:prstGeom>
        </p:spPr>
      </p:pic>
      <p:pic>
        <p:nvPicPr>
          <p:cNvPr id="8" name="Picture 10">
            <a:extLst>
              <a:ext uri="{FF2B5EF4-FFF2-40B4-BE49-F238E27FC236}">
                <a16:creationId xmlns:a16="http://schemas.microsoft.com/office/drawing/2014/main" id="{2894D33B-AAE3-415B-9C42-202270BBB0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654418" y="3572540"/>
            <a:ext cx="2266297" cy="1430916"/>
          </a:xfrm>
          <a:prstGeom prst="rect">
            <a:avLst/>
          </a:prstGeom>
        </p:spPr>
      </p:pic>
    </p:spTree>
    <p:extLst>
      <p:ext uri="{BB962C8B-B14F-4D97-AF65-F5344CB8AC3E}">
        <p14:creationId xmlns:p14="http://schemas.microsoft.com/office/powerpoint/2010/main" val="1325114928"/>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Hình chữ nhật góc tròn 19"/>
          <p:cNvSpPr/>
          <p:nvPr/>
        </p:nvSpPr>
        <p:spPr>
          <a:xfrm>
            <a:off x="3255168" y="514350"/>
            <a:ext cx="2745582" cy="1143000"/>
          </a:xfrm>
          <a:prstGeom prst="roundRect">
            <a:avLst/>
          </a:prstGeom>
          <a:pattFill prst="dotGrid">
            <a:fgClr>
              <a:schemeClr val="accent1">
                <a:lumMod val="60000"/>
                <a:lumOff val="40000"/>
              </a:schemeClr>
            </a:fgClr>
            <a:bgClr>
              <a:schemeClr val="accent1"/>
            </a:bgClr>
          </a:patt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lnSpc>
                <a:spcPct val="120000"/>
              </a:lnSpc>
              <a:spcBef>
                <a:spcPct val="0"/>
              </a:spcBef>
              <a:spcAft>
                <a:spcPct val="0"/>
              </a:spcAft>
            </a:pPr>
            <a:r>
              <a:rPr lang="en-US" b="1" i="1" dirty="0">
                <a:solidFill>
                  <a:schemeClr val="tx1"/>
                </a:solidFill>
                <a:cs typeface="Arial" charset="0"/>
              </a:rPr>
              <a:t>TIẾT 2</a:t>
            </a:r>
          </a:p>
          <a:p>
            <a:pPr lvl="0" algn="just" fontAlgn="base">
              <a:lnSpc>
                <a:spcPct val="120000"/>
              </a:lnSpc>
              <a:spcBef>
                <a:spcPct val="0"/>
              </a:spcBef>
              <a:spcAft>
                <a:spcPct val="0"/>
              </a:spcAft>
            </a:pPr>
            <a:r>
              <a:rPr lang="en-US" b="1" i="1" dirty="0">
                <a:solidFill>
                  <a:schemeClr val="tx1"/>
                </a:solidFill>
                <a:cs typeface="Arial" charset="0"/>
              </a:rPr>
              <a:t>Chất tan, chất không tan trong nước; các yếu tố ảnh hưởng đến lượng chất rắn hòa tan; chất khí tan trong nước</a:t>
            </a:r>
          </a:p>
        </p:txBody>
      </p:sp>
      <p:sp>
        <p:nvSpPr>
          <p:cNvPr id="22" name="Hình chữ nhật góc tròn 21"/>
          <p:cNvSpPr/>
          <p:nvPr/>
        </p:nvSpPr>
        <p:spPr>
          <a:xfrm>
            <a:off x="1543050" y="1771650"/>
            <a:ext cx="2191941" cy="1085850"/>
          </a:xfrm>
          <a:prstGeom prst="roundRect">
            <a:avLst/>
          </a:prstGeom>
          <a:pattFill prst="dotGrid">
            <a:fgClr>
              <a:schemeClr val="accent6">
                <a:lumMod val="60000"/>
                <a:lumOff val="40000"/>
              </a:schemeClr>
            </a:fgClr>
            <a:bgClr>
              <a:schemeClr val="accent6"/>
            </a:bgClr>
          </a:patt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050">
              <a:solidFill>
                <a:prstClr val="white"/>
              </a:solidFill>
            </a:endParaRPr>
          </a:p>
        </p:txBody>
      </p:sp>
      <p:sp>
        <p:nvSpPr>
          <p:cNvPr id="23" name="Hình chữ nhật góc tròn 22"/>
          <p:cNvSpPr/>
          <p:nvPr/>
        </p:nvSpPr>
        <p:spPr>
          <a:xfrm>
            <a:off x="4914900" y="1771650"/>
            <a:ext cx="2457450" cy="1143000"/>
          </a:xfrm>
          <a:prstGeom prst="roundRect">
            <a:avLst/>
          </a:prstGeom>
          <a:pattFill prst="dotGrid">
            <a:fgClr>
              <a:schemeClr val="accent5">
                <a:lumMod val="60000"/>
                <a:lumOff val="40000"/>
              </a:schemeClr>
            </a:fgClr>
            <a:bgClr>
              <a:schemeClr val="accent5"/>
            </a:bgClr>
          </a:patt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lnSpc>
                <a:spcPct val="120000"/>
              </a:lnSpc>
              <a:spcBef>
                <a:spcPct val="0"/>
              </a:spcBef>
              <a:spcAft>
                <a:spcPct val="0"/>
              </a:spcAft>
            </a:pPr>
            <a:r>
              <a:rPr lang="en-US" b="1" i="1" dirty="0">
                <a:solidFill>
                  <a:srgbClr val="0000FF"/>
                </a:solidFill>
                <a:cs typeface="Arial" charset="0"/>
              </a:rPr>
              <a:t>TIẾT 3</a:t>
            </a:r>
          </a:p>
          <a:p>
            <a:pPr lvl="0" algn="just" fontAlgn="base">
              <a:lnSpc>
                <a:spcPct val="120000"/>
              </a:lnSpc>
              <a:spcBef>
                <a:spcPct val="0"/>
              </a:spcBef>
              <a:spcAft>
                <a:spcPct val="0"/>
              </a:spcAft>
            </a:pPr>
            <a:r>
              <a:rPr lang="en-US" b="1" i="1" dirty="0">
                <a:solidFill>
                  <a:srgbClr val="0000FF"/>
                </a:solidFill>
                <a:cs typeface="Arial" charset="0"/>
              </a:rPr>
              <a:t>Dung dich, dung môi, chất tan; huyền phù; nhũ tương; phân biệt dung dịch, huyền phù, nhũ tương</a:t>
            </a:r>
          </a:p>
        </p:txBody>
      </p:sp>
      <p:cxnSp>
        <p:nvCxnSpPr>
          <p:cNvPr id="12" name="Đường kết nối Thẳng 11"/>
          <p:cNvCxnSpPr>
            <a:stCxn id="22" idx="2"/>
          </p:cNvCxnSpPr>
          <p:nvPr/>
        </p:nvCxnSpPr>
        <p:spPr>
          <a:xfrm>
            <a:off x="2639020" y="2857500"/>
            <a:ext cx="1247180" cy="914400"/>
          </a:xfrm>
          <a:prstGeom prst="line">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Đường kết nối Thẳng 13"/>
          <p:cNvCxnSpPr>
            <a:stCxn id="23" idx="2"/>
          </p:cNvCxnSpPr>
          <p:nvPr/>
        </p:nvCxnSpPr>
        <p:spPr>
          <a:xfrm flipH="1">
            <a:off x="4949430" y="2914650"/>
            <a:ext cx="1194195" cy="857250"/>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6" name="Đường kết nối Thẳng 15"/>
          <p:cNvCxnSpPr>
            <a:stCxn id="20" idx="2"/>
          </p:cNvCxnSpPr>
          <p:nvPr/>
        </p:nvCxnSpPr>
        <p:spPr>
          <a:xfrm>
            <a:off x="4627959" y="1657350"/>
            <a:ext cx="1191" cy="114300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5369" name="Hộp_Văn_Bản 24"/>
          <p:cNvSpPr txBox="1">
            <a:spLocks noChangeArrowheads="1"/>
          </p:cNvSpPr>
          <p:nvPr/>
        </p:nvSpPr>
        <p:spPr bwMode="auto">
          <a:xfrm>
            <a:off x="1390673" y="1714500"/>
            <a:ext cx="2446504" cy="1102674"/>
          </a:xfrm>
          <a:prstGeom prst="rect">
            <a:avLst/>
          </a:prstGeom>
          <a:noFill/>
          <a:ln w="9525">
            <a:noFill/>
            <a:miter lim="800000"/>
            <a:headEnd/>
            <a:tailEnd/>
          </a:ln>
        </p:spPr>
        <p:txBody>
          <a:bodyPr wrap="none">
            <a:spAutoFit/>
          </a:bodyPr>
          <a:lstStyle/>
          <a:p>
            <a:pPr algn="ctr" fontAlgn="base">
              <a:lnSpc>
                <a:spcPct val="120000"/>
              </a:lnSpc>
              <a:spcBef>
                <a:spcPct val="0"/>
              </a:spcBef>
              <a:spcAft>
                <a:spcPct val="0"/>
              </a:spcAft>
            </a:pPr>
            <a:r>
              <a:rPr lang="en-US" b="1" i="1" dirty="0">
                <a:solidFill>
                  <a:srgbClr val="0000FF"/>
                </a:solidFill>
                <a:cs typeface="Arial" charset="0"/>
              </a:rPr>
              <a:t>TIẾT 1</a:t>
            </a:r>
          </a:p>
          <a:p>
            <a:pPr algn="ctr" fontAlgn="base">
              <a:lnSpc>
                <a:spcPct val="120000"/>
              </a:lnSpc>
              <a:spcBef>
                <a:spcPct val="0"/>
              </a:spcBef>
              <a:spcAft>
                <a:spcPct val="0"/>
              </a:spcAft>
            </a:pPr>
            <a:r>
              <a:rPr lang="en-US" b="1" i="1" dirty="0">
                <a:solidFill>
                  <a:srgbClr val="0000FF"/>
                </a:solidFill>
                <a:cs typeface="Arial" charset="0"/>
              </a:rPr>
              <a:t>Chất tinh khiết; hỗn hợp; </a:t>
            </a:r>
          </a:p>
          <a:p>
            <a:pPr algn="ctr" fontAlgn="base">
              <a:lnSpc>
                <a:spcPct val="120000"/>
              </a:lnSpc>
              <a:spcBef>
                <a:spcPct val="0"/>
              </a:spcBef>
              <a:spcAft>
                <a:spcPct val="0"/>
              </a:spcAft>
            </a:pPr>
            <a:r>
              <a:rPr lang="en-US" b="1" i="1" dirty="0">
                <a:solidFill>
                  <a:srgbClr val="0000FF"/>
                </a:solidFill>
                <a:cs typeface="Arial" charset="0"/>
              </a:rPr>
              <a:t>hỗn hợp đồng nhất, </a:t>
            </a:r>
          </a:p>
          <a:p>
            <a:pPr algn="ctr" fontAlgn="base">
              <a:lnSpc>
                <a:spcPct val="120000"/>
              </a:lnSpc>
              <a:spcBef>
                <a:spcPct val="0"/>
              </a:spcBef>
              <a:spcAft>
                <a:spcPct val="0"/>
              </a:spcAft>
            </a:pPr>
            <a:r>
              <a:rPr lang="en-US" b="1" i="1" dirty="0">
                <a:solidFill>
                  <a:srgbClr val="0000FF"/>
                </a:solidFill>
                <a:cs typeface="Arial" charset="0"/>
              </a:rPr>
              <a:t>hỗn hợp không đồng nhất </a:t>
            </a:r>
          </a:p>
        </p:txBody>
      </p:sp>
      <p:sp>
        <p:nvSpPr>
          <p:cNvPr id="3" name="TextBox 2"/>
          <p:cNvSpPr txBox="1"/>
          <p:nvPr/>
        </p:nvSpPr>
        <p:spPr>
          <a:xfrm>
            <a:off x="3575446" y="4229101"/>
            <a:ext cx="2025254" cy="507831"/>
          </a:xfrm>
          <a:prstGeom prst="rect">
            <a:avLst/>
          </a:prstGeom>
          <a:noFill/>
        </p:spPr>
        <p:txBody>
          <a:bodyPr wrap="square" rtlCol="0">
            <a:spAutoFit/>
          </a:bodyPr>
          <a:lstStyle/>
          <a:p>
            <a:pPr algn="ctr"/>
            <a:r>
              <a:rPr lang="en-US" sz="2700" b="1" dirty="0">
                <a:solidFill>
                  <a:srgbClr val="0000FF"/>
                </a:solidFill>
                <a:latin typeface="Times New Roman" panose="02020603050405020304" pitchFamily="18" charset="0"/>
                <a:cs typeface="Times New Roman" panose="02020603050405020304" pitchFamily="18" charset="0"/>
              </a:rPr>
              <a:t>BÀI 15 </a:t>
            </a:r>
            <a:endParaRPr lang="en-US" sz="2700" b="1" dirty="0">
              <a:solidFill>
                <a:srgbClr val="0000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2857501"/>
            <a:ext cx="1769269" cy="177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94964" y="134471"/>
            <a:ext cx="4563035" cy="523220"/>
          </a:xfrm>
          <a:prstGeom prst="rect">
            <a:avLst/>
          </a:prstGeom>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BÀI 15: CHẤT TINH KHIẾT – HỖN HỢP</a:t>
            </a:r>
          </a:p>
          <a:p>
            <a:endParaRPr lang="nl-NL" b="1" dirty="0">
              <a:solidFill>
                <a:schemeClr val="accent1">
                  <a:lumMod val="25000"/>
                </a:schemeClr>
              </a:solidFill>
              <a:ea typeface="Calibri" panose="020F0502020204030204" pitchFamily="34" charset="0"/>
            </a:endParaRPr>
          </a:p>
        </p:txBody>
      </p:sp>
    </p:spTree>
    <p:extLst>
      <p:ext uri="{BB962C8B-B14F-4D97-AF65-F5344CB8AC3E}">
        <p14:creationId xmlns:p14="http://schemas.microsoft.com/office/powerpoint/2010/main" val="46537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69"/>
                                        </p:tgtEl>
                                        <p:attrNameLst>
                                          <p:attrName>style.visibility</p:attrName>
                                        </p:attrNameLst>
                                      </p:cBhvr>
                                      <p:to>
                                        <p:strVal val="visible"/>
                                      </p:to>
                                    </p:set>
                                    <p:anim calcmode="lin" valueType="num">
                                      <p:cBhvr additive="base">
                                        <p:cTn id="11" dur="500" fill="hold"/>
                                        <p:tgtEl>
                                          <p:spTgt spid="15369"/>
                                        </p:tgtEl>
                                        <p:attrNameLst>
                                          <p:attrName>ppt_x</p:attrName>
                                        </p:attrNameLst>
                                      </p:cBhvr>
                                      <p:tavLst>
                                        <p:tav tm="0">
                                          <p:val>
                                            <p:strVal val="#ppt_x"/>
                                          </p:val>
                                        </p:tav>
                                        <p:tav tm="100000">
                                          <p:val>
                                            <p:strVal val="#ppt_x"/>
                                          </p:val>
                                        </p:tav>
                                      </p:tavLst>
                                    </p:anim>
                                    <p:anim calcmode="lin" valueType="num">
                                      <p:cBhvr additive="base">
                                        <p:cTn id="12" dur="500" fill="hold"/>
                                        <p:tgtEl>
                                          <p:spTgt spid="1536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153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462454"/>
            <a:ext cx="9009529" cy="3785652"/>
          </a:xfrm>
          <a:prstGeom prst="rect">
            <a:avLst/>
          </a:prstGeom>
        </p:spPr>
        <p:txBody>
          <a:bodyPr wrap="square">
            <a:spAutoFit/>
          </a:bodyPr>
          <a:lstStyle/>
          <a:p>
            <a:r>
              <a:rPr lang="nl-NL" sz="2400" b="1" dirty="0" smtClean="0">
                <a:solidFill>
                  <a:schemeClr val="accent1">
                    <a:lumMod val="25000"/>
                  </a:schemeClr>
                </a:solidFill>
                <a:ea typeface="Calibri" panose="020F0502020204030204" pitchFamily="34" charset="0"/>
              </a:rPr>
              <a:t>  </a:t>
            </a:r>
            <a:r>
              <a:rPr lang="en-US" sz="2400" b="1" dirty="0">
                <a:solidFill>
                  <a:srgbClr val="FF0000"/>
                </a:solidFill>
                <a:latin typeface="Times New Roman" panose="02020603050405020304" pitchFamily="18" charset="0"/>
                <a:cs typeface="Times New Roman" panose="02020603050405020304" pitchFamily="18" charset="0"/>
              </a:rPr>
              <a:t>BÀI 15: CHẤT TINH KHIẾT – HỖN HỢP</a:t>
            </a:r>
          </a:p>
          <a:p>
            <a:endParaRPr lang="nl-NL" sz="2400" b="1" dirty="0">
              <a:solidFill>
                <a:schemeClr val="accent1">
                  <a:lumMod val="25000"/>
                </a:schemeClr>
              </a:solidFill>
              <a:ea typeface="Calibri" panose="020F0502020204030204" pitchFamily="34" charset="0"/>
            </a:endParaRPr>
          </a:p>
          <a:p>
            <a:r>
              <a:rPr lang="nl-NL" sz="2400" b="1" dirty="0" smtClean="0">
                <a:solidFill>
                  <a:schemeClr val="accent1">
                    <a:lumMod val="25000"/>
                  </a:schemeClr>
                </a:solidFill>
                <a:ea typeface="Calibri" panose="020F0502020204030204" pitchFamily="34" charset="0"/>
              </a:rPr>
              <a:t>Mục tiêu</a:t>
            </a:r>
          </a:p>
          <a:p>
            <a:r>
              <a:rPr lang="nl-NL" sz="2400" b="1" dirty="0" smtClean="0">
                <a:solidFill>
                  <a:schemeClr val="accent1">
                    <a:lumMod val="25000"/>
                  </a:schemeClr>
                </a:solidFill>
              </a:rPr>
              <a:t>1.Năng lực chung:</a:t>
            </a:r>
          </a:p>
          <a:p>
            <a:r>
              <a:rPr lang="nl-NL" sz="2400" b="1" dirty="0" smtClean="0">
                <a:solidFill>
                  <a:schemeClr val="accent1">
                    <a:lumMod val="25000"/>
                  </a:schemeClr>
                </a:solidFill>
              </a:rPr>
              <a:t>-Tự chủ và tự học.</a:t>
            </a:r>
          </a:p>
          <a:p>
            <a:r>
              <a:rPr lang="nl-NL" sz="2400" b="1" dirty="0" smtClean="0">
                <a:solidFill>
                  <a:schemeClr val="accent1">
                    <a:lumMod val="25000"/>
                  </a:schemeClr>
                </a:solidFill>
              </a:rPr>
              <a:t>-Giao tiếp và hợp tác</a:t>
            </a:r>
          </a:p>
          <a:p>
            <a:r>
              <a:rPr lang="nl-NL" sz="2400" b="1" dirty="0" smtClean="0">
                <a:solidFill>
                  <a:schemeClr val="accent1">
                    <a:lumMod val="25000"/>
                  </a:schemeClr>
                </a:solidFill>
              </a:rPr>
              <a:t>-Giải quyết vấn đề và sáng tạo</a:t>
            </a:r>
          </a:p>
          <a:p>
            <a:r>
              <a:rPr lang="nl-NL" sz="2400" b="1" dirty="0" smtClean="0">
                <a:solidFill>
                  <a:schemeClr val="accent1">
                    <a:lumMod val="25000"/>
                  </a:schemeClr>
                </a:solidFill>
              </a:rPr>
              <a:t>2.Năng lực khoa học tự nhiên:</a:t>
            </a:r>
          </a:p>
          <a:p>
            <a:r>
              <a:rPr lang="nl-NL" sz="2400" b="1" dirty="0" smtClean="0">
                <a:solidFill>
                  <a:schemeClr val="accent1">
                    <a:lumMod val="25000"/>
                  </a:schemeClr>
                </a:solidFill>
              </a:rPr>
              <a:t>Nêu được khái niệm chất tinh khiết ,hỗn hợp.Phân biệt được hỗn hợp đồng nhất,hỗn hợp không đồng nhất.</a:t>
            </a:r>
            <a:endParaRPr lang="en-US" sz="2400" dirty="0"/>
          </a:p>
        </p:txBody>
      </p:sp>
    </p:spTree>
    <p:extLst>
      <p:ext uri="{BB962C8B-B14F-4D97-AF65-F5344CB8AC3E}">
        <p14:creationId xmlns:p14="http://schemas.microsoft.com/office/powerpoint/2010/main" val="3165465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15" name="Picture 14">
            <a:extLst>
              <a:ext uri="{FF2B5EF4-FFF2-40B4-BE49-F238E27FC236}">
                <a16:creationId xmlns:a16="http://schemas.microsoft.com/office/drawing/2014/main" id="{F8E8C2B5-6C5B-4D51-BB25-766BF2C9AB8A}"/>
              </a:ext>
            </a:extLst>
          </p:cNvPr>
          <p:cNvPicPr>
            <a:picLocks noChangeAspect="1"/>
          </p:cNvPicPr>
          <p:nvPr/>
        </p:nvPicPr>
        <p:blipFill>
          <a:blip r:embed="rId3"/>
          <a:stretch>
            <a:fillRect/>
          </a:stretch>
        </p:blipFill>
        <p:spPr>
          <a:xfrm>
            <a:off x="660891" y="1180719"/>
            <a:ext cx="3496242" cy="2423559"/>
          </a:xfrm>
          <a:prstGeom prst="rect">
            <a:avLst/>
          </a:prstGeom>
        </p:spPr>
      </p:pic>
      <p:pic>
        <p:nvPicPr>
          <p:cNvPr id="17" name="Picture 16">
            <a:extLst>
              <a:ext uri="{FF2B5EF4-FFF2-40B4-BE49-F238E27FC236}">
                <a16:creationId xmlns:a16="http://schemas.microsoft.com/office/drawing/2014/main" id="{1478FE1C-D6A0-4016-ADF3-DB814235305A}"/>
              </a:ext>
            </a:extLst>
          </p:cNvPr>
          <p:cNvPicPr>
            <a:picLocks noChangeAspect="1"/>
          </p:cNvPicPr>
          <p:nvPr/>
        </p:nvPicPr>
        <p:blipFill>
          <a:blip r:embed="rId4"/>
          <a:stretch>
            <a:fillRect/>
          </a:stretch>
        </p:blipFill>
        <p:spPr>
          <a:xfrm>
            <a:off x="4986867" y="1180719"/>
            <a:ext cx="3496242" cy="2423559"/>
          </a:xfrm>
          <a:prstGeom prst="rect">
            <a:avLst/>
          </a:prstGeom>
        </p:spPr>
      </p:pic>
      <p:sp>
        <p:nvSpPr>
          <p:cNvPr id="18" name="Rectangle: Rounded Corners 17">
            <a:extLst>
              <a:ext uri="{FF2B5EF4-FFF2-40B4-BE49-F238E27FC236}">
                <a16:creationId xmlns:a16="http://schemas.microsoft.com/office/drawing/2014/main" id="{43A6CFE2-FCD7-4B10-B9B0-117478637701}"/>
              </a:ext>
            </a:extLst>
          </p:cNvPr>
          <p:cNvSpPr/>
          <p:nvPr/>
        </p:nvSpPr>
        <p:spPr>
          <a:xfrm>
            <a:off x="660891" y="3820012"/>
            <a:ext cx="3496242" cy="499731"/>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err="1">
                <a:solidFill>
                  <a:schemeClr val="tx2"/>
                </a:solidFill>
              </a:rPr>
              <a:t>Muối</a:t>
            </a:r>
            <a:r>
              <a:rPr lang="en-US" sz="2200" dirty="0">
                <a:solidFill>
                  <a:schemeClr val="tx2"/>
                </a:solidFill>
              </a:rPr>
              <a:t> </a:t>
            </a:r>
            <a:r>
              <a:rPr lang="en-US" sz="2200" dirty="0" err="1">
                <a:solidFill>
                  <a:schemeClr val="tx2"/>
                </a:solidFill>
              </a:rPr>
              <a:t>tinh</a:t>
            </a:r>
            <a:r>
              <a:rPr lang="en-US" sz="2200" dirty="0">
                <a:solidFill>
                  <a:schemeClr val="tx2"/>
                </a:solidFill>
              </a:rPr>
              <a:t> </a:t>
            </a:r>
            <a:r>
              <a:rPr lang="en-US" sz="2200" dirty="0" err="1">
                <a:solidFill>
                  <a:schemeClr val="tx2"/>
                </a:solidFill>
              </a:rPr>
              <a:t>khiết</a:t>
            </a:r>
            <a:endParaRPr lang="en-US" sz="2200" dirty="0">
              <a:solidFill>
                <a:schemeClr val="tx2"/>
              </a:solidFill>
            </a:endParaRPr>
          </a:p>
        </p:txBody>
      </p:sp>
      <p:sp>
        <p:nvSpPr>
          <p:cNvPr id="57" name="Rectangle: Rounded Corners 56">
            <a:extLst>
              <a:ext uri="{FF2B5EF4-FFF2-40B4-BE49-F238E27FC236}">
                <a16:creationId xmlns:a16="http://schemas.microsoft.com/office/drawing/2014/main" id="{08256D9E-8B7A-4CBC-9921-F9B98BEDDAAB}"/>
              </a:ext>
            </a:extLst>
          </p:cNvPr>
          <p:cNvSpPr/>
          <p:nvPr/>
        </p:nvSpPr>
        <p:spPr>
          <a:xfrm>
            <a:off x="4986867" y="3817621"/>
            <a:ext cx="3496242" cy="50212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err="1">
                <a:solidFill>
                  <a:schemeClr val="tx2"/>
                </a:solidFill>
              </a:rPr>
              <a:t>Nước</a:t>
            </a:r>
            <a:r>
              <a:rPr lang="en-US" sz="2200" dirty="0">
                <a:solidFill>
                  <a:schemeClr val="tx2"/>
                </a:solidFill>
              </a:rPr>
              <a:t> </a:t>
            </a:r>
            <a:r>
              <a:rPr lang="en-US" sz="2200" dirty="0" err="1">
                <a:solidFill>
                  <a:schemeClr val="tx2"/>
                </a:solidFill>
              </a:rPr>
              <a:t>cất</a:t>
            </a:r>
            <a:endParaRPr lang="en-US" sz="2200" dirty="0">
              <a:solidFill>
                <a:schemeClr val="tx2"/>
              </a:solidFill>
            </a:endParaRPr>
          </a:p>
        </p:txBody>
      </p:sp>
      <p:sp>
        <p:nvSpPr>
          <p:cNvPr id="19" name="TextBox 18">
            <a:extLst>
              <a:ext uri="{FF2B5EF4-FFF2-40B4-BE49-F238E27FC236}">
                <a16:creationId xmlns:a16="http://schemas.microsoft.com/office/drawing/2014/main" id="{A9F3F6BA-6A62-4B2B-B2F7-0C043AC61111}"/>
              </a:ext>
            </a:extLst>
          </p:cNvPr>
          <p:cNvSpPr txBox="1"/>
          <p:nvPr/>
        </p:nvSpPr>
        <p:spPr>
          <a:xfrm>
            <a:off x="2647434" y="4494722"/>
            <a:ext cx="4152099" cy="461665"/>
          </a:xfrm>
          <a:prstGeom prst="rect">
            <a:avLst/>
          </a:prstGeom>
          <a:noFill/>
        </p:spPr>
        <p:txBody>
          <a:bodyPr wrap="none" rtlCol="0">
            <a:spAutoFit/>
          </a:bodyPr>
          <a:lstStyle/>
          <a:p>
            <a:pPr marL="285750" indent="-285750">
              <a:buFont typeface="Wingdings" panose="05000000000000000000" pitchFamily="2" charset="2"/>
              <a:buChar char="Ø"/>
            </a:pPr>
            <a:r>
              <a:rPr lang="en-US" sz="2400" dirty="0" err="1">
                <a:solidFill>
                  <a:schemeClr val="accent1">
                    <a:lumMod val="25000"/>
                  </a:schemeClr>
                </a:solidFill>
              </a:rPr>
              <a:t>Một</a:t>
            </a:r>
            <a:r>
              <a:rPr lang="en-US" sz="2400" dirty="0">
                <a:solidFill>
                  <a:schemeClr val="accent1">
                    <a:lumMod val="25000"/>
                  </a:schemeClr>
                </a:solidFill>
              </a:rPr>
              <a:t> </a:t>
            </a:r>
            <a:r>
              <a:rPr lang="en-US" sz="2400" dirty="0" err="1">
                <a:solidFill>
                  <a:schemeClr val="accent1">
                    <a:lumMod val="25000"/>
                  </a:schemeClr>
                </a:solidFill>
              </a:rPr>
              <a:t>số</a:t>
            </a:r>
            <a:r>
              <a:rPr lang="en-US" sz="2400" dirty="0">
                <a:solidFill>
                  <a:schemeClr val="accent1">
                    <a:lumMod val="25000"/>
                  </a:schemeClr>
                </a:solidFill>
              </a:rPr>
              <a:t> </a:t>
            </a:r>
            <a:r>
              <a:rPr lang="en-US" sz="2400" dirty="0" err="1">
                <a:solidFill>
                  <a:schemeClr val="accent1">
                    <a:lumMod val="25000"/>
                  </a:schemeClr>
                </a:solidFill>
              </a:rPr>
              <a:t>sản</a:t>
            </a:r>
            <a:r>
              <a:rPr lang="en-US" sz="2400" dirty="0">
                <a:solidFill>
                  <a:schemeClr val="accent1">
                    <a:lumMod val="25000"/>
                  </a:schemeClr>
                </a:solidFill>
              </a:rPr>
              <a:t> </a:t>
            </a:r>
            <a:r>
              <a:rPr lang="en-US" sz="2400" dirty="0" err="1">
                <a:solidFill>
                  <a:schemeClr val="accent1">
                    <a:lumMod val="25000"/>
                  </a:schemeClr>
                </a:solidFill>
              </a:rPr>
              <a:t>phẩm</a:t>
            </a:r>
            <a:r>
              <a:rPr lang="en-US" sz="2400" dirty="0">
                <a:solidFill>
                  <a:schemeClr val="accent1">
                    <a:lumMod val="25000"/>
                  </a:schemeClr>
                </a:solidFill>
              </a:rPr>
              <a:t> </a:t>
            </a:r>
            <a:r>
              <a:rPr lang="en-US" sz="2400" dirty="0" err="1">
                <a:solidFill>
                  <a:schemeClr val="accent1">
                    <a:lumMod val="25000"/>
                  </a:schemeClr>
                </a:solidFill>
              </a:rPr>
              <a:t>tinh</a:t>
            </a:r>
            <a:r>
              <a:rPr lang="en-US" sz="2400" dirty="0">
                <a:solidFill>
                  <a:schemeClr val="accent1">
                    <a:lumMod val="25000"/>
                  </a:schemeClr>
                </a:solidFill>
              </a:rPr>
              <a:t> </a:t>
            </a:r>
            <a:r>
              <a:rPr lang="en-US" sz="2400" dirty="0" err="1">
                <a:solidFill>
                  <a:schemeClr val="accent1">
                    <a:lumMod val="25000"/>
                  </a:schemeClr>
                </a:solidFill>
              </a:rPr>
              <a:t>khiết</a:t>
            </a:r>
            <a:endParaRPr lang="en-US" sz="2400" dirty="0">
              <a:solidFill>
                <a:schemeClr val="accent1">
                  <a:lumMod val="25000"/>
                </a:schemeClr>
              </a:solidFill>
            </a:endParaRPr>
          </a:p>
        </p:txBody>
      </p:sp>
      <p:sp>
        <p:nvSpPr>
          <p:cNvPr id="10" name="Google Shape;697;p35">
            <a:extLst>
              <a:ext uri="{FF2B5EF4-FFF2-40B4-BE49-F238E27FC236}">
                <a16:creationId xmlns:a16="http://schemas.microsoft.com/office/drawing/2014/main" id="{F24B59D5-081E-4F65-87BC-A8D4F57D1340}"/>
              </a:ext>
            </a:extLst>
          </p:cNvPr>
          <p:cNvSpPr txBox="1">
            <a:spLocks/>
          </p:cNvSpPr>
          <p:nvPr/>
        </p:nvSpPr>
        <p:spPr>
          <a:xfrm>
            <a:off x="619348" y="342046"/>
            <a:ext cx="79053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Indie Flower"/>
              <a:buNone/>
              <a:defRPr sz="4200" b="1" i="0" u="none" strike="noStrike" cap="none">
                <a:solidFill>
                  <a:schemeClr val="dk2"/>
                </a:solidFill>
                <a:latin typeface="Indie Flower"/>
                <a:ea typeface="Indie Flower"/>
                <a:cs typeface="Indie Flower"/>
                <a:sym typeface="Indie Flower"/>
              </a:defRPr>
            </a:lvl1pPr>
            <a:lvl2pPr marR="0" lvl="1"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9pPr>
          </a:lstStyle>
          <a:p>
            <a:pPr algn="ctr"/>
            <a:r>
              <a:rPr lang="en-US" sz="3200" dirty="0">
                <a:solidFill>
                  <a:schemeClr val="accent1">
                    <a:lumMod val="25000"/>
                  </a:schemeClr>
                </a:solidFill>
                <a:latin typeface="+mj-lt"/>
              </a:rPr>
              <a:t>1. CHẤT TINH KHIẾT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3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3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3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barn(inVertical)">
                                      <p:cBhvr>
                                        <p:cTn id="26" dur="3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7" grpId="0" animBg="1"/>
      <p:bldP spid="1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43A6CFE2-FCD7-4B10-B9B0-117478637701}"/>
              </a:ext>
            </a:extLst>
          </p:cNvPr>
          <p:cNvSpPr/>
          <p:nvPr/>
        </p:nvSpPr>
        <p:spPr>
          <a:xfrm>
            <a:off x="660891" y="3824378"/>
            <a:ext cx="3496242" cy="499731"/>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err="1">
                <a:solidFill>
                  <a:schemeClr val="tx2"/>
                </a:solidFill>
              </a:rPr>
              <a:t>Bình</a:t>
            </a:r>
            <a:r>
              <a:rPr lang="en-US" sz="2200" dirty="0">
                <a:solidFill>
                  <a:schemeClr val="tx2"/>
                </a:solidFill>
              </a:rPr>
              <a:t> Oxygen</a:t>
            </a:r>
          </a:p>
        </p:txBody>
      </p:sp>
      <p:sp>
        <p:nvSpPr>
          <p:cNvPr id="57" name="Rectangle: Rounded Corners 56">
            <a:extLst>
              <a:ext uri="{FF2B5EF4-FFF2-40B4-BE49-F238E27FC236}">
                <a16:creationId xmlns:a16="http://schemas.microsoft.com/office/drawing/2014/main" id="{08256D9E-8B7A-4CBC-9921-F9B98BEDDAAB}"/>
              </a:ext>
            </a:extLst>
          </p:cNvPr>
          <p:cNvSpPr/>
          <p:nvPr/>
        </p:nvSpPr>
        <p:spPr>
          <a:xfrm>
            <a:off x="4986869" y="3824377"/>
            <a:ext cx="3496242" cy="499731"/>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err="1">
                <a:solidFill>
                  <a:schemeClr val="tx2"/>
                </a:solidFill>
              </a:rPr>
              <a:t>Đường</a:t>
            </a:r>
            <a:r>
              <a:rPr lang="en-US" sz="2200" dirty="0">
                <a:solidFill>
                  <a:schemeClr val="tx2"/>
                </a:solidFill>
              </a:rPr>
              <a:t> </a:t>
            </a:r>
            <a:r>
              <a:rPr lang="en-US" sz="2200" dirty="0" err="1">
                <a:solidFill>
                  <a:schemeClr val="tx2"/>
                </a:solidFill>
              </a:rPr>
              <a:t>tinh</a:t>
            </a:r>
            <a:r>
              <a:rPr lang="en-US" sz="2200" dirty="0">
                <a:solidFill>
                  <a:schemeClr val="tx2"/>
                </a:solidFill>
              </a:rPr>
              <a:t> </a:t>
            </a:r>
            <a:r>
              <a:rPr lang="en-US" sz="2200" dirty="0" err="1">
                <a:solidFill>
                  <a:schemeClr val="tx2"/>
                </a:solidFill>
              </a:rPr>
              <a:t>luyện</a:t>
            </a:r>
            <a:endParaRPr lang="en-US" sz="2200" dirty="0">
              <a:solidFill>
                <a:schemeClr val="tx2"/>
              </a:solidFill>
            </a:endParaRPr>
          </a:p>
        </p:txBody>
      </p:sp>
      <p:pic>
        <p:nvPicPr>
          <p:cNvPr id="5" name="Picture 4">
            <a:extLst>
              <a:ext uri="{FF2B5EF4-FFF2-40B4-BE49-F238E27FC236}">
                <a16:creationId xmlns:a16="http://schemas.microsoft.com/office/drawing/2014/main" id="{82C9DFD9-96F0-4E7A-BB46-9CF316269EDF}"/>
              </a:ext>
            </a:extLst>
          </p:cNvPr>
          <p:cNvPicPr>
            <a:picLocks noChangeAspect="1"/>
          </p:cNvPicPr>
          <p:nvPr/>
        </p:nvPicPr>
        <p:blipFill>
          <a:blip r:embed="rId3"/>
          <a:stretch>
            <a:fillRect/>
          </a:stretch>
        </p:blipFill>
        <p:spPr>
          <a:xfrm>
            <a:off x="660893" y="1161937"/>
            <a:ext cx="3536599" cy="2461123"/>
          </a:xfrm>
          <a:prstGeom prst="rect">
            <a:avLst/>
          </a:prstGeom>
        </p:spPr>
      </p:pic>
      <p:pic>
        <p:nvPicPr>
          <p:cNvPr id="7" name="Picture 6">
            <a:extLst>
              <a:ext uri="{FF2B5EF4-FFF2-40B4-BE49-F238E27FC236}">
                <a16:creationId xmlns:a16="http://schemas.microsoft.com/office/drawing/2014/main" id="{964FCB87-B075-4DB9-8A23-E892F4422870}"/>
              </a:ext>
            </a:extLst>
          </p:cNvPr>
          <p:cNvPicPr>
            <a:picLocks noChangeAspect="1"/>
          </p:cNvPicPr>
          <p:nvPr/>
        </p:nvPicPr>
        <p:blipFill>
          <a:blip r:embed="rId4"/>
          <a:stretch>
            <a:fillRect/>
          </a:stretch>
        </p:blipFill>
        <p:spPr>
          <a:xfrm>
            <a:off x="4946508" y="1141023"/>
            <a:ext cx="3536599" cy="2482037"/>
          </a:xfrm>
          <a:prstGeom prst="rect">
            <a:avLst/>
          </a:prstGeom>
        </p:spPr>
      </p:pic>
      <p:sp>
        <p:nvSpPr>
          <p:cNvPr id="10" name="Google Shape;697;p35">
            <a:extLst>
              <a:ext uri="{FF2B5EF4-FFF2-40B4-BE49-F238E27FC236}">
                <a16:creationId xmlns:a16="http://schemas.microsoft.com/office/drawing/2014/main" id="{15EDDD12-1429-4B26-9E1E-5AF4254EAE62}"/>
              </a:ext>
            </a:extLst>
          </p:cNvPr>
          <p:cNvSpPr txBox="1">
            <a:spLocks/>
          </p:cNvSpPr>
          <p:nvPr/>
        </p:nvSpPr>
        <p:spPr>
          <a:xfrm>
            <a:off x="619348" y="342046"/>
            <a:ext cx="79053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Indie Flower"/>
              <a:buNone/>
              <a:defRPr sz="4200" b="1" i="0" u="none" strike="noStrike" cap="none">
                <a:solidFill>
                  <a:schemeClr val="dk2"/>
                </a:solidFill>
                <a:latin typeface="Indie Flower"/>
                <a:ea typeface="Indie Flower"/>
                <a:cs typeface="Indie Flower"/>
                <a:sym typeface="Indie Flower"/>
              </a:defRPr>
            </a:lvl1pPr>
            <a:lvl2pPr marR="0" lvl="1"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9pPr>
          </a:lstStyle>
          <a:p>
            <a:pPr algn="ctr"/>
            <a:r>
              <a:rPr lang="en-US" sz="3200" dirty="0">
                <a:solidFill>
                  <a:schemeClr val="accent1">
                    <a:lumMod val="25000"/>
                  </a:schemeClr>
                </a:solidFill>
                <a:latin typeface="+mj-lt"/>
              </a:rPr>
              <a:t>1. CHẤT TINH KHIẾT</a:t>
            </a:r>
          </a:p>
        </p:txBody>
      </p:sp>
      <p:sp>
        <p:nvSpPr>
          <p:cNvPr id="11" name="TextBox 10">
            <a:extLst>
              <a:ext uri="{FF2B5EF4-FFF2-40B4-BE49-F238E27FC236}">
                <a16:creationId xmlns:a16="http://schemas.microsoft.com/office/drawing/2014/main" id="{908F37FC-B0C5-4C61-84BA-898B4718A465}"/>
              </a:ext>
            </a:extLst>
          </p:cNvPr>
          <p:cNvSpPr txBox="1"/>
          <p:nvPr/>
        </p:nvSpPr>
        <p:spPr>
          <a:xfrm>
            <a:off x="2647434" y="4494722"/>
            <a:ext cx="3849131" cy="430887"/>
          </a:xfrm>
          <a:prstGeom prst="rect">
            <a:avLst/>
          </a:prstGeom>
          <a:noFill/>
        </p:spPr>
        <p:txBody>
          <a:bodyPr wrap="none" rtlCol="0">
            <a:spAutoFit/>
          </a:bodyPr>
          <a:lstStyle/>
          <a:p>
            <a:pPr marL="285750" indent="-285750">
              <a:buFont typeface="Wingdings" panose="05000000000000000000" pitchFamily="2" charset="2"/>
              <a:buChar char="Ø"/>
            </a:pPr>
            <a:r>
              <a:rPr lang="en-US" sz="2200" dirty="0" err="1">
                <a:solidFill>
                  <a:schemeClr val="accent1">
                    <a:lumMod val="25000"/>
                  </a:schemeClr>
                </a:solidFill>
              </a:rPr>
              <a:t>Một</a:t>
            </a:r>
            <a:r>
              <a:rPr lang="en-US" sz="2200" dirty="0">
                <a:solidFill>
                  <a:schemeClr val="accent1">
                    <a:lumMod val="25000"/>
                  </a:schemeClr>
                </a:solidFill>
              </a:rPr>
              <a:t> </a:t>
            </a:r>
            <a:r>
              <a:rPr lang="en-US" sz="2200" dirty="0" err="1">
                <a:solidFill>
                  <a:schemeClr val="accent1">
                    <a:lumMod val="25000"/>
                  </a:schemeClr>
                </a:solidFill>
              </a:rPr>
              <a:t>số</a:t>
            </a:r>
            <a:r>
              <a:rPr lang="en-US" sz="2200" dirty="0">
                <a:solidFill>
                  <a:schemeClr val="accent1">
                    <a:lumMod val="25000"/>
                  </a:schemeClr>
                </a:solidFill>
              </a:rPr>
              <a:t> </a:t>
            </a:r>
            <a:r>
              <a:rPr lang="en-US" sz="2200" dirty="0" err="1">
                <a:solidFill>
                  <a:schemeClr val="accent1">
                    <a:lumMod val="25000"/>
                  </a:schemeClr>
                </a:solidFill>
              </a:rPr>
              <a:t>sản</a:t>
            </a:r>
            <a:r>
              <a:rPr lang="en-US" sz="2200" dirty="0">
                <a:solidFill>
                  <a:schemeClr val="accent1">
                    <a:lumMod val="25000"/>
                  </a:schemeClr>
                </a:solidFill>
              </a:rPr>
              <a:t> </a:t>
            </a:r>
            <a:r>
              <a:rPr lang="en-US" sz="2200" dirty="0" err="1">
                <a:solidFill>
                  <a:schemeClr val="accent1">
                    <a:lumMod val="25000"/>
                  </a:schemeClr>
                </a:solidFill>
              </a:rPr>
              <a:t>phẩm</a:t>
            </a:r>
            <a:r>
              <a:rPr lang="en-US" sz="2200" dirty="0">
                <a:solidFill>
                  <a:schemeClr val="accent1">
                    <a:lumMod val="25000"/>
                  </a:schemeClr>
                </a:solidFill>
              </a:rPr>
              <a:t> </a:t>
            </a:r>
            <a:r>
              <a:rPr lang="en-US" sz="2200" dirty="0" err="1">
                <a:solidFill>
                  <a:schemeClr val="accent1">
                    <a:lumMod val="25000"/>
                  </a:schemeClr>
                </a:solidFill>
              </a:rPr>
              <a:t>tinh</a:t>
            </a:r>
            <a:r>
              <a:rPr lang="en-US" sz="2200" dirty="0">
                <a:solidFill>
                  <a:schemeClr val="accent1">
                    <a:lumMod val="25000"/>
                  </a:schemeClr>
                </a:solidFill>
              </a:rPr>
              <a:t> </a:t>
            </a:r>
            <a:r>
              <a:rPr lang="en-US" sz="2200" dirty="0" err="1">
                <a:solidFill>
                  <a:schemeClr val="accent1">
                    <a:lumMod val="25000"/>
                  </a:schemeClr>
                </a:solidFill>
              </a:rPr>
              <a:t>khiết</a:t>
            </a:r>
            <a:endParaRPr lang="en-US" sz="2200" dirty="0">
              <a:solidFill>
                <a:schemeClr val="accent1">
                  <a:lumMod val="25000"/>
                </a:schemeClr>
              </a:solidFill>
            </a:endParaRPr>
          </a:p>
        </p:txBody>
      </p:sp>
    </p:spTree>
    <p:extLst>
      <p:ext uri="{BB962C8B-B14F-4D97-AF65-F5344CB8AC3E}">
        <p14:creationId xmlns:p14="http://schemas.microsoft.com/office/powerpoint/2010/main" val="3321412755"/>
      </p:ext>
    </p:extLst>
  </p:cSld>
  <p:clrMapOvr>
    <a:masterClrMapping/>
  </p:clrMapOvr>
  <mc:AlternateContent xmlns:mc="http://schemas.openxmlformats.org/markup-compatibility/2006" xmlns:p14="http://schemas.microsoft.com/office/powerpoint/2010/main">
    <mc:Choice Requires="p14">
      <p:transition p14:dur="300">
        <p:push dir="r"/>
      </p:transition>
    </mc:Choice>
    <mc:Fallback xmlns="">
      <p:transition>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3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3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arn(inVertical)">
                                      <p:cBhvr>
                                        <p:cTn id="22" dur="3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1504</TotalTime>
  <Words>1995</Words>
  <Application>Microsoft Office PowerPoint</Application>
  <PresentationFormat>On-screen Show (16:9)</PresentationFormat>
  <Paragraphs>312</Paragraphs>
  <Slides>34</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Amasis MT Pro Black</vt:lpstr>
      <vt:lpstr>Arial</vt:lpstr>
      <vt:lpstr>Calibri</vt:lpstr>
      <vt:lpstr>Indie Flower</vt:lpstr>
      <vt:lpstr>Lato</vt:lpstr>
      <vt:lpstr>Montserrat</vt:lpstr>
      <vt:lpstr>Segoe UI</vt:lpstr>
      <vt:lpstr>Times New Roman</vt:lpstr>
      <vt:lpstr>Wingdings</vt:lpstr>
      <vt:lpstr>Office Theme</vt:lpstr>
      <vt:lpstr>CHUYÊN ĐỀ XÂY DỰNG THIẾT KẾ TIẾT HỌC THEO PHƯƠNG PHÁP ĐỔI MỚI PHÁT TRIỂN NĂNG LỰC HỌC SINH BỘ MÔN HOÁ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Hỗn hợp được tạo ra khi hai hay nhiều chất trộn lẫn với nhau.</vt:lpstr>
      <vt:lpstr>PowerPoint Presentation</vt:lpstr>
      <vt:lpstr>PowerPoint Presentation</vt:lpstr>
      <vt:lpstr>PowerPoint Presentation</vt:lpstr>
      <vt:lpstr>Chất tinh khiết và hỗn hợp có gì khác nhau? </vt:lpstr>
      <vt:lpstr>3. HỖN HỢP ĐỒNG NHẤT HỖN HỢP KHÔNG ĐỒNG NHẤT </vt:lpstr>
      <vt:lpstr>PowerPoint Presentation</vt:lpstr>
      <vt:lpstr>PowerPoint Presentation</vt:lpstr>
      <vt:lpstr>PowerPoint Presentation</vt:lpstr>
      <vt:lpstr>PowerPoint Presentation</vt:lpstr>
      <vt:lpstr>PowerPoint Presentation</vt:lpstr>
      <vt:lpstr>Tìm tòi khám phá</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NGÀY HÔM NAY</dc:title>
  <cp:lastModifiedBy>Admin</cp:lastModifiedBy>
  <cp:revision>166</cp:revision>
  <cp:lastPrinted>2022-05-14T14:49:03Z</cp:lastPrinted>
  <dcterms:modified xsi:type="dcterms:W3CDTF">2022-05-14T14:49:31Z</dcterms:modified>
</cp:coreProperties>
</file>