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6" r:id="rId3"/>
    <p:sldId id="294" r:id="rId4"/>
    <p:sldId id="279" r:id="rId5"/>
    <p:sldId id="307" r:id="rId6"/>
    <p:sldId id="308" r:id="rId7"/>
    <p:sldId id="272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2" r:id="rId20"/>
    <p:sldId id="323" r:id="rId21"/>
    <p:sldId id="268" r:id="rId22"/>
    <p:sldId id="321" r:id="rId23"/>
    <p:sldId id="324" r:id="rId24"/>
    <p:sldId id="325" r:id="rId25"/>
    <p:sldId id="326" r:id="rId26"/>
    <p:sldId id="327" r:id="rId27"/>
    <p:sldId id="328" r:id="rId28"/>
    <p:sldId id="331" r:id="rId29"/>
    <p:sldId id="329" r:id="rId30"/>
    <p:sldId id="330" r:id="rId31"/>
    <p:sldId id="334" r:id="rId32"/>
    <p:sldId id="335" r:id="rId33"/>
    <p:sldId id="332" r:id="rId34"/>
    <p:sldId id="333" r:id="rId35"/>
    <p:sldId id="336" r:id="rId36"/>
    <p:sldId id="338" r:id="rId37"/>
    <p:sldId id="339" r:id="rId38"/>
    <p:sldId id="340" r:id="rId39"/>
    <p:sldId id="341" r:id="rId40"/>
    <p:sldId id="342" r:id="rId41"/>
    <p:sldId id="34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39" d="100"/>
          <a:sy n="39" d="100"/>
        </p:scale>
        <p:origin x="1747" y="9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E36C8795-AE3B-487C-8CD4-1DCDA42BC2A9}"/>
    <pc:docChg chg="undo custSel addSld delSld modSld sldOrd modMainMaster">
      <pc:chgData name="Thúy Mai" userId="222f1c7e07c9bd7a" providerId="LiveId" clId="{E36C8795-AE3B-487C-8CD4-1DCDA42BC2A9}" dt="2023-09-21T04:07:00.012" v="1349"/>
      <pc:docMkLst>
        <pc:docMk/>
      </pc:docMkLst>
      <pc:sldChg chg="del">
        <pc:chgData name="Thúy Mai" userId="222f1c7e07c9bd7a" providerId="LiveId" clId="{E36C8795-AE3B-487C-8CD4-1DCDA42BC2A9}" dt="2023-09-21T02:07:46.134" v="1" actId="47"/>
        <pc:sldMkLst>
          <pc:docMk/>
          <pc:sldMk cId="936587245" sldId="256"/>
        </pc:sldMkLst>
      </pc:sldChg>
      <pc:sldChg chg="addSp delSp modSp mod modTransition modAnim">
        <pc:chgData name="Thúy Mai" userId="222f1c7e07c9bd7a" providerId="LiveId" clId="{E36C8795-AE3B-487C-8CD4-1DCDA42BC2A9}" dt="2023-09-21T04:03:14.152" v="1328"/>
        <pc:sldMkLst>
          <pc:docMk/>
          <pc:sldMk cId="0" sldId="267"/>
        </pc:sldMkLst>
        <pc:spChg chg="mod topLvl">
          <ac:chgData name="Thúy Mai" userId="222f1c7e07c9bd7a" providerId="LiveId" clId="{E36C8795-AE3B-487C-8CD4-1DCDA42BC2A9}" dt="2023-09-21T02:21:04.599" v="142" actId="207"/>
          <ac:spMkLst>
            <pc:docMk/>
            <pc:sldMk cId="0" sldId="267"/>
            <ac:spMk id="6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20:50.089" v="141" actId="478"/>
          <ac:spMkLst>
            <pc:docMk/>
            <pc:sldMk cId="0" sldId="267"/>
            <ac:spMk id="7" creationId="{00000000-0000-0000-0000-000000000000}"/>
          </ac:spMkLst>
        </pc:spChg>
        <pc:spChg chg="mod">
          <ac:chgData name="Thúy Mai" userId="222f1c7e07c9bd7a" providerId="LiveId" clId="{E36C8795-AE3B-487C-8CD4-1DCDA42BC2A9}" dt="2023-09-21T02:10:23.119" v="15" actId="207"/>
          <ac:spMkLst>
            <pc:docMk/>
            <pc:sldMk cId="0" sldId="267"/>
            <ac:spMk id="9" creationId="{00000000-0000-0000-0000-000000000000}"/>
          </ac:spMkLst>
        </pc:spChg>
        <pc:spChg chg="mod">
          <ac:chgData name="Thúy Mai" userId="222f1c7e07c9bd7a" providerId="LiveId" clId="{E36C8795-AE3B-487C-8CD4-1DCDA42BC2A9}" dt="2023-09-21T02:10:23.119" v="15" actId="207"/>
          <ac:spMkLst>
            <pc:docMk/>
            <pc:sldMk cId="0" sldId="267"/>
            <ac:spMk id="10" creationId="{00000000-0000-0000-0000-000000000000}"/>
          </ac:spMkLst>
        </pc:spChg>
        <pc:spChg chg="add del mod topLvl">
          <ac:chgData name="Thúy Mai" userId="222f1c7e07c9bd7a" providerId="LiveId" clId="{E36C8795-AE3B-487C-8CD4-1DCDA42BC2A9}" dt="2023-09-21T02:15:29.817" v="105" actId="11530"/>
          <ac:spMkLst>
            <pc:docMk/>
            <pc:sldMk cId="0" sldId="267"/>
            <ac:spMk id="12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12:42.458" v="38" actId="478"/>
          <ac:spMkLst>
            <pc:docMk/>
            <pc:sldMk cId="0" sldId="267"/>
            <ac:spMk id="13" creationId="{00000000-0000-0000-0000-000000000000}"/>
          </ac:spMkLst>
        </pc:spChg>
        <pc:spChg chg="del mod">
          <ac:chgData name="Thúy Mai" userId="222f1c7e07c9bd7a" providerId="LiveId" clId="{E36C8795-AE3B-487C-8CD4-1DCDA42BC2A9}" dt="2023-09-21T02:12:20.926" v="33" actId="478"/>
          <ac:spMkLst>
            <pc:docMk/>
            <pc:sldMk cId="0" sldId="267"/>
            <ac:spMk id="14" creationId="{00000000-0000-0000-0000-000000000000}"/>
          </ac:spMkLst>
        </pc:spChg>
        <pc:spChg chg="mod">
          <ac:chgData name="Thúy Mai" userId="222f1c7e07c9bd7a" providerId="LiveId" clId="{E36C8795-AE3B-487C-8CD4-1DCDA42BC2A9}" dt="2023-09-21T02:09:53.163" v="9" actId="1076"/>
          <ac:spMkLst>
            <pc:docMk/>
            <pc:sldMk cId="0" sldId="267"/>
            <ac:spMk id="15" creationId="{00000000-0000-0000-0000-000000000000}"/>
          </ac:spMkLst>
        </pc:spChg>
        <pc:spChg chg="mod ord">
          <ac:chgData name="Thúy Mai" userId="222f1c7e07c9bd7a" providerId="LiveId" clId="{E36C8795-AE3B-487C-8CD4-1DCDA42BC2A9}" dt="2023-09-21T02:20:44.140" v="140" actId="207"/>
          <ac:spMkLst>
            <pc:docMk/>
            <pc:sldMk cId="0" sldId="267"/>
            <ac:spMk id="19" creationId="{00000000-0000-0000-0000-000000000000}"/>
          </ac:spMkLst>
        </pc:spChg>
        <pc:spChg chg="mod">
          <ac:chgData name="Thúy Mai" userId="222f1c7e07c9bd7a" providerId="LiveId" clId="{E36C8795-AE3B-487C-8CD4-1DCDA42BC2A9}" dt="2023-09-21T02:16:38.985" v="115" actId="1076"/>
          <ac:spMkLst>
            <pc:docMk/>
            <pc:sldMk cId="0" sldId="267"/>
            <ac:spMk id="20" creationId="{00000000-0000-0000-0000-000000000000}"/>
          </ac:spMkLst>
        </pc:spChg>
        <pc:spChg chg="del">
          <ac:chgData name="Thúy Mai" userId="222f1c7e07c9bd7a" providerId="LiveId" clId="{E36C8795-AE3B-487C-8CD4-1DCDA42BC2A9}" dt="2023-09-21T02:14:08.362" v="49" actId="478"/>
          <ac:spMkLst>
            <pc:docMk/>
            <pc:sldMk cId="0" sldId="267"/>
            <ac:spMk id="21" creationId="{00000000-0000-0000-0000-000000000000}"/>
          </ac:spMkLst>
        </pc:spChg>
        <pc:spChg chg="add del mod">
          <ac:chgData name="Thúy Mai" userId="222f1c7e07c9bd7a" providerId="LiveId" clId="{E36C8795-AE3B-487C-8CD4-1DCDA42BC2A9}" dt="2023-09-21T02:15:15.513" v="102" actId="11529"/>
          <ac:spMkLst>
            <pc:docMk/>
            <pc:sldMk cId="0" sldId="267"/>
            <ac:spMk id="23" creationId="{D1A5BDD5-8060-0C85-D481-18611F550FE1}"/>
          </ac:spMkLst>
        </pc:spChg>
        <pc:grpChg chg="mod ord">
          <ac:chgData name="Thúy Mai" userId="222f1c7e07c9bd7a" providerId="LiveId" clId="{E36C8795-AE3B-487C-8CD4-1DCDA42BC2A9}" dt="2023-09-21T02:15:12.315" v="98" actId="1076"/>
          <ac:grpSpMkLst>
            <pc:docMk/>
            <pc:sldMk cId="0" sldId="267"/>
            <ac:grpSpMk id="2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20:50.089" v="141" actId="478"/>
          <ac:grpSpMkLst>
            <pc:docMk/>
            <pc:sldMk cId="0" sldId="267"/>
            <ac:grpSpMk id="5" creationId="{00000000-0000-0000-0000-000000000000}"/>
          </ac:grpSpMkLst>
        </pc:grpChg>
        <pc:grpChg chg="mod ord">
          <ac:chgData name="Thúy Mai" userId="222f1c7e07c9bd7a" providerId="LiveId" clId="{E36C8795-AE3B-487C-8CD4-1DCDA42BC2A9}" dt="2023-09-21T02:10:30.706" v="24" actId="167"/>
          <ac:grpSpMkLst>
            <pc:docMk/>
            <pc:sldMk cId="0" sldId="267"/>
            <ac:grpSpMk id="8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12:42.458" v="38" actId="478"/>
          <ac:grpSpMkLst>
            <pc:docMk/>
            <pc:sldMk cId="0" sldId="267"/>
            <ac:grpSpMk id="11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2:14:02.309" v="46"/>
          <ac:graphicFrameMkLst>
            <pc:docMk/>
            <pc:sldMk cId="0" sldId="267"/>
            <ac:graphicFrameMk id="22" creationId="{7BB3F939-9A4A-9C5B-44B1-638C6AB9BFAB}"/>
          </ac:graphicFrameMkLst>
        </pc:graphicFrameChg>
      </pc:sldChg>
      <pc:sldChg chg="addSp delSp modSp mod modTransition modAnim">
        <pc:chgData name="Thúy Mai" userId="222f1c7e07c9bd7a" providerId="LiveId" clId="{E36C8795-AE3B-487C-8CD4-1DCDA42BC2A9}" dt="2023-09-21T04:03:26.574" v="1330"/>
        <pc:sldMkLst>
          <pc:docMk/>
          <pc:sldMk cId="0" sldId="268"/>
        </pc:sldMkLst>
        <pc:spChg chg="mod topLvl">
          <ac:chgData name="Thúy Mai" userId="222f1c7e07c9bd7a" providerId="LiveId" clId="{E36C8795-AE3B-487C-8CD4-1DCDA42BC2A9}" dt="2023-09-21T02:22:34.391" v="171" actId="478"/>
          <ac:spMkLst>
            <pc:docMk/>
            <pc:sldMk cId="0" sldId="268"/>
            <ac:spMk id="6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22:34.391" v="171" actId="478"/>
          <ac:spMkLst>
            <pc:docMk/>
            <pc:sldMk cId="0" sldId="268"/>
            <ac:spMk id="7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2:22:30.289" v="170" actId="478"/>
          <ac:spMkLst>
            <pc:docMk/>
            <pc:sldMk cId="0" sldId="268"/>
            <ac:spMk id="9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22:30.289" v="170" actId="478"/>
          <ac:spMkLst>
            <pc:docMk/>
            <pc:sldMk cId="0" sldId="268"/>
            <ac:spMk id="10" creationId="{00000000-0000-0000-0000-000000000000}"/>
          </ac:spMkLst>
        </pc:spChg>
        <pc:spChg chg="mod">
          <ac:chgData name="Thúy Mai" userId="222f1c7e07c9bd7a" providerId="LiveId" clId="{E36C8795-AE3B-487C-8CD4-1DCDA42BC2A9}" dt="2023-09-21T02:26:58.566" v="239" actId="1582"/>
          <ac:spMkLst>
            <pc:docMk/>
            <pc:sldMk cId="0" sldId="268"/>
            <ac:spMk id="11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2:26:44.447" v="235" actId="208"/>
          <ac:spMkLst>
            <pc:docMk/>
            <pc:sldMk cId="0" sldId="268"/>
            <ac:spMk id="13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18:47.300" v="123" actId="478"/>
          <ac:spMkLst>
            <pc:docMk/>
            <pc:sldMk cId="0" sldId="268"/>
            <ac:spMk id="14" creationId="{00000000-0000-0000-0000-000000000000}"/>
          </ac:spMkLst>
        </pc:spChg>
        <pc:spChg chg="mod">
          <ac:chgData name="Thúy Mai" userId="222f1c7e07c9bd7a" providerId="LiveId" clId="{E36C8795-AE3B-487C-8CD4-1DCDA42BC2A9}" dt="2023-09-21T02:25:15.709" v="234" actId="20577"/>
          <ac:spMkLst>
            <pc:docMk/>
            <pc:sldMk cId="0" sldId="268"/>
            <ac:spMk id="18" creationId="{00000000-0000-0000-0000-000000000000}"/>
          </ac:spMkLst>
        </pc:spChg>
        <pc:spChg chg="mod">
          <ac:chgData name="Thúy Mai" userId="222f1c7e07c9bd7a" providerId="LiveId" clId="{E36C8795-AE3B-487C-8CD4-1DCDA42BC2A9}" dt="2023-09-21T02:24:21.226" v="216" actId="1076"/>
          <ac:spMkLst>
            <pc:docMk/>
            <pc:sldMk cId="0" sldId="268"/>
            <ac:spMk id="19" creationId="{00000000-0000-0000-0000-000000000000}"/>
          </ac:spMkLst>
        </pc:spChg>
        <pc:spChg chg="add del mod">
          <ac:chgData name="Thúy Mai" userId="222f1c7e07c9bd7a" providerId="LiveId" clId="{E36C8795-AE3B-487C-8CD4-1DCDA42BC2A9}" dt="2023-09-21T02:26:45.217" v="237"/>
          <ac:spMkLst>
            <pc:docMk/>
            <pc:sldMk cId="0" sldId="268"/>
            <ac:spMk id="22" creationId="{43202A3B-F457-ABF7-B5F8-A23B37F90DF9}"/>
          </ac:spMkLst>
        </pc:spChg>
        <pc:grpChg chg="del mod">
          <ac:chgData name="Thúy Mai" userId="222f1c7e07c9bd7a" providerId="LiveId" clId="{E36C8795-AE3B-487C-8CD4-1DCDA42BC2A9}" dt="2023-09-21T02:22:34.391" v="171" actId="478"/>
          <ac:grpSpMkLst>
            <pc:docMk/>
            <pc:sldMk cId="0" sldId="268"/>
            <ac:grpSpMk id="5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22:30.289" v="170" actId="478"/>
          <ac:grpSpMkLst>
            <pc:docMk/>
            <pc:sldMk cId="0" sldId="268"/>
            <ac:grpSpMk id="8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18:47.300" v="123" actId="478"/>
          <ac:grpSpMkLst>
            <pc:docMk/>
            <pc:sldMk cId="0" sldId="268"/>
            <ac:grpSpMk id="12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2:22:17.941" v="165"/>
          <ac:graphicFrameMkLst>
            <pc:docMk/>
            <pc:sldMk cId="0" sldId="268"/>
            <ac:graphicFrameMk id="20" creationId="{BEF27F56-53F6-687E-29AC-07227276E6D4}"/>
          </ac:graphicFrameMkLst>
        </pc:graphicFrameChg>
      </pc:sldChg>
      <pc:sldChg chg="addSp delSp modSp mod modTransition modClrScheme modAnim chgLayout">
        <pc:chgData name="Thúy Mai" userId="222f1c7e07c9bd7a" providerId="LiveId" clId="{E36C8795-AE3B-487C-8CD4-1DCDA42BC2A9}" dt="2023-09-21T04:03:36.592" v="1332" actId="478"/>
        <pc:sldMkLst>
          <pc:docMk/>
          <pc:sldMk cId="0" sldId="269"/>
        </pc:sldMkLst>
        <pc:spChg chg="mod">
          <ac:chgData name="Thúy Mai" userId="222f1c7e07c9bd7a" providerId="LiveId" clId="{E36C8795-AE3B-487C-8CD4-1DCDA42BC2A9}" dt="2023-09-21T02:28:05.783" v="246" actId="207"/>
          <ac:spMkLst>
            <pc:docMk/>
            <pc:sldMk cId="0" sldId="269"/>
            <ac:spMk id="6" creationId="{00000000-0000-0000-0000-000000000000}"/>
          </ac:spMkLst>
        </pc:spChg>
        <pc:spChg chg="mod">
          <ac:chgData name="Thúy Mai" userId="222f1c7e07c9bd7a" providerId="LiveId" clId="{E36C8795-AE3B-487C-8CD4-1DCDA42BC2A9}" dt="2023-09-21T02:28:05.783" v="246" actId="207"/>
          <ac:spMkLst>
            <pc:docMk/>
            <pc:sldMk cId="0" sldId="269"/>
            <ac:spMk id="7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2:32:52.437" v="310" actId="14100"/>
          <ac:spMkLst>
            <pc:docMk/>
            <pc:sldMk cId="0" sldId="269"/>
            <ac:spMk id="9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28:15.786" v="247" actId="478"/>
          <ac:spMkLst>
            <pc:docMk/>
            <pc:sldMk cId="0" sldId="269"/>
            <ac:spMk id="10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2:32:58.413" v="312" actId="14100"/>
          <ac:spMkLst>
            <pc:docMk/>
            <pc:sldMk cId="0" sldId="269"/>
            <ac:spMk id="12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29:27.867" v="254" actId="478"/>
          <ac:spMkLst>
            <pc:docMk/>
            <pc:sldMk cId="0" sldId="269"/>
            <ac:spMk id="13" creationId="{00000000-0000-0000-0000-000000000000}"/>
          </ac:spMkLst>
        </pc:spChg>
        <pc:spChg chg="mod">
          <ac:chgData name="Thúy Mai" userId="222f1c7e07c9bd7a" providerId="LiveId" clId="{E36C8795-AE3B-487C-8CD4-1DCDA42BC2A9}" dt="2023-09-21T02:31:38.114" v="290" actId="1076"/>
          <ac:spMkLst>
            <pc:docMk/>
            <pc:sldMk cId="0" sldId="269"/>
            <ac:spMk id="14" creationId="{00000000-0000-0000-0000-000000000000}"/>
          </ac:spMkLst>
        </pc:spChg>
        <pc:spChg chg="mod">
          <ac:chgData name="Thúy Mai" userId="222f1c7e07c9bd7a" providerId="LiveId" clId="{E36C8795-AE3B-487C-8CD4-1DCDA42BC2A9}" dt="2023-09-21T02:30:09.915" v="269" actId="1036"/>
          <ac:spMkLst>
            <pc:docMk/>
            <pc:sldMk cId="0" sldId="269"/>
            <ac:spMk id="15" creationId="{00000000-0000-0000-0000-000000000000}"/>
          </ac:spMkLst>
        </pc:spChg>
        <pc:spChg chg="mod">
          <ac:chgData name="Thúy Mai" userId="222f1c7e07c9bd7a" providerId="LiveId" clId="{E36C8795-AE3B-487C-8CD4-1DCDA42BC2A9}" dt="2023-09-21T02:31:28.282" v="287" actId="1076"/>
          <ac:spMkLst>
            <pc:docMk/>
            <pc:sldMk cId="0" sldId="269"/>
            <ac:spMk id="16" creationId="{00000000-0000-0000-0000-000000000000}"/>
          </ac:spMkLst>
        </pc:spChg>
        <pc:spChg chg="del">
          <ac:chgData name="Thúy Mai" userId="222f1c7e07c9bd7a" providerId="LiveId" clId="{E36C8795-AE3B-487C-8CD4-1DCDA42BC2A9}" dt="2023-09-21T02:28:22.045" v="248" actId="478"/>
          <ac:spMkLst>
            <pc:docMk/>
            <pc:sldMk cId="0" sldId="269"/>
            <ac:spMk id="17" creationId="{00000000-0000-0000-0000-000000000000}"/>
          </ac:spMkLst>
        </pc:spChg>
        <pc:spChg chg="del">
          <ac:chgData name="Thúy Mai" userId="222f1c7e07c9bd7a" providerId="LiveId" clId="{E36C8795-AE3B-487C-8CD4-1DCDA42BC2A9}" dt="2023-09-21T02:28:25.541" v="249" actId="478"/>
          <ac:spMkLst>
            <pc:docMk/>
            <pc:sldMk cId="0" sldId="269"/>
            <ac:spMk id="18" creationId="{00000000-0000-0000-0000-000000000000}"/>
          </ac:spMkLst>
        </pc:spChg>
        <pc:spChg chg="add del mod">
          <ac:chgData name="Thúy Mai" userId="222f1c7e07c9bd7a" providerId="LiveId" clId="{E36C8795-AE3B-487C-8CD4-1DCDA42BC2A9}" dt="2023-09-21T04:03:36.592" v="1332" actId="478"/>
          <ac:spMkLst>
            <pc:docMk/>
            <pc:sldMk cId="0" sldId="269"/>
            <ac:spMk id="21" creationId="{99910AE4-A52A-D133-73BA-D52DC4E62FA0}"/>
          </ac:spMkLst>
        </pc:spChg>
        <pc:spChg chg="add mod">
          <ac:chgData name="Thúy Mai" userId="222f1c7e07c9bd7a" providerId="LiveId" clId="{E36C8795-AE3B-487C-8CD4-1DCDA42BC2A9}" dt="2023-09-21T02:30:22.715" v="271" actId="207"/>
          <ac:spMkLst>
            <pc:docMk/>
            <pc:sldMk cId="0" sldId="269"/>
            <ac:spMk id="23" creationId="{4AFD6ADE-3FFA-F2AB-0542-26BC56C17553}"/>
          </ac:spMkLst>
        </pc:spChg>
        <pc:spChg chg="add mod">
          <ac:chgData name="Thúy Mai" userId="222f1c7e07c9bd7a" providerId="LiveId" clId="{E36C8795-AE3B-487C-8CD4-1DCDA42BC2A9}" dt="2023-09-21T02:33:20.332" v="318" actId="207"/>
          <ac:spMkLst>
            <pc:docMk/>
            <pc:sldMk cId="0" sldId="269"/>
            <ac:spMk id="25" creationId="{65B51E95-F663-FA36-CF72-021C4334F6B5}"/>
          </ac:spMkLst>
        </pc:spChg>
        <pc:spChg chg="add del mod ord">
          <ac:chgData name="Thúy Mai" userId="222f1c7e07c9bd7a" providerId="LiveId" clId="{E36C8795-AE3B-487C-8CD4-1DCDA42BC2A9}" dt="2023-09-21T02:31:21.702" v="286" actId="700"/>
          <ac:spMkLst>
            <pc:docMk/>
            <pc:sldMk cId="0" sldId="269"/>
            <ac:spMk id="26" creationId="{EC1102F7-D598-0FFE-5B26-3D0FB9E3E087}"/>
          </ac:spMkLst>
        </pc:spChg>
        <pc:spChg chg="add del mod ord">
          <ac:chgData name="Thúy Mai" userId="222f1c7e07c9bd7a" providerId="LiveId" clId="{E36C8795-AE3B-487C-8CD4-1DCDA42BC2A9}" dt="2023-09-21T02:31:21.702" v="286" actId="700"/>
          <ac:spMkLst>
            <pc:docMk/>
            <pc:sldMk cId="0" sldId="269"/>
            <ac:spMk id="27" creationId="{1D5DFD7E-B666-C98B-FA16-F9803369306D}"/>
          </ac:spMkLst>
        </pc:spChg>
        <pc:grpChg chg="mod">
          <ac:chgData name="Thúy Mai" userId="222f1c7e07c9bd7a" providerId="LiveId" clId="{E36C8795-AE3B-487C-8CD4-1DCDA42BC2A9}" dt="2023-09-21T02:32:55.229" v="311" actId="14100"/>
          <ac:grpSpMkLst>
            <pc:docMk/>
            <pc:sldMk cId="0" sldId="269"/>
            <ac:grpSpMk id="5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28:15.786" v="247" actId="478"/>
          <ac:grpSpMkLst>
            <pc:docMk/>
            <pc:sldMk cId="0" sldId="269"/>
            <ac:grpSpMk id="8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29:27.867" v="254" actId="478"/>
          <ac:grpSpMkLst>
            <pc:docMk/>
            <pc:sldMk cId="0" sldId="269"/>
            <ac:grpSpMk id="11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2:27:54.819" v="242"/>
          <ac:graphicFrameMkLst>
            <pc:docMk/>
            <pc:sldMk cId="0" sldId="269"/>
            <ac:graphicFrameMk id="19" creationId="{3BFBA273-0F96-4869-3B9E-292E786D2258}"/>
          </ac:graphicFrameMkLst>
        </pc:graphicFrameChg>
      </pc:sldChg>
      <pc:sldChg chg="del">
        <pc:chgData name="Thúy Mai" userId="222f1c7e07c9bd7a" providerId="LiveId" clId="{E36C8795-AE3B-487C-8CD4-1DCDA42BC2A9}" dt="2023-09-21T03:59:20.662" v="1255" actId="47"/>
        <pc:sldMkLst>
          <pc:docMk/>
          <pc:sldMk cId="0" sldId="270"/>
        </pc:sldMkLst>
      </pc:sldChg>
      <pc:sldChg chg="del">
        <pc:chgData name="Thúy Mai" userId="222f1c7e07c9bd7a" providerId="LiveId" clId="{E36C8795-AE3B-487C-8CD4-1DCDA42BC2A9}" dt="2023-09-21T03:59:16.126" v="1254" actId="47"/>
        <pc:sldMkLst>
          <pc:docMk/>
          <pc:sldMk cId="0" sldId="271"/>
        </pc:sldMkLst>
      </pc:sldChg>
      <pc:sldChg chg="addSp delSp modSp mod ord modTransition setBg modAnim">
        <pc:chgData name="Thúy Mai" userId="222f1c7e07c9bd7a" providerId="LiveId" clId="{E36C8795-AE3B-487C-8CD4-1DCDA42BC2A9}" dt="2023-09-21T04:02:46.630" v="1324"/>
        <pc:sldMkLst>
          <pc:docMk/>
          <pc:sldMk cId="0" sldId="272"/>
        </pc:sldMkLst>
        <pc:spChg chg="mod topLvl">
          <ac:chgData name="Thúy Mai" userId="222f1c7e07c9bd7a" providerId="LiveId" clId="{E36C8795-AE3B-487C-8CD4-1DCDA42BC2A9}" dt="2023-09-21T02:39:39.941" v="494" actId="478"/>
          <ac:spMkLst>
            <pc:docMk/>
            <pc:sldMk cId="0" sldId="272"/>
            <ac:spMk id="6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39:39.941" v="494" actId="478"/>
          <ac:spMkLst>
            <pc:docMk/>
            <pc:sldMk cId="0" sldId="272"/>
            <ac:spMk id="7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2:39:57.364" v="498" actId="478"/>
          <ac:spMkLst>
            <pc:docMk/>
            <pc:sldMk cId="0" sldId="272"/>
            <ac:spMk id="9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39:57.364" v="498" actId="478"/>
          <ac:spMkLst>
            <pc:docMk/>
            <pc:sldMk cId="0" sldId="272"/>
            <ac:spMk id="10" creationId="{00000000-0000-0000-0000-000000000000}"/>
          </ac:spMkLst>
        </pc:spChg>
        <pc:spChg chg="mod">
          <ac:chgData name="Thúy Mai" userId="222f1c7e07c9bd7a" providerId="LiveId" clId="{E36C8795-AE3B-487C-8CD4-1DCDA42BC2A9}" dt="2023-09-21T02:40:02.920" v="501" actId="1076"/>
          <ac:spMkLst>
            <pc:docMk/>
            <pc:sldMk cId="0" sldId="272"/>
            <ac:spMk id="11" creationId="{00000000-0000-0000-0000-000000000000}"/>
          </ac:spMkLst>
        </pc:spChg>
        <pc:spChg chg="mod">
          <ac:chgData name="Thúy Mai" userId="222f1c7e07c9bd7a" providerId="LiveId" clId="{E36C8795-AE3B-487C-8CD4-1DCDA42BC2A9}" dt="2023-09-21T02:40:11.152" v="505" actId="1076"/>
          <ac:spMkLst>
            <pc:docMk/>
            <pc:sldMk cId="0" sldId="272"/>
            <ac:spMk id="12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06.434" v="502" actId="478"/>
          <ac:spMkLst>
            <pc:docMk/>
            <pc:sldMk cId="0" sldId="272"/>
            <ac:spMk id="13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06.434" v="502" actId="478"/>
          <ac:spMkLst>
            <pc:docMk/>
            <pc:sldMk cId="0" sldId="272"/>
            <ac:spMk id="14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06.434" v="502" actId="478"/>
          <ac:spMkLst>
            <pc:docMk/>
            <pc:sldMk cId="0" sldId="272"/>
            <ac:spMk id="15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06.434" v="502" actId="478"/>
          <ac:spMkLst>
            <pc:docMk/>
            <pc:sldMk cId="0" sldId="272"/>
            <ac:spMk id="16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06.434" v="502" actId="478"/>
          <ac:spMkLst>
            <pc:docMk/>
            <pc:sldMk cId="0" sldId="272"/>
            <ac:spMk id="17" creationId="{00000000-0000-0000-0000-000000000000}"/>
          </ac:spMkLst>
        </pc:spChg>
        <pc:spChg chg="add mod">
          <ac:chgData name="Thúy Mai" userId="222f1c7e07c9bd7a" providerId="LiveId" clId="{E36C8795-AE3B-487C-8CD4-1DCDA42BC2A9}" dt="2023-09-21T03:28:30.290" v="596" actId="207"/>
          <ac:spMkLst>
            <pc:docMk/>
            <pc:sldMk cId="0" sldId="272"/>
            <ac:spMk id="20" creationId="{B399C604-F6A5-7E28-103F-CF4C00FC6301}"/>
          </ac:spMkLst>
        </pc:spChg>
        <pc:grpChg chg="mod">
          <ac:chgData name="Thúy Mai" userId="222f1c7e07c9bd7a" providerId="LiveId" clId="{E36C8795-AE3B-487C-8CD4-1DCDA42BC2A9}" dt="2023-09-21T02:39:32.145" v="492" actId="1076"/>
          <ac:grpSpMkLst>
            <pc:docMk/>
            <pc:sldMk cId="0" sldId="272"/>
            <ac:grpSpMk id="2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39:39.941" v="494" actId="478"/>
          <ac:grpSpMkLst>
            <pc:docMk/>
            <pc:sldMk cId="0" sldId="272"/>
            <ac:grpSpMk id="5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39:57.364" v="498" actId="478"/>
          <ac:grpSpMkLst>
            <pc:docMk/>
            <pc:sldMk cId="0" sldId="272"/>
            <ac:grpSpMk id="8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2:40:34.033" v="508"/>
          <ac:graphicFrameMkLst>
            <pc:docMk/>
            <pc:sldMk cId="0" sldId="272"/>
            <ac:graphicFrameMk id="18" creationId="{4B687D23-47C9-8954-19A6-53D2E187AFEA}"/>
          </ac:graphicFrameMkLst>
        </pc:graphicFrameChg>
        <pc:graphicFrameChg chg="add del mod">
          <ac:chgData name="Thúy Mai" userId="222f1c7e07c9bd7a" providerId="LiveId" clId="{E36C8795-AE3B-487C-8CD4-1DCDA42BC2A9}" dt="2023-09-21T02:42:09.951" v="551"/>
          <ac:graphicFrameMkLst>
            <pc:docMk/>
            <pc:sldMk cId="0" sldId="272"/>
            <ac:graphicFrameMk id="21" creationId="{714BAE14-2BAC-F8C0-B941-528E620DA987}"/>
          </ac:graphicFrameMkLst>
        </pc:graphicFrameChg>
        <pc:graphicFrameChg chg="add mod modGraphic">
          <ac:chgData name="Thúy Mai" userId="222f1c7e07c9bd7a" providerId="LiveId" clId="{E36C8795-AE3B-487C-8CD4-1DCDA42BC2A9}" dt="2023-09-21T03:28:42.788" v="610" actId="1035"/>
          <ac:graphicFrameMkLst>
            <pc:docMk/>
            <pc:sldMk cId="0" sldId="272"/>
            <ac:graphicFrameMk id="22" creationId="{9AD732FC-0833-4DD9-71F3-958432ABE0FE}"/>
          </ac:graphicFrameMkLst>
        </pc:graphicFrameChg>
      </pc:sldChg>
      <pc:sldChg chg="addSp delSp modSp mod modTransition modAnim">
        <pc:chgData name="Thúy Mai" userId="222f1c7e07c9bd7a" providerId="LiveId" clId="{E36C8795-AE3B-487C-8CD4-1DCDA42BC2A9}" dt="2023-09-21T04:04:37.413" v="1343"/>
        <pc:sldMkLst>
          <pc:docMk/>
          <pc:sldMk cId="0" sldId="273"/>
        </pc:sldMkLst>
        <pc:spChg chg="mod topLvl">
          <ac:chgData name="Thúy Mai" userId="222f1c7e07c9bd7a" providerId="LiveId" clId="{E36C8795-AE3B-487C-8CD4-1DCDA42BC2A9}" dt="2023-09-21T04:02:27.020" v="1319" actId="1076"/>
          <ac:spMkLst>
            <pc:docMk/>
            <pc:sldMk cId="0" sldId="273"/>
            <ac:spMk id="6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4:00:05.641" v="1270" actId="478"/>
          <ac:spMkLst>
            <pc:docMk/>
            <pc:sldMk cId="0" sldId="273"/>
            <ac:spMk id="7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4:02:31.066" v="1320" actId="14100"/>
          <ac:spMkLst>
            <pc:docMk/>
            <pc:sldMk cId="0" sldId="273"/>
            <ac:spMk id="9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4:00:11.889" v="1271" actId="478"/>
          <ac:spMkLst>
            <pc:docMk/>
            <pc:sldMk cId="0" sldId="273"/>
            <ac:spMk id="10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4:02:31.066" v="1320" actId="14100"/>
          <ac:spMkLst>
            <pc:docMk/>
            <pc:sldMk cId="0" sldId="273"/>
            <ac:spMk id="12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4:00:02.706" v="1269" actId="478"/>
          <ac:spMkLst>
            <pc:docMk/>
            <pc:sldMk cId="0" sldId="273"/>
            <ac:spMk id="13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4:02:27.020" v="1319" actId="1076"/>
          <ac:spMkLst>
            <pc:docMk/>
            <pc:sldMk cId="0" sldId="273"/>
            <ac:spMk id="15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4:00:00.719" v="1268" actId="478"/>
          <ac:spMkLst>
            <pc:docMk/>
            <pc:sldMk cId="0" sldId="273"/>
            <ac:spMk id="16" creationId="{00000000-0000-0000-0000-000000000000}"/>
          </ac:spMkLst>
        </pc:spChg>
        <pc:spChg chg="mod">
          <ac:chgData name="Thúy Mai" userId="222f1c7e07c9bd7a" providerId="LiveId" clId="{E36C8795-AE3B-487C-8CD4-1DCDA42BC2A9}" dt="2023-09-21T04:02:31.066" v="1320" actId="14100"/>
          <ac:spMkLst>
            <pc:docMk/>
            <pc:sldMk cId="0" sldId="273"/>
            <ac:spMk id="17" creationId="{00000000-0000-0000-0000-000000000000}"/>
          </ac:spMkLst>
        </pc:spChg>
        <pc:spChg chg="del">
          <ac:chgData name="Thúy Mai" userId="222f1c7e07c9bd7a" providerId="LiveId" clId="{E36C8795-AE3B-487C-8CD4-1DCDA42BC2A9}" dt="2023-09-21T03:59:26.629" v="1256" actId="478"/>
          <ac:spMkLst>
            <pc:docMk/>
            <pc:sldMk cId="0" sldId="273"/>
            <ac:spMk id="18" creationId="{00000000-0000-0000-0000-000000000000}"/>
          </ac:spMkLst>
        </pc:spChg>
        <pc:spChg chg="del">
          <ac:chgData name="Thúy Mai" userId="222f1c7e07c9bd7a" providerId="LiveId" clId="{E36C8795-AE3B-487C-8CD4-1DCDA42BC2A9}" dt="2023-09-21T03:59:26.629" v="1256" actId="478"/>
          <ac:spMkLst>
            <pc:docMk/>
            <pc:sldMk cId="0" sldId="273"/>
            <ac:spMk id="19" creationId="{00000000-0000-0000-0000-000000000000}"/>
          </ac:spMkLst>
        </pc:spChg>
        <pc:spChg chg="mod">
          <ac:chgData name="Thúy Mai" userId="222f1c7e07c9bd7a" providerId="LiveId" clId="{E36C8795-AE3B-487C-8CD4-1DCDA42BC2A9}" dt="2023-09-21T04:02:27.020" v="1319" actId="1076"/>
          <ac:spMkLst>
            <pc:docMk/>
            <pc:sldMk cId="0" sldId="273"/>
            <ac:spMk id="20" creationId="{00000000-0000-0000-0000-000000000000}"/>
          </ac:spMkLst>
        </pc:spChg>
        <pc:spChg chg="mod">
          <ac:chgData name="Thúy Mai" userId="222f1c7e07c9bd7a" providerId="LiveId" clId="{E36C8795-AE3B-487C-8CD4-1DCDA42BC2A9}" dt="2023-09-21T04:02:31.066" v="1320" actId="14100"/>
          <ac:spMkLst>
            <pc:docMk/>
            <pc:sldMk cId="0" sldId="273"/>
            <ac:spMk id="21" creationId="{00000000-0000-0000-0000-000000000000}"/>
          </ac:spMkLst>
        </pc:spChg>
        <pc:spChg chg="mod">
          <ac:chgData name="Thúy Mai" userId="222f1c7e07c9bd7a" providerId="LiveId" clId="{E36C8795-AE3B-487C-8CD4-1DCDA42BC2A9}" dt="2023-09-21T04:02:31.066" v="1320" actId="14100"/>
          <ac:spMkLst>
            <pc:docMk/>
            <pc:sldMk cId="0" sldId="273"/>
            <ac:spMk id="22" creationId="{00000000-0000-0000-0000-000000000000}"/>
          </ac:spMkLst>
        </pc:spChg>
        <pc:spChg chg="mod">
          <ac:chgData name="Thúy Mai" userId="222f1c7e07c9bd7a" providerId="LiveId" clId="{E36C8795-AE3B-487C-8CD4-1DCDA42BC2A9}" dt="2023-09-21T04:02:31.066" v="1320" actId="14100"/>
          <ac:spMkLst>
            <pc:docMk/>
            <pc:sldMk cId="0" sldId="273"/>
            <ac:spMk id="23" creationId="{00000000-0000-0000-0000-000000000000}"/>
          </ac:spMkLst>
        </pc:spChg>
        <pc:spChg chg="del mod">
          <ac:chgData name="Thúy Mai" userId="222f1c7e07c9bd7a" providerId="LiveId" clId="{E36C8795-AE3B-487C-8CD4-1DCDA42BC2A9}" dt="2023-09-21T04:00:51.900" v="1290" actId="478"/>
          <ac:spMkLst>
            <pc:docMk/>
            <pc:sldMk cId="0" sldId="273"/>
            <ac:spMk id="24" creationId="{00000000-0000-0000-0000-000000000000}"/>
          </ac:spMkLst>
        </pc:spChg>
        <pc:spChg chg="del">
          <ac:chgData name="Thúy Mai" userId="222f1c7e07c9bd7a" providerId="LiveId" clId="{E36C8795-AE3B-487C-8CD4-1DCDA42BC2A9}" dt="2023-09-21T03:59:26.629" v="1256" actId="478"/>
          <ac:spMkLst>
            <pc:docMk/>
            <pc:sldMk cId="0" sldId="273"/>
            <ac:spMk id="25" creationId="{00000000-0000-0000-0000-000000000000}"/>
          </ac:spMkLst>
        </pc:spChg>
        <pc:spChg chg="del">
          <ac:chgData name="Thúy Mai" userId="222f1c7e07c9bd7a" providerId="LiveId" clId="{E36C8795-AE3B-487C-8CD4-1DCDA42BC2A9}" dt="2023-09-21T03:59:26.629" v="1256" actId="478"/>
          <ac:spMkLst>
            <pc:docMk/>
            <pc:sldMk cId="0" sldId="273"/>
            <ac:spMk id="26" creationId="{00000000-0000-0000-0000-000000000000}"/>
          </ac:spMkLst>
        </pc:spChg>
        <pc:spChg chg="del">
          <ac:chgData name="Thúy Mai" userId="222f1c7e07c9bd7a" providerId="LiveId" clId="{E36C8795-AE3B-487C-8CD4-1DCDA42BC2A9}" dt="2023-09-21T03:59:26.629" v="1256" actId="478"/>
          <ac:spMkLst>
            <pc:docMk/>
            <pc:sldMk cId="0" sldId="273"/>
            <ac:spMk id="27" creationId="{00000000-0000-0000-0000-000000000000}"/>
          </ac:spMkLst>
        </pc:spChg>
        <pc:spChg chg="add mod">
          <ac:chgData name="Thúy Mai" userId="222f1c7e07c9bd7a" providerId="LiveId" clId="{E36C8795-AE3B-487C-8CD4-1DCDA42BC2A9}" dt="2023-09-21T04:02:27.020" v="1319" actId="1076"/>
          <ac:spMkLst>
            <pc:docMk/>
            <pc:sldMk cId="0" sldId="273"/>
            <ac:spMk id="30" creationId="{BC109EFA-E8AE-FBD9-B72E-A941F8A86A76}"/>
          </ac:spMkLst>
        </pc:spChg>
        <pc:spChg chg="add mod">
          <ac:chgData name="Thúy Mai" userId="222f1c7e07c9bd7a" providerId="LiveId" clId="{E36C8795-AE3B-487C-8CD4-1DCDA42BC2A9}" dt="2023-09-21T04:02:27.020" v="1319" actId="1076"/>
          <ac:spMkLst>
            <pc:docMk/>
            <pc:sldMk cId="0" sldId="273"/>
            <ac:spMk id="32" creationId="{258DCC62-22AC-0DFD-B655-1929141A0B8D}"/>
          </ac:spMkLst>
        </pc:spChg>
        <pc:grpChg chg="del mod">
          <ac:chgData name="Thúy Mai" userId="222f1c7e07c9bd7a" providerId="LiveId" clId="{E36C8795-AE3B-487C-8CD4-1DCDA42BC2A9}" dt="2023-09-21T04:00:05.641" v="1270" actId="478"/>
          <ac:grpSpMkLst>
            <pc:docMk/>
            <pc:sldMk cId="0" sldId="273"/>
            <ac:grpSpMk id="5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4:00:11.889" v="1271" actId="478"/>
          <ac:grpSpMkLst>
            <pc:docMk/>
            <pc:sldMk cId="0" sldId="273"/>
            <ac:grpSpMk id="8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4:00:02.706" v="1269" actId="478"/>
          <ac:grpSpMkLst>
            <pc:docMk/>
            <pc:sldMk cId="0" sldId="273"/>
            <ac:grpSpMk id="11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4:00:00.719" v="1268" actId="478"/>
          <ac:grpSpMkLst>
            <pc:docMk/>
            <pc:sldMk cId="0" sldId="273"/>
            <ac:grpSpMk id="14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3:59:27.675" v="1259"/>
          <ac:graphicFrameMkLst>
            <pc:docMk/>
            <pc:sldMk cId="0" sldId="273"/>
            <ac:graphicFrameMk id="28" creationId="{75595CE2-A07B-B979-6FEC-0CFDA8834958}"/>
          </ac:graphicFrameMkLst>
        </pc:graphicFrameChg>
      </pc:sldChg>
      <pc:sldChg chg="addSp delSp modSp mod ord modTransition modAnim">
        <pc:chgData name="Thúy Mai" userId="222f1c7e07c9bd7a" providerId="LiveId" clId="{E36C8795-AE3B-487C-8CD4-1DCDA42BC2A9}" dt="2023-09-21T04:03:52.247" v="1335"/>
        <pc:sldMkLst>
          <pc:docMk/>
          <pc:sldMk cId="0" sldId="274"/>
        </pc:sldMkLst>
        <pc:spChg chg="mod">
          <ac:chgData name="Thúy Mai" userId="222f1c7e07c9bd7a" providerId="LiveId" clId="{E36C8795-AE3B-487C-8CD4-1DCDA42BC2A9}" dt="2023-09-21T02:41:21.654" v="521" actId="207"/>
          <ac:spMkLst>
            <pc:docMk/>
            <pc:sldMk cId="0" sldId="274"/>
            <ac:spMk id="6" creationId="{00000000-0000-0000-0000-000000000000}"/>
          </ac:spMkLst>
        </pc:spChg>
        <pc:spChg chg="mod">
          <ac:chgData name="Thúy Mai" userId="222f1c7e07c9bd7a" providerId="LiveId" clId="{E36C8795-AE3B-487C-8CD4-1DCDA42BC2A9}" dt="2023-09-21T02:41:21.654" v="521" actId="207"/>
          <ac:spMkLst>
            <pc:docMk/>
            <pc:sldMk cId="0" sldId="274"/>
            <ac:spMk id="7" creationId="{00000000-0000-0000-0000-000000000000}"/>
          </ac:spMkLst>
        </pc:spChg>
        <pc:spChg chg="mod">
          <ac:chgData name="Thúy Mai" userId="222f1c7e07c9bd7a" providerId="LiveId" clId="{E36C8795-AE3B-487C-8CD4-1DCDA42BC2A9}" dt="2023-09-21T02:41:21.654" v="521" actId="207"/>
          <ac:spMkLst>
            <pc:docMk/>
            <pc:sldMk cId="0" sldId="274"/>
            <ac:spMk id="9" creationId="{00000000-0000-0000-0000-000000000000}"/>
          </ac:spMkLst>
        </pc:spChg>
        <pc:spChg chg="mod">
          <ac:chgData name="Thúy Mai" userId="222f1c7e07c9bd7a" providerId="LiveId" clId="{E36C8795-AE3B-487C-8CD4-1DCDA42BC2A9}" dt="2023-09-21T02:41:21.654" v="521" actId="207"/>
          <ac:spMkLst>
            <pc:docMk/>
            <pc:sldMk cId="0" sldId="274"/>
            <ac:spMk id="10" creationId="{00000000-0000-0000-0000-000000000000}"/>
          </ac:spMkLst>
        </pc:spChg>
        <pc:spChg chg="mod topLvl">
          <ac:chgData name="Thúy Mai" userId="222f1c7e07c9bd7a" providerId="LiveId" clId="{E36C8795-AE3B-487C-8CD4-1DCDA42BC2A9}" dt="2023-09-21T02:41:09.451" v="519" actId="478"/>
          <ac:spMkLst>
            <pc:docMk/>
            <pc:sldMk cId="0" sldId="274"/>
            <ac:spMk id="13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41:09.451" v="519" actId="478"/>
          <ac:spMkLst>
            <pc:docMk/>
            <pc:sldMk cId="0" sldId="274"/>
            <ac:spMk id="14" creationId="{00000000-0000-0000-0000-000000000000}"/>
          </ac:spMkLst>
        </pc:spChg>
        <pc:spChg chg="mod">
          <ac:chgData name="Thúy Mai" userId="222f1c7e07c9bd7a" providerId="LiveId" clId="{E36C8795-AE3B-487C-8CD4-1DCDA42BC2A9}" dt="2023-09-21T02:41:42.442" v="543" actId="1076"/>
          <ac:spMkLst>
            <pc:docMk/>
            <pc:sldMk cId="0" sldId="274"/>
            <ac:spMk id="15" creationId="{00000000-0000-0000-0000-000000000000}"/>
          </ac:spMkLst>
        </pc:spChg>
        <pc:spChg chg="mod">
          <ac:chgData name="Thúy Mai" userId="222f1c7e07c9bd7a" providerId="LiveId" clId="{E36C8795-AE3B-487C-8CD4-1DCDA42BC2A9}" dt="2023-09-21T03:45:04.818" v="933" actId="207"/>
          <ac:spMkLst>
            <pc:docMk/>
            <pc:sldMk cId="0" sldId="274"/>
            <ac:spMk id="18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48.633" v="513" actId="478"/>
          <ac:spMkLst>
            <pc:docMk/>
            <pc:sldMk cId="0" sldId="274"/>
            <ac:spMk id="19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48.633" v="513" actId="478"/>
          <ac:spMkLst>
            <pc:docMk/>
            <pc:sldMk cId="0" sldId="274"/>
            <ac:spMk id="20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48.633" v="513" actId="478"/>
          <ac:spMkLst>
            <pc:docMk/>
            <pc:sldMk cId="0" sldId="274"/>
            <ac:spMk id="21" creationId="{00000000-0000-0000-0000-000000000000}"/>
          </ac:spMkLst>
        </pc:spChg>
        <pc:spChg chg="del">
          <ac:chgData name="Thúy Mai" userId="222f1c7e07c9bd7a" providerId="LiveId" clId="{E36C8795-AE3B-487C-8CD4-1DCDA42BC2A9}" dt="2023-09-21T02:40:48.633" v="513" actId="478"/>
          <ac:spMkLst>
            <pc:docMk/>
            <pc:sldMk cId="0" sldId="274"/>
            <ac:spMk id="22" creationId="{00000000-0000-0000-0000-000000000000}"/>
          </ac:spMkLst>
        </pc:spChg>
        <pc:grpChg chg="mod">
          <ac:chgData name="Thúy Mai" userId="222f1c7e07c9bd7a" providerId="LiveId" clId="{E36C8795-AE3B-487C-8CD4-1DCDA42BC2A9}" dt="2023-09-21T02:41:21.654" v="521" actId="207"/>
          <ac:grpSpMkLst>
            <pc:docMk/>
            <pc:sldMk cId="0" sldId="274"/>
            <ac:grpSpMk id="5" creationId="{00000000-0000-0000-0000-000000000000}"/>
          </ac:grpSpMkLst>
        </pc:grpChg>
        <pc:grpChg chg="mod">
          <ac:chgData name="Thúy Mai" userId="222f1c7e07c9bd7a" providerId="LiveId" clId="{E36C8795-AE3B-487C-8CD4-1DCDA42BC2A9}" dt="2023-09-21T02:41:21.654" v="521" actId="207"/>
          <ac:grpSpMkLst>
            <pc:docMk/>
            <pc:sldMk cId="0" sldId="274"/>
            <ac:grpSpMk id="8" creationId="{00000000-0000-0000-0000-000000000000}"/>
          </ac:grpSpMkLst>
        </pc:grpChg>
        <pc:grpChg chg="del mod">
          <ac:chgData name="Thúy Mai" userId="222f1c7e07c9bd7a" providerId="LiveId" clId="{E36C8795-AE3B-487C-8CD4-1DCDA42BC2A9}" dt="2023-09-21T02:41:09.451" v="519" actId="478"/>
          <ac:grpSpMkLst>
            <pc:docMk/>
            <pc:sldMk cId="0" sldId="274"/>
            <ac:grpSpMk id="12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2:41:28.017" v="527"/>
          <ac:graphicFrameMkLst>
            <pc:docMk/>
            <pc:sldMk cId="0" sldId="274"/>
            <ac:graphicFrameMk id="23" creationId="{4875D909-1BDA-704A-5D83-38AFDC68D92F}"/>
          </ac:graphicFrameMkLst>
        </pc:graphicFrameChg>
      </pc:sldChg>
      <pc:sldChg chg="del">
        <pc:chgData name="Thúy Mai" userId="222f1c7e07c9bd7a" providerId="LiveId" clId="{E36C8795-AE3B-487C-8CD4-1DCDA42BC2A9}" dt="2023-09-21T03:59:11.450" v="1253" actId="47"/>
        <pc:sldMkLst>
          <pc:docMk/>
          <pc:sldMk cId="0" sldId="275"/>
        </pc:sldMkLst>
      </pc:sldChg>
      <pc:sldChg chg="addSp delSp modSp mod ord modTransition modAnim">
        <pc:chgData name="Thúy Mai" userId="222f1c7e07c9bd7a" providerId="LiveId" clId="{E36C8795-AE3B-487C-8CD4-1DCDA42BC2A9}" dt="2023-09-21T04:03:09.970" v="1327"/>
        <pc:sldMkLst>
          <pc:docMk/>
          <pc:sldMk cId="0" sldId="276"/>
        </pc:sldMkLst>
        <pc:spChg chg="mod topLvl">
          <ac:chgData name="Thúy Mai" userId="222f1c7e07c9bd7a" providerId="LiveId" clId="{E36C8795-AE3B-487C-8CD4-1DCDA42BC2A9}" dt="2023-09-21T02:19:42.767" v="129" actId="478"/>
          <ac:spMkLst>
            <pc:docMk/>
            <pc:sldMk cId="0" sldId="276"/>
            <ac:spMk id="6" creationId="{00000000-0000-0000-0000-000000000000}"/>
          </ac:spMkLst>
        </pc:spChg>
        <pc:spChg chg="del mod topLvl">
          <ac:chgData name="Thúy Mai" userId="222f1c7e07c9bd7a" providerId="LiveId" clId="{E36C8795-AE3B-487C-8CD4-1DCDA42BC2A9}" dt="2023-09-21T02:19:42.767" v="129" actId="478"/>
          <ac:spMkLst>
            <pc:docMk/>
            <pc:sldMk cId="0" sldId="276"/>
            <ac:spMk id="7" creationId="{00000000-0000-0000-0000-000000000000}"/>
          </ac:spMkLst>
        </pc:spChg>
        <pc:spChg chg="mod">
          <ac:chgData name="Thúy Mai" userId="222f1c7e07c9bd7a" providerId="LiveId" clId="{E36C8795-AE3B-487C-8CD4-1DCDA42BC2A9}" dt="2023-09-21T02:20:29.682" v="138" actId="207"/>
          <ac:spMkLst>
            <pc:docMk/>
            <pc:sldMk cId="0" sldId="276"/>
            <ac:spMk id="12" creationId="{00000000-0000-0000-0000-000000000000}"/>
          </ac:spMkLst>
        </pc:spChg>
        <pc:spChg chg="mod">
          <ac:chgData name="Thúy Mai" userId="222f1c7e07c9bd7a" providerId="LiveId" clId="{E36C8795-AE3B-487C-8CD4-1DCDA42BC2A9}" dt="2023-09-21T02:20:29.682" v="138" actId="207"/>
          <ac:spMkLst>
            <pc:docMk/>
            <pc:sldMk cId="0" sldId="276"/>
            <ac:spMk id="13" creationId="{00000000-0000-0000-0000-000000000000}"/>
          </ac:spMkLst>
        </pc:spChg>
        <pc:spChg chg="mod">
          <ac:chgData name="Thúy Mai" userId="222f1c7e07c9bd7a" providerId="LiveId" clId="{E36C8795-AE3B-487C-8CD4-1DCDA42BC2A9}" dt="2023-09-21T02:19:27.746" v="127" actId="207"/>
          <ac:spMkLst>
            <pc:docMk/>
            <pc:sldMk cId="0" sldId="276"/>
            <ac:spMk id="14" creationId="{00000000-0000-0000-0000-000000000000}"/>
          </ac:spMkLst>
        </pc:spChg>
        <pc:spChg chg="mod">
          <ac:chgData name="Thúy Mai" userId="222f1c7e07c9bd7a" providerId="LiveId" clId="{E36C8795-AE3B-487C-8CD4-1DCDA42BC2A9}" dt="2023-09-21T02:20:10.863" v="136" actId="207"/>
          <ac:spMkLst>
            <pc:docMk/>
            <pc:sldMk cId="0" sldId="276"/>
            <ac:spMk id="15" creationId="{00000000-0000-0000-0000-000000000000}"/>
          </ac:spMkLst>
        </pc:spChg>
        <pc:spChg chg="mod">
          <ac:chgData name="Thúy Mai" userId="222f1c7e07c9bd7a" providerId="LiveId" clId="{E36C8795-AE3B-487C-8CD4-1DCDA42BC2A9}" dt="2023-09-21T02:21:56" v="162" actId="1076"/>
          <ac:spMkLst>
            <pc:docMk/>
            <pc:sldMk cId="0" sldId="276"/>
            <ac:spMk id="18" creationId="{00000000-0000-0000-0000-000000000000}"/>
          </ac:spMkLst>
        </pc:spChg>
        <pc:grpChg chg="del mod">
          <ac:chgData name="Thúy Mai" userId="222f1c7e07c9bd7a" providerId="LiveId" clId="{E36C8795-AE3B-487C-8CD4-1DCDA42BC2A9}" dt="2023-09-21T02:19:42.767" v="129" actId="478"/>
          <ac:grpSpMkLst>
            <pc:docMk/>
            <pc:sldMk cId="0" sldId="276"/>
            <ac:grpSpMk id="5" creationId="{00000000-0000-0000-0000-000000000000}"/>
          </ac:grpSpMkLst>
        </pc:grpChg>
        <pc:grpChg chg="mod">
          <ac:chgData name="Thúy Mai" userId="222f1c7e07c9bd7a" providerId="LiveId" clId="{E36C8795-AE3B-487C-8CD4-1DCDA42BC2A9}" dt="2023-09-21T02:20:29.682" v="138" actId="207"/>
          <ac:grpSpMkLst>
            <pc:docMk/>
            <pc:sldMk cId="0" sldId="276"/>
            <ac:grpSpMk id="11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2:21:22.886" v="145"/>
          <ac:graphicFrameMkLst>
            <pc:docMk/>
            <pc:sldMk cId="0" sldId="276"/>
            <ac:graphicFrameMk id="19" creationId="{329FAAF9-830C-EE90-5E73-55E0C94C3A5D}"/>
          </ac:graphicFrameMkLst>
        </pc:graphicFrameChg>
      </pc:sldChg>
      <pc:sldChg chg="del">
        <pc:chgData name="Thúy Mai" userId="222f1c7e07c9bd7a" providerId="LiveId" clId="{E36C8795-AE3B-487C-8CD4-1DCDA42BC2A9}" dt="2023-09-21T03:59:09.650" v="1251" actId="47"/>
        <pc:sldMkLst>
          <pc:docMk/>
          <pc:sldMk cId="0" sldId="277"/>
        </pc:sldMkLst>
      </pc:sldChg>
      <pc:sldChg chg="del">
        <pc:chgData name="Thúy Mai" userId="222f1c7e07c9bd7a" providerId="LiveId" clId="{E36C8795-AE3B-487C-8CD4-1DCDA42BC2A9}" dt="2023-09-21T03:59:09.935" v="1252" actId="47"/>
        <pc:sldMkLst>
          <pc:docMk/>
          <pc:sldMk cId="0" sldId="278"/>
        </pc:sldMkLst>
      </pc:sldChg>
      <pc:sldChg chg="delSp modSp add del mod ord modTransition modAnim">
        <pc:chgData name="Thúy Mai" userId="222f1c7e07c9bd7a" providerId="LiveId" clId="{E36C8795-AE3B-487C-8CD4-1DCDA42BC2A9}" dt="2023-09-21T04:03:32.486" v="1331" actId="478"/>
        <pc:sldMkLst>
          <pc:docMk/>
          <pc:sldMk cId="2181475850" sldId="279"/>
        </pc:sldMkLst>
        <pc:spChg chg="mod">
          <ac:chgData name="Thúy Mai" userId="222f1c7e07c9bd7a" providerId="LiveId" clId="{E36C8795-AE3B-487C-8CD4-1DCDA42BC2A9}" dt="2023-09-21T02:32:13.497" v="300" actId="14100"/>
          <ac:spMkLst>
            <pc:docMk/>
            <pc:sldMk cId="2181475850" sldId="279"/>
            <ac:spMk id="9" creationId="{00000000-0000-0000-0000-000000000000}"/>
          </ac:spMkLst>
        </pc:spChg>
        <pc:spChg chg="mod">
          <ac:chgData name="Thúy Mai" userId="222f1c7e07c9bd7a" providerId="LiveId" clId="{E36C8795-AE3B-487C-8CD4-1DCDA42BC2A9}" dt="2023-09-21T02:32:16.923" v="301" actId="14100"/>
          <ac:spMkLst>
            <pc:docMk/>
            <pc:sldMk cId="2181475850" sldId="279"/>
            <ac:spMk id="12" creationId="{00000000-0000-0000-0000-000000000000}"/>
          </ac:spMkLst>
        </pc:spChg>
        <pc:spChg chg="del">
          <ac:chgData name="Thúy Mai" userId="222f1c7e07c9bd7a" providerId="LiveId" clId="{E36C8795-AE3B-487C-8CD4-1DCDA42BC2A9}" dt="2023-09-21T04:03:32.486" v="1331" actId="478"/>
          <ac:spMkLst>
            <pc:docMk/>
            <pc:sldMk cId="2181475850" sldId="279"/>
            <ac:spMk id="21" creationId="{99910AE4-A52A-D133-73BA-D52DC4E62FA0}"/>
          </ac:spMkLst>
        </pc:spChg>
        <pc:spChg chg="mod">
          <ac:chgData name="Thúy Mai" userId="222f1c7e07c9bd7a" providerId="LiveId" clId="{E36C8795-AE3B-487C-8CD4-1DCDA42BC2A9}" dt="2023-09-21T02:32:30.009" v="305" actId="207"/>
          <ac:spMkLst>
            <pc:docMk/>
            <pc:sldMk cId="2181475850" sldId="279"/>
            <ac:spMk id="25" creationId="{65B51E95-F663-FA36-CF72-021C4334F6B5}"/>
          </ac:spMkLst>
        </pc:spChg>
        <pc:grpChg chg="mod">
          <ac:chgData name="Thúy Mai" userId="222f1c7e07c9bd7a" providerId="LiveId" clId="{E36C8795-AE3B-487C-8CD4-1DCDA42BC2A9}" dt="2023-09-21T02:32:10.983" v="299" actId="14100"/>
          <ac:grpSpMkLst>
            <pc:docMk/>
            <pc:sldMk cId="2181475850" sldId="279"/>
            <ac:grpSpMk id="5" creationId="{00000000-0000-0000-0000-000000000000}"/>
          </ac:grpSpMkLst>
        </pc:grpChg>
      </pc:sldChg>
      <pc:sldChg chg="delSp 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1959073756" sldId="280"/>
        </pc:sldMkLst>
        <pc:spChg chg="mod">
          <ac:chgData name="Thúy Mai" userId="222f1c7e07c9bd7a" providerId="LiveId" clId="{E36C8795-AE3B-487C-8CD4-1DCDA42BC2A9}" dt="2023-09-21T02:34:19.281" v="332" actId="1076"/>
          <ac:spMkLst>
            <pc:docMk/>
            <pc:sldMk cId="1959073756" sldId="280"/>
            <ac:spMk id="14" creationId="{00000000-0000-0000-0000-000000000000}"/>
          </ac:spMkLst>
        </pc:spChg>
        <pc:spChg chg="del mod">
          <ac:chgData name="Thúy Mai" userId="222f1c7e07c9bd7a" providerId="LiveId" clId="{E36C8795-AE3B-487C-8CD4-1DCDA42BC2A9}" dt="2023-09-21T02:34:19.520" v="334"/>
          <ac:spMkLst>
            <pc:docMk/>
            <pc:sldMk cId="1959073756" sldId="280"/>
            <ac:spMk id="21" creationId="{99910AE4-A52A-D133-73BA-D52DC4E62FA0}"/>
          </ac:spMkLst>
        </pc:spChg>
        <pc:spChg chg="mod">
          <ac:chgData name="Thúy Mai" userId="222f1c7e07c9bd7a" providerId="LiveId" clId="{E36C8795-AE3B-487C-8CD4-1DCDA42BC2A9}" dt="2023-09-21T02:33:46.847" v="325" actId="1076"/>
          <ac:spMkLst>
            <pc:docMk/>
            <pc:sldMk cId="1959073756" sldId="280"/>
            <ac:spMk id="23" creationId="{4AFD6ADE-3FFA-F2AB-0542-26BC56C17553}"/>
          </ac:spMkLst>
        </pc:spChg>
        <pc:spChg chg="mod">
          <ac:chgData name="Thúy Mai" userId="222f1c7e07c9bd7a" providerId="LiveId" clId="{E36C8795-AE3B-487C-8CD4-1DCDA42BC2A9}" dt="2023-09-21T02:34:17.151" v="331" actId="14100"/>
          <ac:spMkLst>
            <pc:docMk/>
            <pc:sldMk cId="1959073756" sldId="280"/>
            <ac:spMk id="25" creationId="{65B51E95-F663-FA36-CF72-021C4334F6B5}"/>
          </ac:spMkLst>
        </pc:spChg>
      </pc:sldChg>
      <pc:sldChg chg="addSp delSp 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2972627834" sldId="281"/>
        </pc:sldMkLst>
        <pc:spChg chg="mod">
          <ac:chgData name="Thúy Mai" userId="222f1c7e07c9bd7a" providerId="LiveId" clId="{E36C8795-AE3B-487C-8CD4-1DCDA42BC2A9}" dt="2023-09-21T02:35:12.606" v="362"/>
          <ac:spMkLst>
            <pc:docMk/>
            <pc:sldMk cId="2972627834" sldId="281"/>
            <ac:spMk id="23" creationId="{4AFD6ADE-3FFA-F2AB-0542-26BC56C17553}"/>
          </ac:spMkLst>
        </pc:spChg>
        <pc:spChg chg="mod">
          <ac:chgData name="Thúy Mai" userId="222f1c7e07c9bd7a" providerId="LiveId" clId="{E36C8795-AE3B-487C-8CD4-1DCDA42BC2A9}" dt="2023-09-21T02:37:35.695" v="423" actId="1076"/>
          <ac:spMkLst>
            <pc:docMk/>
            <pc:sldMk cId="2972627834" sldId="281"/>
            <ac:spMk id="25" creationId="{65B51E95-F663-FA36-CF72-021C4334F6B5}"/>
          </ac:spMkLst>
        </pc:spChg>
        <pc:graphicFrameChg chg="add del mod">
          <ac:chgData name="Thúy Mai" userId="222f1c7e07c9bd7a" providerId="LiveId" clId="{E36C8795-AE3B-487C-8CD4-1DCDA42BC2A9}" dt="2023-09-21T02:34:34.424" v="338"/>
          <ac:graphicFrameMkLst>
            <pc:docMk/>
            <pc:sldMk cId="2972627834" sldId="281"/>
            <ac:graphicFrameMk id="8" creationId="{B59B2494-653D-EB54-3A3E-1041334D00AF}"/>
          </ac:graphicFrameMkLst>
        </pc:graphicFrameChg>
        <pc:graphicFrameChg chg="add mod modGraphic">
          <ac:chgData name="Thúy Mai" userId="222f1c7e07c9bd7a" providerId="LiveId" clId="{E36C8795-AE3B-487C-8CD4-1DCDA42BC2A9}" dt="2023-09-21T02:37:47.109" v="425" actId="122"/>
          <ac:graphicFrameMkLst>
            <pc:docMk/>
            <pc:sldMk cId="2972627834" sldId="281"/>
            <ac:graphicFrameMk id="10" creationId="{7EC792A5-99F4-1273-054D-116956F68D67}"/>
          </ac:graphicFrameMkLst>
        </pc:graphicFrameChg>
        <pc:graphicFrameChg chg="add del mod">
          <ac:chgData name="Thúy Mai" userId="222f1c7e07c9bd7a" providerId="LiveId" clId="{E36C8795-AE3B-487C-8CD4-1DCDA42BC2A9}" dt="2023-09-21T02:35:12.606" v="362"/>
          <ac:graphicFrameMkLst>
            <pc:docMk/>
            <pc:sldMk cId="2972627834" sldId="281"/>
            <ac:graphicFrameMk id="11" creationId="{B9A328BF-0B96-6A1F-BB23-FAD2F12ECF52}"/>
          </ac:graphicFrameMkLst>
        </pc:graphicFrameChg>
        <pc:graphicFrameChg chg="add del mod">
          <ac:chgData name="Thúy Mai" userId="222f1c7e07c9bd7a" providerId="LiveId" clId="{E36C8795-AE3B-487C-8CD4-1DCDA42BC2A9}" dt="2023-09-21T02:35:16.135" v="366"/>
          <ac:graphicFrameMkLst>
            <pc:docMk/>
            <pc:sldMk cId="2972627834" sldId="281"/>
            <ac:graphicFrameMk id="13" creationId="{25781F7F-537C-EFCE-4F59-2B08DB3C0413}"/>
          </ac:graphicFrameMkLst>
        </pc:graphicFrameChg>
      </pc:sldChg>
      <pc:sldChg chg="modSp add del mod ord modTransition modAnim">
        <pc:chgData name="Thúy Mai" userId="222f1c7e07c9bd7a" providerId="LiveId" clId="{E36C8795-AE3B-487C-8CD4-1DCDA42BC2A9}" dt="2023-09-21T04:03:48.214" v="1334"/>
        <pc:sldMkLst>
          <pc:docMk/>
          <pc:sldMk cId="2401700662" sldId="282"/>
        </pc:sldMkLst>
        <pc:spChg chg="mod">
          <ac:chgData name="Thúy Mai" userId="222f1c7e07c9bd7a" providerId="LiveId" clId="{E36C8795-AE3B-487C-8CD4-1DCDA42BC2A9}" dt="2023-09-21T02:38:51.870" v="481" actId="20577"/>
          <ac:spMkLst>
            <pc:docMk/>
            <pc:sldMk cId="2401700662" sldId="282"/>
            <ac:spMk id="18" creationId="{00000000-0000-0000-0000-000000000000}"/>
          </ac:spMkLst>
        </pc:spChg>
      </pc:sldChg>
      <pc:sldChg chg="addSp delSp modSp add del mod modTransition delAnim modAnim">
        <pc:chgData name="Thúy Mai" userId="222f1c7e07c9bd7a" providerId="LiveId" clId="{E36C8795-AE3B-487C-8CD4-1DCDA42BC2A9}" dt="2023-09-21T04:02:46.630" v="1324"/>
        <pc:sldMkLst>
          <pc:docMk/>
          <pc:sldMk cId="2305868105" sldId="283"/>
        </pc:sldMkLst>
        <pc:spChg chg="add mod">
          <ac:chgData name="Thúy Mai" userId="222f1c7e07c9bd7a" providerId="LiveId" clId="{E36C8795-AE3B-487C-8CD4-1DCDA42BC2A9}" dt="2023-09-21T03:31:06.973" v="654" actId="1076"/>
          <ac:spMkLst>
            <pc:docMk/>
            <pc:sldMk cId="2305868105" sldId="283"/>
            <ac:spMk id="8" creationId="{71CA0B0E-0E70-BCC5-4915-E127295238F3}"/>
          </ac:spMkLst>
        </pc:spChg>
        <pc:spChg chg="ord">
          <ac:chgData name="Thúy Mai" userId="222f1c7e07c9bd7a" providerId="LiveId" clId="{E36C8795-AE3B-487C-8CD4-1DCDA42BC2A9}" dt="2023-09-21T03:31:14.885" v="656" actId="166"/>
          <ac:spMkLst>
            <pc:docMk/>
            <pc:sldMk cId="2305868105" sldId="283"/>
            <ac:spMk id="12" creationId="{00000000-0000-0000-0000-000000000000}"/>
          </ac:spMkLst>
        </pc:spChg>
        <pc:spChg chg="del">
          <ac:chgData name="Thúy Mai" userId="222f1c7e07c9bd7a" providerId="LiveId" clId="{E36C8795-AE3B-487C-8CD4-1DCDA42BC2A9}" dt="2023-09-21T03:29:11.402" v="612" actId="478"/>
          <ac:spMkLst>
            <pc:docMk/>
            <pc:sldMk cId="2305868105" sldId="283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29:14.321" v="616"/>
          <ac:graphicFrameMkLst>
            <pc:docMk/>
            <pc:sldMk cId="2305868105" sldId="283"/>
            <ac:graphicFrameMk id="5" creationId="{EACC3997-679F-6E68-7137-1D05098AD79C}"/>
          </ac:graphicFrameMkLst>
        </pc:graphicFrameChg>
        <pc:graphicFrameChg chg="add del mod">
          <ac:chgData name="Thúy Mai" userId="222f1c7e07c9bd7a" providerId="LiveId" clId="{E36C8795-AE3B-487C-8CD4-1DCDA42BC2A9}" dt="2023-09-21T03:29:34.779" v="629"/>
          <ac:graphicFrameMkLst>
            <pc:docMk/>
            <pc:sldMk cId="2305868105" sldId="283"/>
            <ac:graphicFrameMk id="10" creationId="{ED71E422-F6E3-6336-4C6C-35B995099383}"/>
          </ac:graphicFrameMkLst>
        </pc:graphicFrameChg>
        <pc:graphicFrameChg chg="add del mod modGraphic">
          <ac:chgData name="Thúy Mai" userId="222f1c7e07c9bd7a" providerId="LiveId" clId="{E36C8795-AE3B-487C-8CD4-1DCDA42BC2A9}" dt="2023-09-21T03:30:08.719" v="638" actId="478"/>
          <ac:graphicFrameMkLst>
            <pc:docMk/>
            <pc:sldMk cId="2305868105" sldId="283"/>
            <ac:graphicFrameMk id="13" creationId="{A3FCCDB9-FA42-9261-2DE3-CB63EFDAE6BB}"/>
          </ac:graphicFrameMkLst>
        </pc:graphicFrameChg>
        <pc:graphicFrameChg chg="mod modGraphic">
          <ac:chgData name="Thúy Mai" userId="222f1c7e07c9bd7a" providerId="LiveId" clId="{E36C8795-AE3B-487C-8CD4-1DCDA42BC2A9}" dt="2023-09-21T03:31:09.145" v="655" actId="1076"/>
          <ac:graphicFrameMkLst>
            <pc:docMk/>
            <pc:sldMk cId="2305868105" sldId="283"/>
            <ac:graphicFrameMk id="22" creationId="{9AD732FC-0833-4DD9-71F3-958432ABE0FE}"/>
          </ac:graphicFrameMkLst>
        </pc:graphicFrameChg>
      </pc:sldChg>
      <pc:sldChg chg="addSp delSp modSp add del mod ord modTransition modAnim">
        <pc:chgData name="Thúy Mai" userId="222f1c7e07c9bd7a" providerId="LiveId" clId="{E36C8795-AE3B-487C-8CD4-1DCDA42BC2A9}" dt="2023-09-21T04:02:46.630" v="1324"/>
        <pc:sldMkLst>
          <pc:docMk/>
          <pc:sldMk cId="3032605616" sldId="284"/>
        </pc:sldMkLst>
        <pc:spChg chg="add mod">
          <ac:chgData name="Thúy Mai" userId="222f1c7e07c9bd7a" providerId="LiveId" clId="{E36C8795-AE3B-487C-8CD4-1DCDA42BC2A9}" dt="2023-09-21T03:32:46.832" v="683" actId="113"/>
          <ac:spMkLst>
            <pc:docMk/>
            <pc:sldMk cId="3032605616" sldId="284"/>
            <ac:spMk id="8" creationId="{2AB6CC99-4345-B54B-FBC6-E8E9867D91FF}"/>
          </ac:spMkLst>
        </pc:spChg>
        <pc:spChg chg="mod">
          <ac:chgData name="Thúy Mai" userId="222f1c7e07c9bd7a" providerId="LiveId" clId="{E36C8795-AE3B-487C-8CD4-1DCDA42BC2A9}" dt="2023-09-21T03:32:31.406" v="676" actId="20578"/>
          <ac:spMkLst>
            <pc:docMk/>
            <pc:sldMk cId="3032605616" sldId="284"/>
            <ac:spMk id="9" creationId="{00000000-0000-0000-0000-000000000000}"/>
          </ac:spMkLst>
        </pc:spChg>
        <pc:spChg chg="mod">
          <ac:chgData name="Thúy Mai" userId="222f1c7e07c9bd7a" providerId="LiveId" clId="{E36C8795-AE3B-487C-8CD4-1DCDA42BC2A9}" dt="2023-09-21T03:32:19.315" v="673" actId="2710"/>
          <ac:spMkLst>
            <pc:docMk/>
            <pc:sldMk cId="3032605616" sldId="284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31:48.450" v="663"/>
          <ac:graphicFrameMkLst>
            <pc:docMk/>
            <pc:sldMk cId="3032605616" sldId="284"/>
            <ac:graphicFrameMk id="5" creationId="{228845D6-826D-ED74-78AA-9B4996C6C851}"/>
          </ac:graphicFrameMkLst>
        </pc:graphicFrameChg>
        <pc:graphicFrameChg chg="del">
          <ac:chgData name="Thúy Mai" userId="222f1c7e07c9bd7a" providerId="LiveId" clId="{E36C8795-AE3B-487C-8CD4-1DCDA42BC2A9}" dt="2023-09-21T03:32:01.456" v="668" actId="478"/>
          <ac:graphicFrameMkLst>
            <pc:docMk/>
            <pc:sldMk cId="3032605616" sldId="284"/>
            <ac:graphicFrameMk id="22" creationId="{9AD732FC-0833-4DD9-71F3-958432ABE0FE}"/>
          </ac:graphicFrameMkLst>
        </pc:graphicFrameChg>
      </pc:sldChg>
      <pc:sldChg chg="addSp delSp modSp add del mod ord modTransition modAnim">
        <pc:chgData name="Thúy Mai" userId="222f1c7e07c9bd7a" providerId="LiveId" clId="{E36C8795-AE3B-487C-8CD4-1DCDA42BC2A9}" dt="2023-09-21T04:02:46.630" v="1324"/>
        <pc:sldMkLst>
          <pc:docMk/>
          <pc:sldMk cId="2501525624" sldId="285"/>
        </pc:sldMkLst>
        <pc:spChg chg="mod">
          <ac:chgData name="Thúy Mai" userId="222f1c7e07c9bd7a" providerId="LiveId" clId="{E36C8795-AE3B-487C-8CD4-1DCDA42BC2A9}" dt="2023-09-21T03:36:46.671" v="757" actId="14100"/>
          <ac:spMkLst>
            <pc:docMk/>
            <pc:sldMk cId="2501525624" sldId="285"/>
            <ac:spMk id="8" creationId="{2AB6CC99-4345-B54B-FBC6-E8E9867D91FF}"/>
          </ac:spMkLst>
        </pc:spChg>
        <pc:spChg chg="add del mod">
          <ac:chgData name="Thúy Mai" userId="222f1c7e07c9bd7a" providerId="LiveId" clId="{E36C8795-AE3B-487C-8CD4-1DCDA42BC2A9}" dt="2023-09-21T03:34:43.806" v="729" actId="478"/>
          <ac:spMkLst>
            <pc:docMk/>
            <pc:sldMk cId="2501525624" sldId="285"/>
            <ac:spMk id="10" creationId="{A9A6127F-2C8A-60DC-4730-8B3ED8ECB922}"/>
          </ac:spMkLst>
        </pc:spChg>
        <pc:spChg chg="mod">
          <ac:chgData name="Thúy Mai" userId="222f1c7e07c9bd7a" providerId="LiveId" clId="{E36C8795-AE3B-487C-8CD4-1DCDA42BC2A9}" dt="2023-09-21T03:36:14.658" v="749" actId="20577"/>
          <ac:spMkLst>
            <pc:docMk/>
            <pc:sldMk cId="2501525624" sldId="285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33:09.461" v="689"/>
          <ac:graphicFrameMkLst>
            <pc:docMk/>
            <pc:sldMk cId="2501525624" sldId="285"/>
            <ac:graphicFrameMk id="5" creationId="{1A952AC5-3D66-DF25-D57F-71B18C37D329}"/>
          </ac:graphicFrameMkLst>
        </pc:graphicFrameChg>
        <pc:graphicFrameChg chg="add del mod">
          <ac:chgData name="Thúy Mai" userId="222f1c7e07c9bd7a" providerId="LiveId" clId="{E36C8795-AE3B-487C-8CD4-1DCDA42BC2A9}" dt="2023-09-21T03:33:19.858" v="698"/>
          <ac:graphicFrameMkLst>
            <pc:docMk/>
            <pc:sldMk cId="2501525624" sldId="285"/>
            <ac:graphicFrameMk id="13" creationId="{081208A3-8E5F-9D57-5156-0361D2558AD8}"/>
          </ac:graphicFrameMkLst>
        </pc:graphicFrameChg>
        <pc:graphicFrameChg chg="add del mod">
          <ac:chgData name="Thúy Mai" userId="222f1c7e07c9bd7a" providerId="LiveId" clId="{E36C8795-AE3B-487C-8CD4-1DCDA42BC2A9}" dt="2023-09-21T03:34:55.879" v="732"/>
          <ac:graphicFrameMkLst>
            <pc:docMk/>
            <pc:sldMk cId="2501525624" sldId="285"/>
            <ac:graphicFrameMk id="14" creationId="{12018376-2054-79DA-F27B-794F07489139}"/>
          </ac:graphicFrameMkLst>
        </pc:graphicFrameChg>
      </pc:sldChg>
      <pc:sldChg chg="delSp 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2079489813" sldId="286"/>
        </pc:sldMkLst>
        <pc:spChg chg="mod">
          <ac:chgData name="Thúy Mai" userId="222f1c7e07c9bd7a" providerId="LiveId" clId="{E36C8795-AE3B-487C-8CD4-1DCDA42BC2A9}" dt="2023-09-21T03:34:29.942" v="724" actId="113"/>
          <ac:spMkLst>
            <pc:docMk/>
            <pc:sldMk cId="2079489813" sldId="286"/>
            <ac:spMk id="8" creationId="{2AB6CC99-4345-B54B-FBC6-E8E9867D91FF}"/>
          </ac:spMkLst>
        </pc:spChg>
        <pc:spChg chg="del mod">
          <ac:chgData name="Thúy Mai" userId="222f1c7e07c9bd7a" providerId="LiveId" clId="{E36C8795-AE3B-487C-8CD4-1DCDA42BC2A9}" dt="2023-09-21T03:34:10.405" v="716"/>
          <ac:spMkLst>
            <pc:docMk/>
            <pc:sldMk cId="2079489813" sldId="286"/>
            <ac:spMk id="10" creationId="{A9A6127F-2C8A-60DC-4730-8B3ED8ECB922}"/>
          </ac:spMkLst>
        </pc:spChg>
        <pc:spChg chg="mod">
          <ac:chgData name="Thúy Mai" userId="222f1c7e07c9bd7a" providerId="LiveId" clId="{E36C8795-AE3B-487C-8CD4-1DCDA42BC2A9}" dt="2023-09-21T03:34:23.365" v="721" actId="1076"/>
          <ac:spMkLst>
            <pc:docMk/>
            <pc:sldMk cId="2079489813" sldId="286"/>
            <ac:spMk id="12" creationId="{00000000-0000-0000-0000-000000000000}"/>
          </ac:spMkLst>
        </pc:spChg>
        <pc:spChg chg="del">
          <ac:chgData name="Thúy Mai" userId="222f1c7e07c9bd7a" providerId="LiveId" clId="{E36C8795-AE3B-487C-8CD4-1DCDA42BC2A9}" dt="2023-09-21T03:34:10.405" v="714" actId="478"/>
          <ac:spMkLst>
            <pc:docMk/>
            <pc:sldMk cId="2079489813" sldId="286"/>
            <ac:spMk id="20" creationId="{B399C604-F6A5-7E28-103F-CF4C00FC6301}"/>
          </ac:spMkLst>
        </pc:spChg>
      </pc:sldChg>
      <pc:sldChg chg="delSp add del mod ord modTransition">
        <pc:chgData name="Thúy Mai" userId="222f1c7e07c9bd7a" providerId="LiveId" clId="{E36C8795-AE3B-487C-8CD4-1DCDA42BC2A9}" dt="2023-09-21T04:02:46.630" v="1324"/>
        <pc:sldMkLst>
          <pc:docMk/>
          <pc:sldMk cId="1740625085" sldId="287"/>
        </pc:sldMkLst>
        <pc:spChg chg="del">
          <ac:chgData name="Thúy Mai" userId="222f1c7e07c9bd7a" providerId="LiveId" clId="{E36C8795-AE3B-487C-8CD4-1DCDA42BC2A9}" dt="2023-09-21T03:34:39.989" v="728" actId="478"/>
          <ac:spMkLst>
            <pc:docMk/>
            <pc:sldMk cId="1740625085" sldId="287"/>
            <ac:spMk id="10" creationId="{A9A6127F-2C8A-60DC-4730-8B3ED8ECB922}"/>
          </ac:spMkLst>
        </pc:spChg>
      </pc:sldChg>
      <pc:sldChg chg="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3304838790" sldId="288"/>
        </pc:sldMkLst>
        <pc:spChg chg="mod">
          <ac:chgData name="Thúy Mai" userId="222f1c7e07c9bd7a" providerId="LiveId" clId="{E36C8795-AE3B-487C-8CD4-1DCDA42BC2A9}" dt="2023-09-21T03:37:16.113" v="767" actId="113"/>
          <ac:spMkLst>
            <pc:docMk/>
            <pc:sldMk cId="3304838790" sldId="288"/>
            <ac:spMk id="8" creationId="{2AB6CC99-4345-B54B-FBC6-E8E9867D91FF}"/>
          </ac:spMkLst>
        </pc:spChg>
      </pc:sldChg>
      <pc:sldChg chg="addSp delSp modSp add del mod ord modTransition modAnim">
        <pc:chgData name="Thúy Mai" userId="222f1c7e07c9bd7a" providerId="LiveId" clId="{E36C8795-AE3B-487C-8CD4-1DCDA42BC2A9}" dt="2023-09-21T04:05:36.178" v="1345"/>
        <pc:sldMkLst>
          <pc:docMk/>
          <pc:sldMk cId="3247652332" sldId="289"/>
        </pc:sldMkLst>
        <pc:spChg chg="mod">
          <ac:chgData name="Thúy Mai" userId="222f1c7e07c9bd7a" providerId="LiveId" clId="{E36C8795-AE3B-487C-8CD4-1DCDA42BC2A9}" dt="2023-09-21T03:38:18.187" v="788" actId="20577"/>
          <ac:spMkLst>
            <pc:docMk/>
            <pc:sldMk cId="3247652332" sldId="289"/>
            <ac:spMk id="8" creationId="{2AB6CC99-4345-B54B-FBC6-E8E9867D91FF}"/>
          </ac:spMkLst>
        </pc:spChg>
        <pc:spChg chg="add del mod">
          <ac:chgData name="Thúy Mai" userId="222f1c7e07c9bd7a" providerId="LiveId" clId="{E36C8795-AE3B-487C-8CD4-1DCDA42BC2A9}" dt="2023-09-21T03:38:13.126" v="786"/>
          <ac:spMkLst>
            <pc:docMk/>
            <pc:sldMk cId="3247652332" sldId="289"/>
            <ac:spMk id="10" creationId="{5E67441E-8720-949A-1CDF-37FE7768A54E}"/>
          </ac:spMkLst>
        </pc:spChg>
        <pc:spChg chg="mod">
          <ac:chgData name="Thúy Mai" userId="222f1c7e07c9bd7a" providerId="LiveId" clId="{E36C8795-AE3B-487C-8CD4-1DCDA42BC2A9}" dt="2023-09-21T03:40:18.545" v="846" actId="20577"/>
          <ac:spMkLst>
            <pc:docMk/>
            <pc:sldMk cId="3247652332" sldId="289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37:38.878" v="773"/>
          <ac:graphicFrameMkLst>
            <pc:docMk/>
            <pc:sldMk cId="3247652332" sldId="289"/>
            <ac:graphicFrameMk id="5" creationId="{8C986916-4287-2B93-709E-697B55CB72FE}"/>
          </ac:graphicFrameMkLst>
        </pc:graphicFrameChg>
      </pc:sldChg>
      <pc:sldChg chg="modSp add del mod modTransition modAnim">
        <pc:chgData name="Thúy Mai" userId="222f1c7e07c9bd7a" providerId="LiveId" clId="{E36C8795-AE3B-487C-8CD4-1DCDA42BC2A9}" dt="2023-09-21T04:07:00.012" v="1349"/>
        <pc:sldMkLst>
          <pc:docMk/>
          <pc:sldMk cId="869452661" sldId="290"/>
        </pc:sldMkLst>
        <pc:spChg chg="mod">
          <ac:chgData name="Thúy Mai" userId="222f1c7e07c9bd7a" providerId="LiveId" clId="{E36C8795-AE3B-487C-8CD4-1DCDA42BC2A9}" dt="2023-09-21T03:38:41.458" v="797" actId="1076"/>
          <ac:spMkLst>
            <pc:docMk/>
            <pc:sldMk cId="869452661" sldId="290"/>
            <ac:spMk id="8" creationId="{2AB6CC99-4345-B54B-FBC6-E8E9867D91FF}"/>
          </ac:spMkLst>
        </pc:spChg>
      </pc:sldChg>
      <pc:sldChg chg="addSp delSp 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3193136556" sldId="291"/>
        </pc:sldMkLst>
        <pc:spChg chg="mod">
          <ac:chgData name="Thúy Mai" userId="222f1c7e07c9bd7a" providerId="LiveId" clId="{E36C8795-AE3B-487C-8CD4-1DCDA42BC2A9}" dt="2023-09-21T03:39:34.312" v="832" actId="1076"/>
          <ac:spMkLst>
            <pc:docMk/>
            <pc:sldMk cId="3193136556" sldId="291"/>
            <ac:spMk id="8" creationId="{2AB6CC99-4345-B54B-FBC6-E8E9867D91FF}"/>
          </ac:spMkLst>
        </pc:spChg>
        <pc:spChg chg="mod">
          <ac:chgData name="Thúy Mai" userId="222f1c7e07c9bd7a" providerId="LiveId" clId="{E36C8795-AE3B-487C-8CD4-1DCDA42BC2A9}" dt="2023-09-21T03:39:02.701" v="819" actId="20577"/>
          <ac:spMkLst>
            <pc:docMk/>
            <pc:sldMk cId="3193136556" sldId="291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39:10.240" v="822"/>
          <ac:graphicFrameMkLst>
            <pc:docMk/>
            <pc:sldMk cId="3193136556" sldId="291"/>
            <ac:graphicFrameMk id="5" creationId="{086BE416-891C-5874-9259-A77776B2EE0B}"/>
          </ac:graphicFrameMkLst>
        </pc:graphicFrameChg>
      </pc:sldChg>
      <pc:sldChg chg="delSp 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3025859464" sldId="292"/>
        </pc:sldMkLst>
        <pc:spChg chg="mod">
          <ac:chgData name="Thúy Mai" userId="222f1c7e07c9bd7a" providerId="LiveId" clId="{E36C8795-AE3B-487C-8CD4-1DCDA42BC2A9}" dt="2023-09-21T03:40:05.027" v="842" actId="113"/>
          <ac:spMkLst>
            <pc:docMk/>
            <pc:sldMk cId="3025859464" sldId="292"/>
            <ac:spMk id="8" creationId="{2AB6CC99-4345-B54B-FBC6-E8E9867D91FF}"/>
          </ac:spMkLst>
        </pc:spChg>
        <pc:spChg chg="mod">
          <ac:chgData name="Thúy Mai" userId="222f1c7e07c9bd7a" providerId="LiveId" clId="{E36C8795-AE3B-487C-8CD4-1DCDA42BC2A9}" dt="2023-09-21T03:39:52.540" v="837" actId="1076"/>
          <ac:spMkLst>
            <pc:docMk/>
            <pc:sldMk cId="3025859464" sldId="292"/>
            <ac:spMk id="12" creationId="{00000000-0000-0000-0000-000000000000}"/>
          </ac:spMkLst>
        </pc:spChg>
        <pc:spChg chg="del">
          <ac:chgData name="Thúy Mai" userId="222f1c7e07c9bd7a" providerId="LiveId" clId="{E36C8795-AE3B-487C-8CD4-1DCDA42BC2A9}" dt="2023-09-21T03:39:46.688" v="835" actId="478"/>
          <ac:spMkLst>
            <pc:docMk/>
            <pc:sldMk cId="3025859464" sldId="292"/>
            <ac:spMk id="20" creationId="{B399C604-F6A5-7E28-103F-CF4C00FC6301}"/>
          </ac:spMkLst>
        </pc:spChg>
      </pc:sldChg>
      <pc:sldChg chg="addSp delSp modSp add del mod ord modTransition delAnim modAnim">
        <pc:chgData name="Thúy Mai" userId="222f1c7e07c9bd7a" providerId="LiveId" clId="{E36C8795-AE3B-487C-8CD4-1DCDA42BC2A9}" dt="2023-09-21T04:02:46.630" v="1324"/>
        <pc:sldMkLst>
          <pc:docMk/>
          <pc:sldMk cId="3347082091" sldId="293"/>
        </pc:sldMkLst>
        <pc:spChg chg="del">
          <ac:chgData name="Thúy Mai" userId="222f1c7e07c9bd7a" providerId="LiveId" clId="{E36C8795-AE3B-487C-8CD4-1DCDA42BC2A9}" dt="2023-09-21T03:41:08.264" v="862" actId="478"/>
          <ac:spMkLst>
            <pc:docMk/>
            <pc:sldMk cId="3347082091" sldId="293"/>
            <ac:spMk id="8" creationId="{2AB6CC99-4345-B54B-FBC6-E8E9867D91FF}"/>
          </ac:spMkLst>
        </pc:spChg>
        <pc:spChg chg="mod">
          <ac:chgData name="Thúy Mai" userId="222f1c7e07c9bd7a" providerId="LiveId" clId="{E36C8795-AE3B-487C-8CD4-1DCDA42BC2A9}" dt="2023-09-21T03:42:51.698" v="892" actId="1076"/>
          <ac:spMkLst>
            <pc:docMk/>
            <pc:sldMk cId="3347082091" sldId="293"/>
            <ac:spMk id="12" creationId="{00000000-0000-0000-0000-000000000000}"/>
          </ac:spMkLst>
        </pc:spChg>
        <pc:spChg chg="mod">
          <ac:chgData name="Thúy Mai" userId="222f1c7e07c9bd7a" providerId="LiveId" clId="{E36C8795-AE3B-487C-8CD4-1DCDA42BC2A9}" dt="2023-09-21T03:40:59.401" v="861" actId="2711"/>
          <ac:spMkLst>
            <pc:docMk/>
            <pc:sldMk cId="3347082091" sldId="293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40:36.702" v="850"/>
          <ac:graphicFrameMkLst>
            <pc:docMk/>
            <pc:sldMk cId="3347082091" sldId="293"/>
            <ac:graphicFrameMk id="5" creationId="{48FF1F03-0E8E-3654-FCA1-50A011167D22}"/>
          </ac:graphicFrameMkLst>
        </pc:graphicFrameChg>
        <pc:graphicFrameChg chg="add del mod">
          <ac:chgData name="Thúy Mai" userId="222f1c7e07c9bd7a" providerId="LiveId" clId="{E36C8795-AE3B-487C-8CD4-1DCDA42BC2A9}" dt="2023-09-21T03:41:09.605" v="865"/>
          <ac:graphicFrameMkLst>
            <pc:docMk/>
            <pc:sldMk cId="3347082091" sldId="293"/>
            <ac:graphicFrameMk id="7" creationId="{F31F034F-6F8E-C308-71DE-0F0B66A5F519}"/>
          </ac:graphicFrameMkLst>
        </pc:graphicFrameChg>
        <pc:graphicFrameChg chg="add mod modGraphic">
          <ac:chgData name="Thúy Mai" userId="222f1c7e07c9bd7a" providerId="LiveId" clId="{E36C8795-AE3B-487C-8CD4-1DCDA42BC2A9}" dt="2023-09-21T03:42:53.781" v="893" actId="1076"/>
          <ac:graphicFrameMkLst>
            <pc:docMk/>
            <pc:sldMk cId="3347082091" sldId="293"/>
            <ac:graphicFrameMk id="10" creationId="{EA8A6756-ADAD-F04F-11DA-B9E488969ABF}"/>
          </ac:graphicFrameMkLst>
        </pc:graphicFrameChg>
        <pc:cxnChg chg="add mod">
          <ac:chgData name="Thúy Mai" userId="222f1c7e07c9bd7a" providerId="LiveId" clId="{E36C8795-AE3B-487C-8CD4-1DCDA42BC2A9}" dt="2023-09-21T03:43:26.288" v="899" actId="14100"/>
          <ac:cxnSpMkLst>
            <pc:docMk/>
            <pc:sldMk cId="3347082091" sldId="293"/>
            <ac:cxnSpMk id="14" creationId="{03BB1A11-CB7C-AFA8-1A7A-7ED007C8DFB8}"/>
          </ac:cxnSpMkLst>
        </pc:cxnChg>
        <pc:cxnChg chg="add mod">
          <ac:chgData name="Thúy Mai" userId="222f1c7e07c9bd7a" providerId="LiveId" clId="{E36C8795-AE3B-487C-8CD4-1DCDA42BC2A9}" dt="2023-09-21T03:43:46.455" v="904" actId="14100"/>
          <ac:cxnSpMkLst>
            <pc:docMk/>
            <pc:sldMk cId="3347082091" sldId="293"/>
            <ac:cxnSpMk id="16" creationId="{851BD4B6-E0BB-45CB-03D6-477B45B2C685}"/>
          </ac:cxnSpMkLst>
        </pc:cxnChg>
        <pc:cxnChg chg="add mod">
          <ac:chgData name="Thúy Mai" userId="222f1c7e07c9bd7a" providerId="LiveId" clId="{E36C8795-AE3B-487C-8CD4-1DCDA42BC2A9}" dt="2023-09-21T03:44:14.775" v="915" actId="14100"/>
          <ac:cxnSpMkLst>
            <pc:docMk/>
            <pc:sldMk cId="3347082091" sldId="293"/>
            <ac:cxnSpMk id="19" creationId="{B1781035-C9C5-3D5C-631E-4773E77A228D}"/>
          </ac:cxnSpMkLst>
        </pc:cxnChg>
        <pc:cxnChg chg="add mod">
          <ac:chgData name="Thúy Mai" userId="222f1c7e07c9bd7a" providerId="LiveId" clId="{E36C8795-AE3B-487C-8CD4-1DCDA42BC2A9}" dt="2023-09-21T03:44:07.019" v="911" actId="14100"/>
          <ac:cxnSpMkLst>
            <pc:docMk/>
            <pc:sldMk cId="3347082091" sldId="293"/>
            <ac:cxnSpMk id="23" creationId="{795509F5-EC66-0A8B-FD3B-CC77E29769B3}"/>
          </ac:cxnSpMkLst>
        </pc:cxnChg>
        <pc:cxnChg chg="add mod">
          <ac:chgData name="Thúy Mai" userId="222f1c7e07c9bd7a" providerId="LiveId" clId="{E36C8795-AE3B-487C-8CD4-1DCDA42BC2A9}" dt="2023-09-21T03:44:12.597" v="914" actId="14100"/>
          <ac:cxnSpMkLst>
            <pc:docMk/>
            <pc:sldMk cId="3347082091" sldId="293"/>
            <ac:cxnSpMk id="27" creationId="{99F3F8F1-E72B-C21E-85D2-A9883F6A55FB}"/>
          </ac:cxnSpMkLst>
        </pc:cxnChg>
      </pc:sldChg>
      <pc:sldChg chg="addSp delSp modSp add del mod ord modTransition modAnim">
        <pc:chgData name="Thúy Mai" userId="222f1c7e07c9bd7a" providerId="LiveId" clId="{E36C8795-AE3B-487C-8CD4-1DCDA42BC2A9}" dt="2023-09-21T04:02:46.630" v="1324"/>
        <pc:sldMkLst>
          <pc:docMk/>
          <pc:sldMk cId="1297832750" sldId="294"/>
        </pc:sldMkLst>
        <pc:spChg chg="mod">
          <ac:chgData name="Thúy Mai" userId="222f1c7e07c9bd7a" providerId="LiveId" clId="{E36C8795-AE3B-487C-8CD4-1DCDA42BC2A9}" dt="2023-09-21T03:45:18.574" v="937" actId="20577"/>
          <ac:spMkLst>
            <pc:docMk/>
            <pc:sldMk cId="1297832750" sldId="294"/>
            <ac:spMk id="18" creationId="{00000000-0000-0000-0000-000000000000}"/>
          </ac:spMkLst>
        </pc:spChg>
        <pc:graphicFrameChg chg="add del mod">
          <ac:chgData name="Thúy Mai" userId="222f1c7e07c9bd7a" providerId="LiveId" clId="{E36C8795-AE3B-487C-8CD4-1DCDA42BC2A9}" dt="2023-09-21T03:44:47.759" v="921"/>
          <ac:graphicFrameMkLst>
            <pc:docMk/>
            <pc:sldMk cId="1297832750" sldId="294"/>
            <ac:graphicFrameMk id="12" creationId="{070F1F8B-FFA9-D895-BE41-C7D630122AF7}"/>
          </ac:graphicFrameMkLst>
        </pc:graphicFrameChg>
      </pc:sldChg>
      <pc:sldChg chg="addSp delSp modSp add del mod ord modTransition delAnim modAnim">
        <pc:chgData name="Thúy Mai" userId="222f1c7e07c9bd7a" providerId="LiveId" clId="{E36C8795-AE3B-487C-8CD4-1DCDA42BC2A9}" dt="2023-09-21T04:02:46.630" v="1324"/>
        <pc:sldMkLst>
          <pc:docMk/>
          <pc:sldMk cId="3394793900" sldId="295"/>
        </pc:sldMkLst>
        <pc:spChg chg="add mod">
          <ac:chgData name="Thúy Mai" userId="222f1c7e07c9bd7a" providerId="LiveId" clId="{E36C8795-AE3B-487C-8CD4-1DCDA42BC2A9}" dt="2023-09-21T03:46:29.001" v="961" actId="1076"/>
          <ac:spMkLst>
            <pc:docMk/>
            <pc:sldMk cId="3394793900" sldId="295"/>
            <ac:spMk id="8" creationId="{BA4FD6A1-FB9A-32B0-7545-74553556B510}"/>
          </ac:spMkLst>
        </pc:spChg>
        <pc:spChg chg="mod">
          <ac:chgData name="Thúy Mai" userId="222f1c7e07c9bd7a" providerId="LiveId" clId="{E36C8795-AE3B-487C-8CD4-1DCDA42BC2A9}" dt="2023-09-21T03:46:03.044" v="952" actId="20577"/>
          <ac:spMkLst>
            <pc:docMk/>
            <pc:sldMk cId="3394793900" sldId="295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45:48.187" v="944"/>
          <ac:graphicFrameMkLst>
            <pc:docMk/>
            <pc:sldMk cId="3394793900" sldId="295"/>
            <ac:graphicFrameMk id="5" creationId="{5D46501C-8407-CC43-1D11-AFD86861F612}"/>
          </ac:graphicFrameMkLst>
        </pc:graphicFrameChg>
        <pc:graphicFrameChg chg="del">
          <ac:chgData name="Thúy Mai" userId="222f1c7e07c9bd7a" providerId="LiveId" clId="{E36C8795-AE3B-487C-8CD4-1DCDA42BC2A9}" dt="2023-09-21T03:46:07.047" v="953" actId="478"/>
          <ac:graphicFrameMkLst>
            <pc:docMk/>
            <pc:sldMk cId="3394793900" sldId="295"/>
            <ac:graphicFrameMk id="10" creationId="{EA8A6756-ADAD-F04F-11DA-B9E488969ABF}"/>
          </ac:graphicFrameMkLst>
        </pc:graphicFrameChg>
        <pc:cxnChg chg="del">
          <ac:chgData name="Thúy Mai" userId="222f1c7e07c9bd7a" providerId="LiveId" clId="{E36C8795-AE3B-487C-8CD4-1DCDA42BC2A9}" dt="2023-09-21T03:46:07.047" v="953" actId="478"/>
          <ac:cxnSpMkLst>
            <pc:docMk/>
            <pc:sldMk cId="3394793900" sldId="295"/>
            <ac:cxnSpMk id="14" creationId="{03BB1A11-CB7C-AFA8-1A7A-7ED007C8DFB8}"/>
          </ac:cxnSpMkLst>
        </pc:cxnChg>
        <pc:cxnChg chg="del">
          <ac:chgData name="Thúy Mai" userId="222f1c7e07c9bd7a" providerId="LiveId" clId="{E36C8795-AE3B-487C-8CD4-1DCDA42BC2A9}" dt="2023-09-21T03:46:07.047" v="953" actId="478"/>
          <ac:cxnSpMkLst>
            <pc:docMk/>
            <pc:sldMk cId="3394793900" sldId="295"/>
            <ac:cxnSpMk id="16" creationId="{851BD4B6-E0BB-45CB-03D6-477B45B2C685}"/>
          </ac:cxnSpMkLst>
        </pc:cxnChg>
        <pc:cxnChg chg="del">
          <ac:chgData name="Thúy Mai" userId="222f1c7e07c9bd7a" providerId="LiveId" clId="{E36C8795-AE3B-487C-8CD4-1DCDA42BC2A9}" dt="2023-09-21T03:46:07.047" v="953" actId="478"/>
          <ac:cxnSpMkLst>
            <pc:docMk/>
            <pc:sldMk cId="3394793900" sldId="295"/>
            <ac:cxnSpMk id="19" creationId="{B1781035-C9C5-3D5C-631E-4773E77A228D}"/>
          </ac:cxnSpMkLst>
        </pc:cxnChg>
        <pc:cxnChg chg="del">
          <ac:chgData name="Thúy Mai" userId="222f1c7e07c9bd7a" providerId="LiveId" clId="{E36C8795-AE3B-487C-8CD4-1DCDA42BC2A9}" dt="2023-09-21T03:46:07.047" v="953" actId="478"/>
          <ac:cxnSpMkLst>
            <pc:docMk/>
            <pc:sldMk cId="3394793900" sldId="295"/>
            <ac:cxnSpMk id="23" creationId="{795509F5-EC66-0A8B-FD3B-CC77E29769B3}"/>
          </ac:cxnSpMkLst>
        </pc:cxnChg>
        <pc:cxnChg chg="del">
          <ac:chgData name="Thúy Mai" userId="222f1c7e07c9bd7a" providerId="LiveId" clId="{E36C8795-AE3B-487C-8CD4-1DCDA42BC2A9}" dt="2023-09-21T03:46:07.047" v="953" actId="478"/>
          <ac:cxnSpMkLst>
            <pc:docMk/>
            <pc:sldMk cId="3394793900" sldId="295"/>
            <ac:cxnSpMk id="27" creationId="{99F3F8F1-E72B-C21E-85D2-A9883F6A55FB}"/>
          </ac:cxnSpMkLst>
        </pc:cxnChg>
      </pc:sldChg>
      <pc:sldChg chg="addSp delSp 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2482571143" sldId="296"/>
        </pc:sldMkLst>
        <pc:spChg chg="mod">
          <ac:chgData name="Thúy Mai" userId="222f1c7e07c9bd7a" providerId="LiveId" clId="{E36C8795-AE3B-487C-8CD4-1DCDA42BC2A9}" dt="2023-09-21T03:48:04.552" v="992" actId="14100"/>
          <ac:spMkLst>
            <pc:docMk/>
            <pc:sldMk cId="2482571143" sldId="296"/>
            <ac:spMk id="8" creationId="{BA4FD6A1-FB9A-32B0-7545-74553556B510}"/>
          </ac:spMkLst>
        </pc:spChg>
        <pc:spChg chg="add del mod">
          <ac:chgData name="Thúy Mai" userId="222f1c7e07c9bd7a" providerId="LiveId" clId="{E36C8795-AE3B-487C-8CD4-1DCDA42BC2A9}" dt="2023-09-21T03:47:27.012" v="983"/>
          <ac:spMkLst>
            <pc:docMk/>
            <pc:sldMk cId="2482571143" sldId="296"/>
            <ac:spMk id="10" creationId="{6FBBAAEA-CC29-3E65-BDDD-59DCE6687E2B}"/>
          </ac:spMkLst>
        </pc:spChg>
        <pc:spChg chg="mod">
          <ac:chgData name="Thúy Mai" userId="222f1c7e07c9bd7a" providerId="LiveId" clId="{E36C8795-AE3B-487C-8CD4-1DCDA42BC2A9}" dt="2023-09-21T03:46:53.461" v="971" actId="20577"/>
          <ac:spMkLst>
            <pc:docMk/>
            <pc:sldMk cId="2482571143" sldId="296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46:46.675" v="966"/>
          <ac:graphicFrameMkLst>
            <pc:docMk/>
            <pc:sldMk cId="2482571143" sldId="296"/>
            <ac:graphicFrameMk id="5" creationId="{93F053AE-E972-F0CF-C354-3EB9438D11BB}"/>
          </ac:graphicFrameMkLst>
        </pc:graphicFrameChg>
      </pc:sldChg>
      <pc:sldChg chg="modSp add del modTransition modAnim">
        <pc:chgData name="Thúy Mai" userId="222f1c7e07c9bd7a" providerId="LiveId" clId="{E36C8795-AE3B-487C-8CD4-1DCDA42BC2A9}" dt="2023-09-21T04:02:46.630" v="1324"/>
        <pc:sldMkLst>
          <pc:docMk/>
          <pc:sldMk cId="4118610023" sldId="297"/>
        </pc:sldMkLst>
        <pc:spChg chg="mod">
          <ac:chgData name="Thúy Mai" userId="222f1c7e07c9bd7a" providerId="LiveId" clId="{E36C8795-AE3B-487C-8CD4-1DCDA42BC2A9}" dt="2023-09-21T03:48:12.061" v="993" actId="20577"/>
          <ac:spMkLst>
            <pc:docMk/>
            <pc:sldMk cId="4118610023" sldId="297"/>
            <ac:spMk id="8" creationId="{BA4FD6A1-FB9A-32B0-7545-74553556B510}"/>
          </ac:spMkLst>
        </pc:spChg>
      </pc:sldChg>
      <pc:sldChg chg="addSp delSp modSp add del mod ord modTransition modAnim">
        <pc:chgData name="Thúy Mai" userId="222f1c7e07c9bd7a" providerId="LiveId" clId="{E36C8795-AE3B-487C-8CD4-1DCDA42BC2A9}" dt="2023-09-21T04:04:14.674" v="1336"/>
        <pc:sldMkLst>
          <pc:docMk/>
          <pc:sldMk cId="288932224" sldId="298"/>
        </pc:sldMkLst>
        <pc:spChg chg="mod">
          <ac:chgData name="Thúy Mai" userId="222f1c7e07c9bd7a" providerId="LiveId" clId="{E36C8795-AE3B-487C-8CD4-1DCDA42BC2A9}" dt="2023-09-21T03:51:18.905" v="1056" actId="20577"/>
          <ac:spMkLst>
            <pc:docMk/>
            <pc:sldMk cId="288932224" sldId="298"/>
            <ac:spMk id="8" creationId="{BA4FD6A1-FB9A-32B0-7545-74553556B510}"/>
          </ac:spMkLst>
        </pc:spChg>
        <pc:spChg chg="add del mod">
          <ac:chgData name="Thúy Mai" userId="222f1c7e07c9bd7a" providerId="LiveId" clId="{E36C8795-AE3B-487C-8CD4-1DCDA42BC2A9}" dt="2023-09-21T03:49:10.240" v="1015" actId="478"/>
          <ac:spMkLst>
            <pc:docMk/>
            <pc:sldMk cId="288932224" sldId="298"/>
            <ac:spMk id="10" creationId="{9E0A59F2-F9AE-25B7-50BB-69FBD425AACF}"/>
          </ac:spMkLst>
        </pc:spChg>
        <pc:spChg chg="add mod">
          <ac:chgData name="Thúy Mai" userId="222f1c7e07c9bd7a" providerId="LiveId" clId="{E36C8795-AE3B-487C-8CD4-1DCDA42BC2A9}" dt="2023-09-21T03:51:39.066" v="1065" actId="1076"/>
          <ac:spMkLst>
            <pc:docMk/>
            <pc:sldMk cId="288932224" sldId="298"/>
            <ac:spMk id="14" creationId="{D541CB9A-995A-9F90-E76A-C70A6451F182}"/>
          </ac:spMkLst>
        </pc:spChg>
        <pc:spChg chg="mod">
          <ac:chgData name="Thúy Mai" userId="222f1c7e07c9bd7a" providerId="LiveId" clId="{E36C8795-AE3B-487C-8CD4-1DCDA42BC2A9}" dt="2023-09-21T03:49:02.744" v="1013" actId="20577"/>
          <ac:spMkLst>
            <pc:docMk/>
            <pc:sldMk cId="288932224" sldId="298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48:45.922" v="1002"/>
          <ac:graphicFrameMkLst>
            <pc:docMk/>
            <pc:sldMk cId="288932224" sldId="298"/>
            <ac:graphicFrameMk id="5" creationId="{8C568E76-ED93-ADC5-933A-EB72A7518193}"/>
          </ac:graphicFrameMkLst>
        </pc:graphicFrameChg>
      </pc:sldChg>
      <pc:sldChg chg="addSp modSp add del mod ord modTransition modAnim">
        <pc:chgData name="Thúy Mai" userId="222f1c7e07c9bd7a" providerId="LiveId" clId="{E36C8795-AE3B-487C-8CD4-1DCDA42BC2A9}" dt="2023-09-21T04:02:46.630" v="1324"/>
        <pc:sldMkLst>
          <pc:docMk/>
          <pc:sldMk cId="1138750466" sldId="299"/>
        </pc:sldMkLst>
        <pc:spChg chg="add mod">
          <ac:chgData name="Thúy Mai" userId="222f1c7e07c9bd7a" providerId="LiveId" clId="{E36C8795-AE3B-487C-8CD4-1DCDA42BC2A9}" dt="2023-09-21T03:52:01.517" v="1074" actId="14100"/>
          <ac:spMkLst>
            <pc:docMk/>
            <pc:sldMk cId="1138750466" sldId="299"/>
            <ac:spMk id="7" creationId="{E53B3ACF-BDC6-2665-E6FE-A6EA018D985E}"/>
          </ac:spMkLst>
        </pc:spChg>
        <pc:spChg chg="mod">
          <ac:chgData name="Thúy Mai" userId="222f1c7e07c9bd7a" providerId="LiveId" clId="{E36C8795-AE3B-487C-8CD4-1DCDA42BC2A9}" dt="2023-09-21T03:51:45.960" v="1066" actId="21"/>
          <ac:spMkLst>
            <pc:docMk/>
            <pc:sldMk cId="1138750466" sldId="299"/>
            <ac:spMk id="8" creationId="{BA4FD6A1-FB9A-32B0-7545-74553556B510}"/>
          </ac:spMkLst>
        </pc:spChg>
        <pc:spChg chg="mod">
          <ac:chgData name="Thúy Mai" userId="222f1c7e07c9bd7a" providerId="LiveId" clId="{E36C8795-AE3B-487C-8CD4-1DCDA42BC2A9}" dt="2023-09-21T03:50:17.611" v="1043" actId="1076"/>
          <ac:spMkLst>
            <pc:docMk/>
            <pc:sldMk cId="1138750466" sldId="299"/>
            <ac:spMk id="12" creationId="{00000000-0000-0000-0000-000000000000}"/>
          </ac:spMkLst>
        </pc:spChg>
        <pc:spChg chg="mod">
          <ac:chgData name="Thúy Mai" userId="222f1c7e07c9bd7a" providerId="LiveId" clId="{E36C8795-AE3B-487C-8CD4-1DCDA42BC2A9}" dt="2023-09-21T03:50:04.583" v="1037" actId="20577"/>
          <ac:spMkLst>
            <pc:docMk/>
            <pc:sldMk cId="1138750466" sldId="299"/>
            <ac:spMk id="20" creationId="{B399C604-F6A5-7E28-103F-CF4C00FC6301}"/>
          </ac:spMkLst>
        </pc:spChg>
      </pc:sldChg>
      <pc:sldChg chg="add del ord">
        <pc:chgData name="Thúy Mai" userId="222f1c7e07c9bd7a" providerId="LiveId" clId="{E36C8795-AE3B-487C-8CD4-1DCDA42BC2A9}" dt="2023-09-21T03:51:06.421" v="1053" actId="47"/>
        <pc:sldMkLst>
          <pc:docMk/>
          <pc:sldMk cId="139006905" sldId="300"/>
        </pc:sldMkLst>
      </pc:sldChg>
      <pc:sldChg chg="addSp delSp modSp add mod ord modTransition">
        <pc:chgData name="Thúy Mai" userId="222f1c7e07c9bd7a" providerId="LiveId" clId="{E36C8795-AE3B-487C-8CD4-1DCDA42BC2A9}" dt="2023-09-21T04:02:46.630" v="1324"/>
        <pc:sldMkLst>
          <pc:docMk/>
          <pc:sldMk cId="3199929116" sldId="300"/>
        </pc:sldMkLst>
        <pc:spChg chg="mod">
          <ac:chgData name="Thúy Mai" userId="222f1c7e07c9bd7a" providerId="LiveId" clId="{E36C8795-AE3B-487C-8CD4-1DCDA42BC2A9}" dt="2023-09-21T03:53:16.412" v="1102" actId="1076"/>
          <ac:spMkLst>
            <pc:docMk/>
            <pc:sldMk cId="3199929116" sldId="300"/>
            <ac:spMk id="8" creationId="{BA4FD6A1-FB9A-32B0-7545-74553556B510}"/>
          </ac:spMkLst>
        </pc:spChg>
        <pc:spChg chg="mod">
          <ac:chgData name="Thúy Mai" userId="222f1c7e07c9bd7a" providerId="LiveId" clId="{E36C8795-AE3B-487C-8CD4-1DCDA42BC2A9}" dt="2023-09-21T03:53:23.189" v="1105" actId="1076"/>
          <ac:spMkLst>
            <pc:docMk/>
            <pc:sldMk cId="3199929116" sldId="300"/>
            <ac:spMk id="9" creationId="{00000000-0000-0000-0000-000000000000}"/>
          </ac:spMkLst>
        </pc:spChg>
        <pc:spChg chg="add del mod">
          <ac:chgData name="Thúy Mai" userId="222f1c7e07c9bd7a" providerId="LiveId" clId="{E36C8795-AE3B-487C-8CD4-1DCDA42BC2A9}" dt="2023-09-21T03:53:21.822" v="1104" actId="478"/>
          <ac:spMkLst>
            <pc:docMk/>
            <pc:sldMk cId="3199929116" sldId="300"/>
            <ac:spMk id="10" creationId="{8C7FE3B0-9B53-92D5-2F39-78C0CA65B5CF}"/>
          </ac:spMkLst>
        </pc:spChg>
        <pc:spChg chg="mod">
          <ac:chgData name="Thúy Mai" userId="222f1c7e07c9bd7a" providerId="LiveId" clId="{E36C8795-AE3B-487C-8CD4-1DCDA42BC2A9}" dt="2023-09-21T03:53:07.189" v="1099" actId="20577"/>
          <ac:spMkLst>
            <pc:docMk/>
            <pc:sldMk cId="3199929116" sldId="300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52:37.998" v="1083"/>
          <ac:graphicFrameMkLst>
            <pc:docMk/>
            <pc:sldMk cId="3199929116" sldId="300"/>
            <ac:graphicFrameMk id="5" creationId="{6A73A381-770C-1D92-1365-0AE59A9C132B}"/>
          </ac:graphicFrameMkLst>
        </pc:graphicFrameChg>
      </pc:sldChg>
      <pc:sldChg chg="delSp modSp add del mod modTransition modAnim">
        <pc:chgData name="Thúy Mai" userId="222f1c7e07c9bd7a" providerId="LiveId" clId="{E36C8795-AE3B-487C-8CD4-1DCDA42BC2A9}" dt="2023-09-21T04:02:46.630" v="1324"/>
        <pc:sldMkLst>
          <pc:docMk/>
          <pc:sldMk cId="2845974640" sldId="301"/>
        </pc:sldMkLst>
        <pc:spChg chg="mod">
          <ac:chgData name="Thúy Mai" userId="222f1c7e07c9bd7a" providerId="LiveId" clId="{E36C8795-AE3B-487C-8CD4-1DCDA42BC2A9}" dt="2023-09-21T03:54:23.874" v="1127" actId="1076"/>
          <ac:spMkLst>
            <pc:docMk/>
            <pc:sldMk cId="2845974640" sldId="301"/>
            <ac:spMk id="8" creationId="{BA4FD6A1-FB9A-32B0-7545-74553556B510}"/>
          </ac:spMkLst>
        </pc:spChg>
        <pc:spChg chg="del mod">
          <ac:chgData name="Thúy Mai" userId="222f1c7e07c9bd7a" providerId="LiveId" clId="{E36C8795-AE3B-487C-8CD4-1DCDA42BC2A9}" dt="2023-09-21T03:53:45.062" v="1115"/>
          <ac:spMkLst>
            <pc:docMk/>
            <pc:sldMk cId="2845974640" sldId="301"/>
            <ac:spMk id="10" creationId="{8C7FE3B0-9B53-92D5-2F39-78C0CA65B5CF}"/>
          </ac:spMkLst>
        </pc:spChg>
        <pc:spChg chg="del">
          <ac:chgData name="Thúy Mai" userId="222f1c7e07c9bd7a" providerId="LiveId" clId="{E36C8795-AE3B-487C-8CD4-1DCDA42BC2A9}" dt="2023-09-21T03:53:45.062" v="1113" actId="478"/>
          <ac:spMkLst>
            <pc:docMk/>
            <pc:sldMk cId="2845974640" sldId="301"/>
            <ac:spMk id="20" creationId="{B399C604-F6A5-7E28-103F-CF4C00FC6301}"/>
          </ac:spMkLst>
        </pc:spChg>
      </pc:sldChg>
      <pc:sldChg chg="addSp delSp modSp add del mod ord modTransition delAnim modAnim">
        <pc:chgData name="Thúy Mai" userId="222f1c7e07c9bd7a" providerId="LiveId" clId="{E36C8795-AE3B-487C-8CD4-1DCDA42BC2A9}" dt="2023-09-21T04:04:26.676" v="1338"/>
        <pc:sldMkLst>
          <pc:docMk/>
          <pc:sldMk cId="1681831073" sldId="302"/>
        </pc:sldMkLst>
        <pc:spChg chg="del">
          <ac:chgData name="Thúy Mai" userId="222f1c7e07c9bd7a" providerId="LiveId" clId="{E36C8795-AE3B-487C-8CD4-1DCDA42BC2A9}" dt="2023-09-21T03:55:06.066" v="1143" actId="478"/>
          <ac:spMkLst>
            <pc:docMk/>
            <pc:sldMk cId="1681831073" sldId="302"/>
            <ac:spMk id="8" creationId="{BA4FD6A1-FB9A-32B0-7545-74553556B510}"/>
          </ac:spMkLst>
        </pc:spChg>
        <pc:spChg chg="add del mod">
          <ac:chgData name="Thúy Mai" userId="222f1c7e07c9bd7a" providerId="LiveId" clId="{E36C8795-AE3B-487C-8CD4-1DCDA42BC2A9}" dt="2023-09-21T03:55:16.539" v="1146" actId="478"/>
          <ac:spMkLst>
            <pc:docMk/>
            <pc:sldMk cId="1681831073" sldId="302"/>
            <ac:spMk id="10" creationId="{2308873F-33D3-E027-7C0E-BA229D51A0A0}"/>
          </ac:spMkLst>
        </pc:spChg>
        <pc:spChg chg="mod">
          <ac:chgData name="Thúy Mai" userId="222f1c7e07c9bd7a" providerId="LiveId" clId="{E36C8795-AE3B-487C-8CD4-1DCDA42BC2A9}" dt="2023-09-21T03:55:35.297" v="1153" actId="20577"/>
          <ac:spMkLst>
            <pc:docMk/>
            <pc:sldMk cId="1681831073" sldId="302"/>
            <ac:spMk id="14" creationId="{D541CB9A-995A-9F90-E76A-C70A6451F182}"/>
          </ac:spMkLst>
        </pc:spChg>
        <pc:spChg chg="mod">
          <ac:chgData name="Thúy Mai" userId="222f1c7e07c9bd7a" providerId="LiveId" clId="{E36C8795-AE3B-487C-8CD4-1DCDA42BC2A9}" dt="2023-09-21T03:55:03.149" v="1142" actId="2710"/>
          <ac:spMkLst>
            <pc:docMk/>
            <pc:sldMk cId="1681831073" sldId="302"/>
            <ac:spMk id="20" creationId="{B399C604-F6A5-7E28-103F-CF4C00FC6301}"/>
          </ac:spMkLst>
        </pc:spChg>
        <pc:graphicFrameChg chg="add del mod">
          <ac:chgData name="Thúy Mai" userId="222f1c7e07c9bd7a" providerId="LiveId" clId="{E36C8795-AE3B-487C-8CD4-1DCDA42BC2A9}" dt="2023-09-21T03:54:43.576" v="1133"/>
          <ac:graphicFrameMkLst>
            <pc:docMk/>
            <pc:sldMk cId="1681831073" sldId="302"/>
            <ac:graphicFrameMk id="5" creationId="{717217B4-6CE4-8C00-0C76-E0D483798357}"/>
          </ac:graphicFrameMkLst>
        </pc:graphicFrameChg>
      </pc:sldChg>
      <pc:sldChg chg="modSp add del modTransition modAnim">
        <pc:chgData name="Thúy Mai" userId="222f1c7e07c9bd7a" providerId="LiveId" clId="{E36C8795-AE3B-487C-8CD4-1DCDA42BC2A9}" dt="2023-09-21T04:02:46.630" v="1324"/>
        <pc:sldMkLst>
          <pc:docMk/>
          <pc:sldMk cId="2353117879" sldId="303"/>
        </pc:sldMkLst>
        <pc:spChg chg="mod">
          <ac:chgData name="Thúy Mai" userId="222f1c7e07c9bd7a" providerId="LiveId" clId="{E36C8795-AE3B-487C-8CD4-1DCDA42BC2A9}" dt="2023-09-21T03:55:45.932" v="1157" actId="20577"/>
          <ac:spMkLst>
            <pc:docMk/>
            <pc:sldMk cId="2353117879" sldId="303"/>
            <ac:spMk id="14" creationId="{D541CB9A-995A-9F90-E76A-C70A6451F182}"/>
          </ac:spMkLst>
        </pc:spChg>
      </pc:sldChg>
      <pc:sldChg chg="addSp delSp modSp add del mod ord modTransition modAnim">
        <pc:chgData name="Thúy Mai" userId="222f1c7e07c9bd7a" providerId="LiveId" clId="{E36C8795-AE3B-487C-8CD4-1DCDA42BC2A9}" dt="2023-09-21T04:02:46.630" v="1324"/>
        <pc:sldMkLst>
          <pc:docMk/>
          <pc:sldMk cId="85686142" sldId="304"/>
        </pc:sldMkLst>
        <pc:spChg chg="add del mod">
          <ac:chgData name="Thúy Mai" userId="222f1c7e07c9bd7a" providerId="LiveId" clId="{E36C8795-AE3B-487C-8CD4-1DCDA42BC2A9}" dt="2023-09-21T03:57:52.360" v="1198" actId="478"/>
          <ac:spMkLst>
            <pc:docMk/>
            <pc:sldMk cId="85686142" sldId="304"/>
            <ac:spMk id="8" creationId="{890C094D-46A2-754A-28CF-B5C00543EBAA}"/>
          </ac:spMkLst>
        </pc:spChg>
        <pc:spChg chg="mod">
          <ac:chgData name="Thúy Mai" userId="222f1c7e07c9bd7a" providerId="LiveId" clId="{E36C8795-AE3B-487C-8CD4-1DCDA42BC2A9}" dt="2023-09-21T03:57:26.282" v="1194" actId="20577"/>
          <ac:spMkLst>
            <pc:docMk/>
            <pc:sldMk cId="85686142" sldId="304"/>
            <ac:spMk id="14" creationId="{D541CB9A-995A-9F90-E76A-C70A6451F182}"/>
          </ac:spMkLst>
        </pc:spChg>
        <pc:spChg chg="mod">
          <ac:chgData name="Thúy Mai" userId="222f1c7e07c9bd7a" providerId="LiveId" clId="{E36C8795-AE3B-487C-8CD4-1DCDA42BC2A9}" dt="2023-09-21T03:56:46.858" v="1177" actId="21"/>
          <ac:spMkLst>
            <pc:docMk/>
            <pc:sldMk cId="85686142" sldId="304"/>
            <ac:spMk id="20" creationId="{B399C604-F6A5-7E28-103F-CF4C00FC6301}"/>
          </ac:spMkLst>
        </pc:spChg>
        <pc:grpChg chg="mod">
          <ac:chgData name="Thúy Mai" userId="222f1c7e07c9bd7a" providerId="LiveId" clId="{E36C8795-AE3B-487C-8CD4-1DCDA42BC2A9}" dt="2023-09-21T03:56:07.904" v="1167" actId="1076"/>
          <ac:grpSpMkLst>
            <pc:docMk/>
            <pc:sldMk cId="85686142" sldId="304"/>
            <ac:grpSpMk id="2" creationId="{00000000-0000-0000-0000-000000000000}"/>
          </ac:grpSpMkLst>
        </pc:grpChg>
        <pc:graphicFrameChg chg="add del mod">
          <ac:chgData name="Thúy Mai" userId="222f1c7e07c9bd7a" providerId="LiveId" clId="{E36C8795-AE3B-487C-8CD4-1DCDA42BC2A9}" dt="2023-09-21T03:56:04.707" v="1163"/>
          <ac:graphicFrameMkLst>
            <pc:docMk/>
            <pc:sldMk cId="85686142" sldId="304"/>
            <ac:graphicFrameMk id="5" creationId="{F2ADEEE2-87E0-84AC-6D16-6ED1973D27A3}"/>
          </ac:graphicFrameMkLst>
        </pc:graphicFrameChg>
      </pc:sldChg>
      <pc:sldChg chg="delSp modSp add mod modTransition modAnim">
        <pc:chgData name="Thúy Mai" userId="222f1c7e07c9bd7a" providerId="LiveId" clId="{E36C8795-AE3B-487C-8CD4-1DCDA42BC2A9}" dt="2023-09-21T04:02:46.630" v="1324"/>
        <pc:sldMkLst>
          <pc:docMk/>
          <pc:sldMk cId="732644747" sldId="305"/>
        </pc:sldMkLst>
        <pc:spChg chg="del mod">
          <ac:chgData name="Thúy Mai" userId="222f1c7e07c9bd7a" providerId="LiveId" clId="{E36C8795-AE3B-487C-8CD4-1DCDA42BC2A9}" dt="2023-09-21T03:58:07.679" v="1203" actId="478"/>
          <ac:spMkLst>
            <pc:docMk/>
            <pc:sldMk cId="732644747" sldId="305"/>
            <ac:spMk id="8" creationId="{890C094D-46A2-754A-28CF-B5C00543EBAA}"/>
          </ac:spMkLst>
        </pc:spChg>
        <pc:spChg chg="mod">
          <ac:chgData name="Thúy Mai" userId="222f1c7e07c9bd7a" providerId="LiveId" clId="{E36C8795-AE3B-487C-8CD4-1DCDA42BC2A9}" dt="2023-09-21T03:58:51.572" v="1247" actId="688"/>
          <ac:spMkLst>
            <pc:docMk/>
            <pc:sldMk cId="732644747" sldId="305"/>
            <ac:spMk id="12" creationId="{00000000-0000-0000-0000-000000000000}"/>
          </ac:spMkLst>
        </pc:spChg>
        <pc:spChg chg="mod">
          <ac:chgData name="Thúy Mai" userId="222f1c7e07c9bd7a" providerId="LiveId" clId="{E36C8795-AE3B-487C-8CD4-1DCDA42BC2A9}" dt="2023-09-21T03:58:43.667" v="1245" actId="255"/>
          <ac:spMkLst>
            <pc:docMk/>
            <pc:sldMk cId="732644747" sldId="305"/>
            <ac:spMk id="14" creationId="{D541CB9A-995A-9F90-E76A-C70A6451F182}"/>
          </ac:spMkLst>
        </pc:spChg>
        <pc:spChg chg="mod">
          <ac:chgData name="Thúy Mai" userId="222f1c7e07c9bd7a" providerId="LiveId" clId="{E36C8795-AE3B-487C-8CD4-1DCDA42BC2A9}" dt="2023-09-21T03:58:21.571" v="1239" actId="2711"/>
          <ac:spMkLst>
            <pc:docMk/>
            <pc:sldMk cId="732644747" sldId="305"/>
            <ac:spMk id="20" creationId="{B399C604-F6A5-7E28-103F-CF4C00FC6301}"/>
          </ac:spMkLst>
        </pc:spChg>
      </pc:sldChg>
      <pc:sldChg chg="add ord modTransition">
        <pc:chgData name="Thúy Mai" userId="222f1c7e07c9bd7a" providerId="LiveId" clId="{E36C8795-AE3B-487C-8CD4-1DCDA42BC2A9}" dt="2023-09-21T04:02:46.630" v="1324"/>
        <pc:sldMkLst>
          <pc:docMk/>
          <pc:sldMk cId="1837704119" sldId="306"/>
        </pc:sldMkLst>
      </pc:sldChg>
      <pc:sldMasterChg chg="modTransition modSldLayout">
        <pc:chgData name="Thúy Mai" userId="222f1c7e07c9bd7a" providerId="LiveId" clId="{E36C8795-AE3B-487C-8CD4-1DCDA42BC2A9}" dt="2023-09-21T04:02:46.630" v="1324"/>
        <pc:sldMasterMkLst>
          <pc:docMk/>
          <pc:sldMasterMk cId="3191286791" sldId="2147483648"/>
        </pc:sldMasterMkLst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547835224" sldId="2147483649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3257284557" sldId="2147483650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2778009259" sldId="2147483651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841607782" sldId="2147483652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1495002213" sldId="2147483653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936973948" sldId="2147483654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3082948276" sldId="2147483655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1595913099" sldId="2147483656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3448785605" sldId="2147483657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2799431134" sldId="2147483658"/>
          </pc:sldLayoutMkLst>
        </pc:sldLayoutChg>
        <pc:sldLayoutChg chg="modTransition">
          <pc:chgData name="Thúy Mai" userId="222f1c7e07c9bd7a" providerId="LiveId" clId="{E36C8795-AE3B-487C-8CD4-1DCDA42BC2A9}" dt="2023-09-21T04:02:46.630" v="1324"/>
          <pc:sldLayoutMkLst>
            <pc:docMk/>
            <pc:sldMasterMk cId="3191286791" sldId="2147483648"/>
            <pc:sldLayoutMk cId="762569350" sldId="2147483659"/>
          </pc:sldLayoutMkLst>
        </pc:sldLayoutChg>
      </pc:sldMasterChg>
    </pc:docChg>
  </pc:docChgLst>
  <pc:docChgLst>
    <pc:chgData name="Thúy Mai" userId="222f1c7e07c9bd7a" providerId="LiveId" clId="{98EA5B79-DC07-4657-A3CB-9F7E5FE29A84}"/>
    <pc:docChg chg="undo custSel addSld delSld modSld sldOrd">
      <pc:chgData name="Thúy Mai" userId="222f1c7e07c9bd7a" providerId="LiveId" clId="{98EA5B79-DC07-4657-A3CB-9F7E5FE29A84}" dt="2023-10-01T02:16:18.438" v="1050" actId="47"/>
      <pc:docMkLst>
        <pc:docMk/>
      </pc:docMkLst>
      <pc:sldChg chg="addSp delSp modSp mod modAnim">
        <pc:chgData name="Thúy Mai" userId="222f1c7e07c9bd7a" providerId="LiveId" clId="{98EA5B79-DC07-4657-A3CB-9F7E5FE29A84}" dt="2023-09-30T07:56:04.320" v="20" actId="207"/>
        <pc:sldMkLst>
          <pc:docMk/>
          <pc:sldMk cId="0" sldId="267"/>
        </pc:sldMkLst>
        <pc:spChg chg="mod">
          <ac:chgData name="Thúy Mai" userId="222f1c7e07c9bd7a" providerId="LiveId" clId="{98EA5B79-DC07-4657-A3CB-9F7E5FE29A84}" dt="2023-09-30T07:55:35.075" v="14" actId="1076"/>
          <ac:spMkLst>
            <pc:docMk/>
            <pc:sldMk cId="0" sldId="267"/>
            <ac:spMk id="12" creationId="{00000000-0000-0000-0000-000000000000}"/>
          </ac:spMkLst>
        </pc:spChg>
        <pc:spChg chg="mod">
          <ac:chgData name="Thúy Mai" userId="222f1c7e07c9bd7a" providerId="LiveId" clId="{98EA5B79-DC07-4657-A3CB-9F7E5FE29A84}" dt="2023-09-30T07:55:50.887" v="18" actId="1076"/>
          <ac:spMkLst>
            <pc:docMk/>
            <pc:sldMk cId="0" sldId="267"/>
            <ac:spMk id="16" creationId="{00000000-0000-0000-0000-000000000000}"/>
          </ac:spMkLst>
        </pc:spChg>
        <pc:spChg chg="mod">
          <ac:chgData name="Thúy Mai" userId="222f1c7e07c9bd7a" providerId="LiveId" clId="{98EA5B79-DC07-4657-A3CB-9F7E5FE29A84}" dt="2023-09-30T07:56:04.320" v="20" actId="207"/>
          <ac:spMkLst>
            <pc:docMk/>
            <pc:sldMk cId="0" sldId="267"/>
            <ac:spMk id="20" creationId="{00000000-0000-0000-0000-000000000000}"/>
          </ac:spMkLst>
        </pc:spChg>
        <pc:graphicFrameChg chg="add del mod">
          <ac:chgData name="Thúy Mai" userId="222f1c7e07c9bd7a" providerId="LiveId" clId="{98EA5B79-DC07-4657-A3CB-9F7E5FE29A84}" dt="2023-09-30T07:55:16.603" v="5"/>
          <ac:graphicFrameMkLst>
            <pc:docMk/>
            <pc:sldMk cId="0" sldId="267"/>
            <ac:graphicFrameMk id="5" creationId="{1E520950-C8FD-E21C-1F70-E17C4CF666E1}"/>
          </ac:graphicFrameMkLst>
        </pc:graphicFrameChg>
        <pc:graphicFrameChg chg="add del mod">
          <ac:chgData name="Thúy Mai" userId="222f1c7e07c9bd7a" providerId="LiveId" clId="{98EA5B79-DC07-4657-A3CB-9F7E5FE29A84}" dt="2023-09-30T07:55:19.020" v="8"/>
          <ac:graphicFrameMkLst>
            <pc:docMk/>
            <pc:sldMk cId="0" sldId="267"/>
            <ac:graphicFrameMk id="7" creationId="{D4B74AE2-343B-D774-F459-F3886984F609}"/>
          </ac:graphicFrameMkLst>
        </pc:graphicFrameChg>
      </pc:sldChg>
      <pc:sldChg chg="addSp delSp modSp mod ord delAnim modAnim">
        <pc:chgData name="Thúy Mai" userId="222f1c7e07c9bd7a" providerId="LiveId" clId="{98EA5B79-DC07-4657-A3CB-9F7E5FE29A84}" dt="2023-10-01T01:49:33.405" v="521"/>
        <pc:sldMkLst>
          <pc:docMk/>
          <pc:sldMk cId="0" sldId="268"/>
        </pc:sldMkLst>
        <pc:spChg chg="add mod">
          <ac:chgData name="Thúy Mai" userId="222f1c7e07c9bd7a" providerId="LiveId" clId="{98EA5B79-DC07-4657-A3CB-9F7E5FE29A84}" dt="2023-10-01T01:49:23.320" v="520" actId="1076"/>
          <ac:spMkLst>
            <pc:docMk/>
            <pc:sldMk cId="0" sldId="268"/>
            <ac:spMk id="7" creationId="{C10E7260-CF10-A413-8F33-8FDBE8273EB7}"/>
          </ac:spMkLst>
        </pc:spChg>
        <pc:spChg chg="del">
          <ac:chgData name="Thúy Mai" userId="222f1c7e07c9bd7a" providerId="LiveId" clId="{98EA5B79-DC07-4657-A3CB-9F7E5FE29A84}" dt="2023-10-01T01:49:16.756" v="516" actId="478"/>
          <ac:spMkLst>
            <pc:docMk/>
            <pc:sldMk cId="0" sldId="268"/>
            <ac:spMk id="18" creationId="{00000000-0000-0000-0000-000000000000}"/>
          </ac:spMkLst>
        </pc:spChg>
        <pc:spChg chg="mod">
          <ac:chgData name="Thúy Mai" userId="222f1c7e07c9bd7a" providerId="LiveId" clId="{98EA5B79-DC07-4657-A3CB-9F7E5FE29A84}" dt="2023-10-01T01:48:13.022" v="515" actId="688"/>
          <ac:spMkLst>
            <pc:docMk/>
            <pc:sldMk cId="0" sldId="268"/>
            <ac:spMk id="19" creationId="{00000000-0000-0000-0000-000000000000}"/>
          </ac:spMkLst>
        </pc:spChg>
        <pc:graphicFrameChg chg="add del mod">
          <ac:chgData name="Thúy Mai" userId="222f1c7e07c9bd7a" providerId="LiveId" clId="{98EA5B79-DC07-4657-A3CB-9F7E5FE29A84}" dt="2023-10-01T01:48:00.377" v="504"/>
          <ac:graphicFrameMkLst>
            <pc:docMk/>
            <pc:sldMk cId="0" sldId="268"/>
            <ac:graphicFrameMk id="5" creationId="{0536EC65-956A-6D18-01C8-388E504FB87C}"/>
          </ac:graphicFrameMkLst>
        </pc:graphicFrameChg>
      </pc:sldChg>
      <pc:sldChg chg="del">
        <pc:chgData name="Thúy Mai" userId="222f1c7e07c9bd7a" providerId="LiveId" clId="{98EA5B79-DC07-4657-A3CB-9F7E5FE29A84}" dt="2023-10-01T01:46:53.792" v="494" actId="47"/>
        <pc:sldMkLst>
          <pc:docMk/>
          <pc:sldMk cId="0" sldId="269"/>
        </pc:sldMkLst>
      </pc:sldChg>
      <pc:sldChg chg="addSp delSp modSp mod ord delAnim modAnim">
        <pc:chgData name="Thúy Mai" userId="222f1c7e07c9bd7a" providerId="LiveId" clId="{98EA5B79-DC07-4657-A3CB-9F7E5FE29A84}" dt="2023-09-30T08:34:03.547" v="191" actId="1076"/>
        <pc:sldMkLst>
          <pc:docMk/>
          <pc:sldMk cId="0" sldId="272"/>
        </pc:sldMkLst>
        <pc:spChg chg="mod">
          <ac:chgData name="Thúy Mai" userId="222f1c7e07c9bd7a" providerId="LiveId" clId="{98EA5B79-DC07-4657-A3CB-9F7E5FE29A84}" dt="2023-09-30T08:31:35.856" v="153" actId="20577"/>
          <ac:spMkLst>
            <pc:docMk/>
            <pc:sldMk cId="0" sldId="272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09-30T08:31:24.926" v="138"/>
          <ac:graphicFrameMkLst>
            <pc:docMk/>
            <pc:sldMk cId="0" sldId="272"/>
            <ac:graphicFrameMk id="5" creationId="{C9DD64B0-A554-129D-318C-3441A1A4E207}"/>
          </ac:graphicFrameMkLst>
        </pc:graphicFrameChg>
        <pc:graphicFrameChg chg="add del mod">
          <ac:chgData name="Thúy Mai" userId="222f1c7e07c9bd7a" providerId="LiveId" clId="{98EA5B79-DC07-4657-A3CB-9F7E5FE29A84}" dt="2023-09-30T08:31:58.941" v="157"/>
          <ac:graphicFrameMkLst>
            <pc:docMk/>
            <pc:sldMk cId="0" sldId="272"/>
            <ac:graphicFrameMk id="7" creationId="{068ED13D-E78B-9472-91D6-A83BE793A791}"/>
          </ac:graphicFrameMkLst>
        </pc:graphicFrameChg>
        <pc:graphicFrameChg chg="add mod modGraphic">
          <ac:chgData name="Thúy Mai" userId="222f1c7e07c9bd7a" providerId="LiveId" clId="{98EA5B79-DC07-4657-A3CB-9F7E5FE29A84}" dt="2023-09-30T08:34:03.547" v="191" actId="1076"/>
          <ac:graphicFrameMkLst>
            <pc:docMk/>
            <pc:sldMk cId="0" sldId="272"/>
            <ac:graphicFrameMk id="8" creationId="{04BA64CA-F487-4977-EBB3-BE2B77B2B277}"/>
          </ac:graphicFrameMkLst>
        </pc:graphicFrameChg>
        <pc:graphicFrameChg chg="del">
          <ac:chgData name="Thúy Mai" userId="222f1c7e07c9bd7a" providerId="LiveId" clId="{98EA5B79-DC07-4657-A3CB-9F7E5FE29A84}" dt="2023-09-30T08:31:57.706" v="154" actId="478"/>
          <ac:graphicFrameMkLst>
            <pc:docMk/>
            <pc:sldMk cId="0" sldId="272"/>
            <ac:graphicFrameMk id="22" creationId="{9AD732FC-0833-4DD9-71F3-958432ABE0FE}"/>
          </ac:graphicFrameMkLst>
        </pc:graphicFrameChg>
      </pc:sldChg>
      <pc:sldChg chg="del">
        <pc:chgData name="Thúy Mai" userId="222f1c7e07c9bd7a" providerId="LiveId" clId="{98EA5B79-DC07-4657-A3CB-9F7E5FE29A84}" dt="2023-10-01T02:16:18.438" v="1050" actId="47"/>
        <pc:sldMkLst>
          <pc:docMk/>
          <pc:sldMk cId="0" sldId="273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0" sldId="274"/>
        </pc:sldMkLst>
      </pc:sldChg>
      <pc:sldChg chg="addSp delSp modSp mod">
        <pc:chgData name="Thúy Mai" userId="222f1c7e07c9bd7a" providerId="LiveId" clId="{98EA5B79-DC07-4657-A3CB-9F7E5FE29A84}" dt="2023-09-30T07:56:57.680" v="28" actId="207"/>
        <pc:sldMkLst>
          <pc:docMk/>
          <pc:sldMk cId="0" sldId="276"/>
        </pc:sldMkLst>
        <pc:spChg chg="mod">
          <ac:chgData name="Thúy Mai" userId="222f1c7e07c9bd7a" providerId="LiveId" clId="{98EA5B79-DC07-4657-A3CB-9F7E5FE29A84}" dt="2023-09-30T07:56:57.680" v="28" actId="207"/>
          <ac:spMkLst>
            <pc:docMk/>
            <pc:sldMk cId="0" sldId="276"/>
            <ac:spMk id="18" creationId="{00000000-0000-0000-0000-000000000000}"/>
          </ac:spMkLst>
        </pc:spChg>
        <pc:graphicFrameChg chg="add del mod">
          <ac:chgData name="Thúy Mai" userId="222f1c7e07c9bd7a" providerId="LiveId" clId="{98EA5B79-DC07-4657-A3CB-9F7E5FE29A84}" dt="2023-09-30T07:56:49.712" v="23"/>
          <ac:graphicFrameMkLst>
            <pc:docMk/>
            <pc:sldMk cId="0" sldId="276"/>
            <ac:graphicFrameMk id="5" creationId="{9479C9FC-98F6-EE43-E4F9-A4EF4D2456F5}"/>
          </ac:graphicFrameMkLst>
        </pc:graphicFrameChg>
      </pc:sldChg>
      <pc:sldChg chg="addSp delSp modSp mod ord modAnim">
        <pc:chgData name="Thúy Mai" userId="222f1c7e07c9bd7a" providerId="LiveId" clId="{98EA5B79-DC07-4657-A3CB-9F7E5FE29A84}" dt="2023-09-30T08:01:10.346" v="115"/>
        <pc:sldMkLst>
          <pc:docMk/>
          <pc:sldMk cId="2181475850" sldId="279"/>
        </pc:sldMkLst>
        <pc:spChg chg="mod">
          <ac:chgData name="Thúy Mai" userId="222f1c7e07c9bd7a" providerId="LiveId" clId="{98EA5B79-DC07-4657-A3CB-9F7E5FE29A84}" dt="2023-09-30T08:00:48.105" v="110" actId="1076"/>
          <ac:spMkLst>
            <pc:docMk/>
            <pc:sldMk cId="2181475850" sldId="279"/>
            <ac:spMk id="23" creationId="{4AFD6ADE-3FFA-F2AB-0542-26BC56C17553}"/>
          </ac:spMkLst>
        </pc:spChg>
        <pc:spChg chg="mod">
          <ac:chgData name="Thúy Mai" userId="222f1c7e07c9bd7a" providerId="LiveId" clId="{98EA5B79-DC07-4657-A3CB-9F7E5FE29A84}" dt="2023-09-30T08:00:57.969" v="113" actId="1076"/>
          <ac:spMkLst>
            <pc:docMk/>
            <pc:sldMk cId="2181475850" sldId="279"/>
            <ac:spMk id="25" creationId="{65B51E95-F663-FA36-CF72-021C4334F6B5}"/>
          </ac:spMkLst>
        </pc:spChg>
        <pc:graphicFrameChg chg="add del mod">
          <ac:chgData name="Thúy Mai" userId="222f1c7e07c9bd7a" providerId="LiveId" clId="{98EA5B79-DC07-4657-A3CB-9F7E5FE29A84}" dt="2023-09-30T08:00:16.721" v="100"/>
          <ac:graphicFrameMkLst>
            <pc:docMk/>
            <pc:sldMk cId="2181475850" sldId="279"/>
            <ac:graphicFrameMk id="8" creationId="{988BE012-80A6-ADF4-D4BB-B61E6217B759}"/>
          </ac:graphicFrameMkLst>
        </pc:graphicFrameChg>
      </pc:sldChg>
      <pc:sldChg chg="del">
        <pc:chgData name="Thúy Mai" userId="222f1c7e07c9bd7a" providerId="LiveId" clId="{98EA5B79-DC07-4657-A3CB-9F7E5FE29A84}" dt="2023-10-01T01:46:53.792" v="494" actId="47"/>
        <pc:sldMkLst>
          <pc:docMk/>
          <pc:sldMk cId="1959073756" sldId="280"/>
        </pc:sldMkLst>
      </pc:sldChg>
      <pc:sldChg chg="del">
        <pc:chgData name="Thúy Mai" userId="222f1c7e07c9bd7a" providerId="LiveId" clId="{98EA5B79-DC07-4657-A3CB-9F7E5FE29A84}" dt="2023-10-01T01:46:53.792" v="494" actId="47"/>
        <pc:sldMkLst>
          <pc:docMk/>
          <pc:sldMk cId="2972627834" sldId="281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401700662" sldId="282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305868105" sldId="283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032605616" sldId="284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501525624" sldId="285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079489813" sldId="286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1740625085" sldId="287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304838790" sldId="288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247652332" sldId="289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869452661" sldId="290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193136556" sldId="291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025859464" sldId="292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347082091" sldId="293"/>
        </pc:sldMkLst>
      </pc:sldChg>
      <pc:sldChg chg="modSp ord">
        <pc:chgData name="Thúy Mai" userId="222f1c7e07c9bd7a" providerId="LiveId" clId="{98EA5B79-DC07-4657-A3CB-9F7E5FE29A84}" dt="2023-09-30T07:59:48.866" v="95" actId="20577"/>
        <pc:sldMkLst>
          <pc:docMk/>
          <pc:sldMk cId="1297832750" sldId="294"/>
        </pc:sldMkLst>
        <pc:spChg chg="mod">
          <ac:chgData name="Thúy Mai" userId="222f1c7e07c9bd7a" providerId="LiveId" clId="{98EA5B79-DC07-4657-A3CB-9F7E5FE29A84}" dt="2023-09-30T07:59:48.866" v="95" actId="20577"/>
          <ac:spMkLst>
            <pc:docMk/>
            <pc:sldMk cId="1297832750" sldId="294"/>
            <ac:spMk id="18" creationId="{00000000-0000-0000-0000-000000000000}"/>
          </ac:spMkLst>
        </pc:spChg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394793900" sldId="295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482571143" sldId="296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4118610023" sldId="297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88932224" sldId="298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1138750466" sldId="299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3199929116" sldId="300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845974640" sldId="301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1681831073" sldId="302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2353117879" sldId="303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85686142" sldId="304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732644747" sldId="305"/>
        </pc:sldMkLst>
      </pc:sldChg>
      <pc:sldChg chg="del">
        <pc:chgData name="Thúy Mai" userId="222f1c7e07c9bd7a" providerId="LiveId" clId="{98EA5B79-DC07-4657-A3CB-9F7E5FE29A84}" dt="2023-10-01T01:47:36.758" v="495" actId="47"/>
        <pc:sldMkLst>
          <pc:docMk/>
          <pc:sldMk cId="1837704119" sldId="306"/>
        </pc:sldMkLst>
      </pc:sldChg>
      <pc:sldChg chg="modSp add mod modAnim">
        <pc:chgData name="Thúy Mai" userId="222f1c7e07c9bd7a" providerId="LiveId" clId="{98EA5B79-DC07-4657-A3CB-9F7E5FE29A84}" dt="2023-09-30T08:01:27.383" v="121" actId="1076"/>
        <pc:sldMkLst>
          <pc:docMk/>
          <pc:sldMk cId="4067354862" sldId="307"/>
        </pc:sldMkLst>
        <pc:spChg chg="mod">
          <ac:chgData name="Thúy Mai" userId="222f1c7e07c9bd7a" providerId="LiveId" clId="{98EA5B79-DC07-4657-A3CB-9F7E5FE29A84}" dt="2023-09-30T08:01:27.383" v="121" actId="1076"/>
          <ac:spMkLst>
            <pc:docMk/>
            <pc:sldMk cId="4067354862" sldId="307"/>
            <ac:spMk id="23" creationId="{4AFD6ADE-3FFA-F2AB-0542-26BC56C17553}"/>
          </ac:spMkLst>
        </pc:spChg>
        <pc:spChg chg="mod">
          <ac:chgData name="Thúy Mai" userId="222f1c7e07c9bd7a" providerId="LiveId" clId="{98EA5B79-DC07-4657-A3CB-9F7E5FE29A84}" dt="2023-09-30T08:01:18.008" v="117" actId="21"/>
          <ac:spMkLst>
            <pc:docMk/>
            <pc:sldMk cId="4067354862" sldId="307"/>
            <ac:spMk id="25" creationId="{65B51E95-F663-FA36-CF72-021C4334F6B5}"/>
          </ac:spMkLst>
        </pc:spChg>
      </pc:sldChg>
      <pc:sldChg chg="addSp delSp modSp add mod ord">
        <pc:chgData name="Thúy Mai" userId="222f1c7e07c9bd7a" providerId="LiveId" clId="{98EA5B79-DC07-4657-A3CB-9F7E5FE29A84}" dt="2023-09-30T08:01:57.183" v="133" actId="122"/>
        <pc:sldMkLst>
          <pc:docMk/>
          <pc:sldMk cId="442873490" sldId="308"/>
        </pc:sldMkLst>
        <pc:spChg chg="mod">
          <ac:chgData name="Thúy Mai" userId="222f1c7e07c9bd7a" providerId="LiveId" clId="{98EA5B79-DC07-4657-A3CB-9F7E5FE29A84}" dt="2023-09-30T08:01:57.183" v="133" actId="122"/>
          <ac:spMkLst>
            <pc:docMk/>
            <pc:sldMk cId="442873490" sldId="308"/>
            <ac:spMk id="18" creationId="{00000000-0000-0000-0000-000000000000}"/>
          </ac:spMkLst>
        </pc:spChg>
        <pc:graphicFrameChg chg="add del mod">
          <ac:chgData name="Thúy Mai" userId="222f1c7e07c9bd7a" providerId="LiveId" clId="{98EA5B79-DC07-4657-A3CB-9F7E5FE29A84}" dt="2023-09-30T08:01:46.387" v="128"/>
          <ac:graphicFrameMkLst>
            <pc:docMk/>
            <pc:sldMk cId="442873490" sldId="308"/>
            <ac:graphicFrameMk id="12" creationId="{ECC508CB-0586-FADB-E075-DCD7554DFAE9}"/>
          </ac:graphicFrameMkLst>
        </pc:graphicFrameChg>
      </pc:sldChg>
      <pc:sldChg chg="new del">
        <pc:chgData name="Thúy Mai" userId="222f1c7e07c9bd7a" providerId="LiveId" clId="{98EA5B79-DC07-4657-A3CB-9F7E5FE29A84}" dt="2023-10-01T02:16:16.755" v="1049" actId="47"/>
        <pc:sldMkLst>
          <pc:docMk/>
          <pc:sldMk cId="2165395445" sldId="309"/>
        </pc:sldMkLst>
      </pc:sldChg>
      <pc:sldChg chg="addSp delSp modSp add mod modAnim">
        <pc:chgData name="Thúy Mai" userId="222f1c7e07c9bd7a" providerId="LiveId" clId="{98EA5B79-DC07-4657-A3CB-9F7E5FE29A84}" dt="2023-09-30T08:34:32.477" v="201" actId="1076"/>
        <pc:sldMkLst>
          <pc:docMk/>
          <pc:sldMk cId="2002113439" sldId="310"/>
        </pc:sldMkLst>
        <pc:spChg chg="mod">
          <ac:chgData name="Thúy Mai" userId="222f1c7e07c9bd7a" providerId="LiveId" clId="{98EA5B79-DC07-4657-A3CB-9F7E5FE29A84}" dt="2023-09-30T08:33:44.006" v="185" actId="403"/>
          <ac:spMkLst>
            <pc:docMk/>
            <pc:sldMk cId="2002113439" sldId="310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09-30T08:33:37.062" v="178"/>
          <ac:graphicFrameMkLst>
            <pc:docMk/>
            <pc:sldMk cId="2002113439" sldId="310"/>
            <ac:graphicFrameMk id="5" creationId="{327CF0A8-0252-8C0F-2318-61EE50C3D467}"/>
          </ac:graphicFrameMkLst>
        </pc:graphicFrameChg>
        <pc:graphicFrameChg chg="add del mod">
          <ac:chgData name="Thúy Mai" userId="222f1c7e07c9bd7a" providerId="LiveId" clId="{98EA5B79-DC07-4657-A3CB-9F7E5FE29A84}" dt="2023-09-30T08:33:54.684" v="189"/>
          <ac:graphicFrameMkLst>
            <pc:docMk/>
            <pc:sldMk cId="2002113439" sldId="310"/>
            <ac:graphicFrameMk id="7" creationId="{9FC8A58C-32F7-66A6-3187-7DB554F2D602}"/>
          </ac:graphicFrameMkLst>
        </pc:graphicFrameChg>
        <pc:graphicFrameChg chg="del">
          <ac:chgData name="Thúy Mai" userId="222f1c7e07c9bd7a" providerId="LiveId" clId="{98EA5B79-DC07-4657-A3CB-9F7E5FE29A84}" dt="2023-09-30T08:33:48.224" v="186" actId="478"/>
          <ac:graphicFrameMkLst>
            <pc:docMk/>
            <pc:sldMk cId="2002113439" sldId="310"/>
            <ac:graphicFrameMk id="8" creationId="{04BA64CA-F487-4977-EBB3-BE2B77B2B277}"/>
          </ac:graphicFrameMkLst>
        </pc:graphicFrameChg>
        <pc:graphicFrameChg chg="add del mod modGraphic">
          <ac:chgData name="Thúy Mai" userId="222f1c7e07c9bd7a" providerId="LiveId" clId="{98EA5B79-DC07-4657-A3CB-9F7E5FE29A84}" dt="2023-09-30T08:34:18.979" v="196" actId="478"/>
          <ac:graphicFrameMkLst>
            <pc:docMk/>
            <pc:sldMk cId="2002113439" sldId="310"/>
            <ac:graphicFrameMk id="10" creationId="{30B66EDF-9645-996D-4655-5DD5DD3A8878}"/>
          </ac:graphicFrameMkLst>
        </pc:graphicFrameChg>
        <pc:graphicFrameChg chg="add mod modGraphic">
          <ac:chgData name="Thúy Mai" userId="222f1c7e07c9bd7a" providerId="LiveId" clId="{98EA5B79-DC07-4657-A3CB-9F7E5FE29A84}" dt="2023-09-30T08:34:32.477" v="201" actId="1076"/>
          <ac:graphicFrameMkLst>
            <pc:docMk/>
            <pc:sldMk cId="2002113439" sldId="310"/>
            <ac:graphicFrameMk id="13" creationId="{0C6E1E9D-D243-07A1-AC80-69E7DE807427}"/>
          </ac:graphicFrameMkLst>
        </pc:graphicFrameChg>
      </pc:sldChg>
      <pc:sldChg chg="addSp delSp modSp add mod ord delAnim">
        <pc:chgData name="Thúy Mai" userId="222f1c7e07c9bd7a" providerId="LiveId" clId="{98EA5B79-DC07-4657-A3CB-9F7E5FE29A84}" dt="2023-09-30T08:35:48.930" v="235" actId="1076"/>
        <pc:sldMkLst>
          <pc:docMk/>
          <pc:sldMk cId="1087826027" sldId="311"/>
        </pc:sldMkLst>
        <pc:spChg chg="mod">
          <ac:chgData name="Thúy Mai" userId="222f1c7e07c9bd7a" providerId="LiveId" clId="{98EA5B79-DC07-4657-A3CB-9F7E5FE29A84}" dt="2023-09-30T08:35:43.976" v="234" actId="14100"/>
          <ac:spMkLst>
            <pc:docMk/>
            <pc:sldMk cId="1087826027" sldId="311"/>
            <ac:spMk id="12" creationId="{00000000-0000-0000-0000-000000000000}"/>
          </ac:spMkLst>
        </pc:spChg>
        <pc:spChg chg="mod">
          <ac:chgData name="Thúy Mai" userId="222f1c7e07c9bd7a" providerId="LiveId" clId="{98EA5B79-DC07-4657-A3CB-9F7E5FE29A84}" dt="2023-09-30T08:35:48.930" v="235" actId="1076"/>
          <ac:spMkLst>
            <pc:docMk/>
            <pc:sldMk cId="1087826027" sldId="311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09-30T08:34:54.327" v="209"/>
          <ac:graphicFrameMkLst>
            <pc:docMk/>
            <pc:sldMk cId="1087826027" sldId="311"/>
            <ac:graphicFrameMk id="5" creationId="{45D4AD9A-5D62-4760-6B3C-D5C0F6B6D7CF}"/>
          </ac:graphicFrameMkLst>
        </pc:graphicFrameChg>
        <pc:graphicFrameChg chg="del">
          <ac:chgData name="Thúy Mai" userId="222f1c7e07c9bd7a" providerId="LiveId" clId="{98EA5B79-DC07-4657-A3CB-9F7E5FE29A84}" dt="2023-09-30T08:34:50.667" v="206" actId="478"/>
          <ac:graphicFrameMkLst>
            <pc:docMk/>
            <pc:sldMk cId="1087826027" sldId="311"/>
            <ac:graphicFrameMk id="8" creationId="{04BA64CA-F487-4977-EBB3-BE2B77B2B277}"/>
          </ac:graphicFrameMkLst>
        </pc:graphicFrameChg>
      </pc:sldChg>
      <pc:sldChg chg="addSp delSp modSp add mod ord delAnim modAnim">
        <pc:chgData name="Thúy Mai" userId="222f1c7e07c9bd7a" providerId="LiveId" clId="{98EA5B79-DC07-4657-A3CB-9F7E5FE29A84}" dt="2023-09-30T08:37:55.754" v="288"/>
        <pc:sldMkLst>
          <pc:docMk/>
          <pc:sldMk cId="2956099836" sldId="312"/>
        </pc:sldMkLst>
        <pc:spChg chg="add del">
          <ac:chgData name="Thúy Mai" userId="222f1c7e07c9bd7a" providerId="LiveId" clId="{98EA5B79-DC07-4657-A3CB-9F7E5FE29A84}" dt="2023-09-30T08:36:08.138" v="247"/>
          <ac:spMkLst>
            <pc:docMk/>
            <pc:sldMk cId="2956099836" sldId="312"/>
            <ac:spMk id="8" creationId="{167F2AC9-D48C-CA03-B1D8-BD3A13718472}"/>
          </ac:spMkLst>
        </pc:spChg>
        <pc:spChg chg="add mod">
          <ac:chgData name="Thúy Mai" userId="222f1c7e07c9bd7a" providerId="LiveId" clId="{98EA5B79-DC07-4657-A3CB-9F7E5FE29A84}" dt="2023-09-30T08:36:18.347" v="260" actId="1076"/>
          <ac:spMkLst>
            <pc:docMk/>
            <pc:sldMk cId="2956099836" sldId="312"/>
            <ac:spMk id="15" creationId="{4773C963-7FF9-AB51-79BB-408CD513F02E}"/>
          </ac:spMkLst>
        </pc:spChg>
        <pc:graphicFrameChg chg="add del mod">
          <ac:chgData name="Thúy Mai" userId="222f1c7e07c9bd7a" providerId="LiveId" clId="{98EA5B79-DC07-4657-A3CB-9F7E5FE29A84}" dt="2023-09-30T08:36:08.138" v="247"/>
          <ac:graphicFrameMkLst>
            <pc:docMk/>
            <pc:sldMk cId="2956099836" sldId="312"/>
            <ac:graphicFrameMk id="5" creationId="{FD60C2DF-9525-EC7F-7D5D-F0A4576DE62C}"/>
          </ac:graphicFrameMkLst>
        </pc:graphicFrameChg>
        <pc:graphicFrameChg chg="add del mod">
          <ac:chgData name="Thúy Mai" userId="222f1c7e07c9bd7a" providerId="LiveId" clId="{98EA5B79-DC07-4657-A3CB-9F7E5FE29A84}" dt="2023-09-30T08:36:09.239" v="250"/>
          <ac:graphicFrameMkLst>
            <pc:docMk/>
            <pc:sldMk cId="2956099836" sldId="312"/>
            <ac:graphicFrameMk id="10" creationId="{86D4D5CA-0B3A-36D2-10F2-638FCB9EF379}"/>
          </ac:graphicFrameMkLst>
        </pc:graphicFrameChg>
        <pc:graphicFrameChg chg="del">
          <ac:chgData name="Thúy Mai" userId="222f1c7e07c9bd7a" providerId="LiveId" clId="{98EA5B79-DC07-4657-A3CB-9F7E5FE29A84}" dt="2023-09-30T08:35:56.292" v="239" actId="478"/>
          <ac:graphicFrameMkLst>
            <pc:docMk/>
            <pc:sldMk cId="2956099836" sldId="312"/>
            <ac:graphicFrameMk id="13" creationId="{0C6E1E9D-D243-07A1-AC80-69E7DE807427}"/>
          </ac:graphicFrameMkLst>
        </pc:graphicFrameChg>
        <pc:graphicFrameChg chg="add del mod">
          <ac:chgData name="Thúy Mai" userId="222f1c7e07c9bd7a" providerId="LiveId" clId="{98EA5B79-DC07-4657-A3CB-9F7E5FE29A84}" dt="2023-09-30T08:36:27.277" v="264"/>
          <ac:graphicFrameMkLst>
            <pc:docMk/>
            <pc:sldMk cId="2956099836" sldId="312"/>
            <ac:graphicFrameMk id="16" creationId="{AF8977E3-0FEE-AEC6-043C-F3DBA5797BB9}"/>
          </ac:graphicFrameMkLst>
        </pc:graphicFrameChg>
        <pc:graphicFrameChg chg="add mod modGraphic">
          <ac:chgData name="Thúy Mai" userId="222f1c7e07c9bd7a" providerId="LiveId" clId="{98EA5B79-DC07-4657-A3CB-9F7E5FE29A84}" dt="2023-09-30T08:37:41.769" v="286" actId="403"/>
          <ac:graphicFrameMkLst>
            <pc:docMk/>
            <pc:sldMk cId="2956099836" sldId="312"/>
            <ac:graphicFrameMk id="17" creationId="{1DA1093C-45FF-22A0-8B83-5C6F36BD6B76}"/>
          </ac:graphicFrameMkLst>
        </pc:graphicFrameChg>
      </pc:sldChg>
      <pc:sldChg chg="addSp delSp modSp add mod">
        <pc:chgData name="Thúy Mai" userId="222f1c7e07c9bd7a" providerId="LiveId" clId="{98EA5B79-DC07-4657-A3CB-9F7E5FE29A84}" dt="2023-09-30T08:38:51.641" v="308" actId="14100"/>
        <pc:sldMkLst>
          <pc:docMk/>
          <pc:sldMk cId="3119341785" sldId="313"/>
        </pc:sldMkLst>
        <pc:spChg chg="add mod">
          <ac:chgData name="Thúy Mai" userId="222f1c7e07c9bd7a" providerId="LiveId" clId="{98EA5B79-DC07-4657-A3CB-9F7E5FE29A84}" dt="2023-09-30T08:38:51.641" v="308" actId="14100"/>
          <ac:spMkLst>
            <pc:docMk/>
            <pc:sldMk cId="3119341785" sldId="313"/>
            <ac:spMk id="8" creationId="{036D8646-259F-2E66-E252-3B18E2D8B216}"/>
          </ac:spMkLst>
        </pc:spChg>
        <pc:spChg chg="mod">
          <ac:chgData name="Thúy Mai" userId="222f1c7e07c9bd7a" providerId="LiveId" clId="{98EA5B79-DC07-4657-A3CB-9F7E5FE29A84}" dt="2023-09-30T08:38:23.441" v="292" actId="14100"/>
          <ac:spMkLst>
            <pc:docMk/>
            <pc:sldMk cId="3119341785" sldId="313"/>
            <ac:spMk id="15" creationId="{4773C963-7FF9-AB51-79BB-408CD513F02E}"/>
          </ac:spMkLst>
        </pc:spChg>
        <pc:graphicFrameChg chg="add del mod">
          <ac:chgData name="Thúy Mai" userId="222f1c7e07c9bd7a" providerId="LiveId" clId="{98EA5B79-DC07-4657-A3CB-9F7E5FE29A84}" dt="2023-09-30T08:38:32.737" v="295"/>
          <ac:graphicFrameMkLst>
            <pc:docMk/>
            <pc:sldMk cId="3119341785" sldId="313"/>
            <ac:graphicFrameMk id="5" creationId="{0CF96969-38B8-F9E3-1DDC-87A521E071C0}"/>
          </ac:graphicFrameMkLst>
        </pc:graphicFrameChg>
        <pc:graphicFrameChg chg="del">
          <ac:chgData name="Thúy Mai" userId="222f1c7e07c9bd7a" providerId="LiveId" clId="{98EA5B79-DC07-4657-A3CB-9F7E5FE29A84}" dt="2023-09-30T08:37:58.870" v="289" actId="478"/>
          <ac:graphicFrameMkLst>
            <pc:docMk/>
            <pc:sldMk cId="3119341785" sldId="313"/>
            <ac:graphicFrameMk id="17" creationId="{1DA1093C-45FF-22A0-8B83-5C6F36BD6B76}"/>
          </ac:graphicFrameMkLst>
        </pc:graphicFrameChg>
      </pc:sldChg>
      <pc:sldChg chg="add del">
        <pc:chgData name="Thúy Mai" userId="222f1c7e07c9bd7a" providerId="LiveId" clId="{98EA5B79-DC07-4657-A3CB-9F7E5FE29A84}" dt="2023-09-30T08:39:13.754" v="310" actId="2890"/>
        <pc:sldMkLst>
          <pc:docMk/>
          <pc:sldMk cId="542250016" sldId="314"/>
        </pc:sldMkLst>
      </pc:sldChg>
      <pc:sldChg chg="addSp delSp modSp add mod ord">
        <pc:chgData name="Thúy Mai" userId="222f1c7e07c9bd7a" providerId="LiveId" clId="{98EA5B79-DC07-4657-A3CB-9F7E5FE29A84}" dt="2023-09-30T08:39:48.603" v="322" actId="255"/>
        <pc:sldMkLst>
          <pc:docMk/>
          <pc:sldMk cId="1130656458" sldId="314"/>
        </pc:sldMkLst>
        <pc:spChg chg="mod">
          <ac:chgData name="Thúy Mai" userId="222f1c7e07c9bd7a" providerId="LiveId" clId="{98EA5B79-DC07-4657-A3CB-9F7E5FE29A84}" dt="2023-09-30T08:39:48.603" v="322" actId="255"/>
          <ac:spMkLst>
            <pc:docMk/>
            <pc:sldMk cId="1130656458" sldId="314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09-30T08:39:38.524" v="316"/>
          <ac:graphicFrameMkLst>
            <pc:docMk/>
            <pc:sldMk cId="1130656458" sldId="314"/>
            <ac:graphicFrameMk id="5" creationId="{7F9FC678-B59C-B7FD-8E36-D737E2DF08A2}"/>
          </ac:graphicFrameMkLst>
        </pc:graphicFrameChg>
      </pc:sldChg>
      <pc:sldChg chg="addSp delSp modSp add mod ord delAnim modAnim">
        <pc:chgData name="Thúy Mai" userId="222f1c7e07c9bd7a" providerId="LiveId" clId="{98EA5B79-DC07-4657-A3CB-9F7E5FE29A84}" dt="2023-09-30T08:42:14.273" v="364" actId="1076"/>
        <pc:sldMkLst>
          <pc:docMk/>
          <pc:sldMk cId="4235534645" sldId="315"/>
        </pc:sldMkLst>
        <pc:spChg chg="add mod">
          <ac:chgData name="Thúy Mai" userId="222f1c7e07c9bd7a" providerId="LiveId" clId="{98EA5B79-DC07-4657-A3CB-9F7E5FE29A84}" dt="2023-09-30T08:42:07.035" v="363" actId="14100"/>
          <ac:spMkLst>
            <pc:docMk/>
            <pc:sldMk cId="4235534645" sldId="315"/>
            <ac:spMk id="8" creationId="{2E2CC705-E253-E5B5-07BB-88A7934A5808}"/>
          </ac:spMkLst>
        </pc:spChg>
        <pc:spChg chg="mod">
          <ac:chgData name="Thúy Mai" userId="222f1c7e07c9bd7a" providerId="LiveId" clId="{98EA5B79-DC07-4657-A3CB-9F7E5FE29A84}" dt="2023-09-30T08:42:14.273" v="364" actId="1076"/>
          <ac:spMkLst>
            <pc:docMk/>
            <pc:sldMk cId="4235534645" sldId="315"/>
            <ac:spMk id="12" creationId="{00000000-0000-0000-0000-000000000000}"/>
          </ac:spMkLst>
        </pc:spChg>
        <pc:spChg chg="mod">
          <ac:chgData name="Thúy Mai" userId="222f1c7e07c9bd7a" providerId="LiveId" clId="{98EA5B79-DC07-4657-A3CB-9F7E5FE29A84}" dt="2023-09-30T08:41:36.285" v="350" actId="1076"/>
          <ac:spMkLst>
            <pc:docMk/>
            <pc:sldMk cId="4235534645" sldId="315"/>
            <ac:spMk id="15" creationId="{4773C963-7FF9-AB51-79BB-408CD513F02E}"/>
          </ac:spMkLst>
        </pc:spChg>
        <pc:graphicFrameChg chg="add del mod">
          <ac:chgData name="Thúy Mai" userId="222f1c7e07c9bd7a" providerId="LiveId" clId="{98EA5B79-DC07-4657-A3CB-9F7E5FE29A84}" dt="2023-09-30T08:40:13.788" v="329"/>
          <ac:graphicFrameMkLst>
            <pc:docMk/>
            <pc:sldMk cId="4235534645" sldId="315"/>
            <ac:graphicFrameMk id="5" creationId="{34E145C3-89B4-D455-199F-266BFAC702FC}"/>
          </ac:graphicFrameMkLst>
        </pc:graphicFrameChg>
        <pc:graphicFrameChg chg="add mod modGraphic">
          <ac:chgData name="Thúy Mai" userId="222f1c7e07c9bd7a" providerId="LiveId" clId="{98EA5B79-DC07-4657-A3CB-9F7E5FE29A84}" dt="2023-09-30T08:42:04.712" v="362" actId="1076"/>
          <ac:graphicFrameMkLst>
            <pc:docMk/>
            <pc:sldMk cId="4235534645" sldId="315"/>
            <ac:graphicFrameMk id="7" creationId="{FE98A8A9-828F-085E-6169-084109B957E7}"/>
          </ac:graphicFrameMkLst>
        </pc:graphicFrameChg>
        <pc:graphicFrameChg chg="add del mod">
          <ac:chgData name="Thúy Mai" userId="222f1c7e07c9bd7a" providerId="LiveId" clId="{98EA5B79-DC07-4657-A3CB-9F7E5FE29A84}" dt="2023-09-30T08:41:40.742" v="355"/>
          <ac:graphicFrameMkLst>
            <pc:docMk/>
            <pc:sldMk cId="4235534645" sldId="315"/>
            <ac:graphicFrameMk id="10" creationId="{BBAC4359-C74A-ADBC-34B7-2DCB25567F95}"/>
          </ac:graphicFrameMkLst>
        </pc:graphicFrameChg>
        <pc:graphicFrameChg chg="del">
          <ac:chgData name="Thúy Mai" userId="222f1c7e07c9bd7a" providerId="LiveId" clId="{98EA5B79-DC07-4657-A3CB-9F7E5FE29A84}" dt="2023-09-30T08:40:12.674" v="326" actId="478"/>
          <ac:graphicFrameMkLst>
            <pc:docMk/>
            <pc:sldMk cId="4235534645" sldId="315"/>
            <ac:graphicFrameMk id="17" creationId="{1DA1093C-45FF-22A0-8B83-5C6F36BD6B76}"/>
          </ac:graphicFrameMkLst>
        </pc:graphicFrameChg>
      </pc:sldChg>
      <pc:sldChg chg="addSp delSp modSp add mod ord">
        <pc:chgData name="Thúy Mai" userId="222f1c7e07c9bd7a" providerId="LiveId" clId="{98EA5B79-DC07-4657-A3CB-9F7E5FE29A84}" dt="2023-09-30T08:43:49.353" v="379" actId="255"/>
        <pc:sldMkLst>
          <pc:docMk/>
          <pc:sldMk cId="1712707529" sldId="316"/>
        </pc:sldMkLst>
        <pc:spChg chg="mod">
          <ac:chgData name="Thúy Mai" userId="222f1c7e07c9bd7a" providerId="LiveId" clId="{98EA5B79-DC07-4657-A3CB-9F7E5FE29A84}" dt="2023-09-30T08:43:49.353" v="379" actId="255"/>
          <ac:spMkLst>
            <pc:docMk/>
            <pc:sldMk cId="1712707529" sldId="316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09-30T08:43:23.576" v="371"/>
          <ac:graphicFrameMkLst>
            <pc:docMk/>
            <pc:sldMk cId="1712707529" sldId="316"/>
            <ac:graphicFrameMk id="5" creationId="{FB724348-7600-CFE2-5985-8F50F7B51645}"/>
          </ac:graphicFrameMkLst>
        </pc:graphicFrameChg>
      </pc:sldChg>
      <pc:sldChg chg="addSp delSp modSp add mod ord delAnim">
        <pc:chgData name="Thúy Mai" userId="222f1c7e07c9bd7a" providerId="LiveId" clId="{98EA5B79-DC07-4657-A3CB-9F7E5FE29A84}" dt="2023-09-30T08:46:12.772" v="407" actId="1076"/>
        <pc:sldMkLst>
          <pc:docMk/>
          <pc:sldMk cId="261394247" sldId="317"/>
        </pc:sldMkLst>
        <pc:spChg chg="del">
          <ac:chgData name="Thúy Mai" userId="222f1c7e07c9bd7a" providerId="LiveId" clId="{98EA5B79-DC07-4657-A3CB-9F7E5FE29A84}" dt="2023-09-30T08:44:11.319" v="383" actId="478"/>
          <ac:spMkLst>
            <pc:docMk/>
            <pc:sldMk cId="261394247" sldId="317"/>
            <ac:spMk id="8" creationId="{036D8646-259F-2E66-E252-3B18E2D8B216}"/>
          </ac:spMkLst>
        </pc:spChg>
        <pc:spChg chg="del">
          <ac:chgData name="Thúy Mai" userId="222f1c7e07c9bd7a" providerId="LiveId" clId="{98EA5B79-DC07-4657-A3CB-9F7E5FE29A84}" dt="2023-09-30T08:44:12.986" v="384" actId="478"/>
          <ac:spMkLst>
            <pc:docMk/>
            <pc:sldMk cId="261394247" sldId="317"/>
            <ac:spMk id="15" creationId="{4773C963-7FF9-AB51-79BB-408CD513F02E}"/>
          </ac:spMkLst>
        </pc:spChg>
        <pc:graphicFrameChg chg="add del mod">
          <ac:chgData name="Thúy Mai" userId="222f1c7e07c9bd7a" providerId="LiveId" clId="{98EA5B79-DC07-4657-A3CB-9F7E5FE29A84}" dt="2023-09-30T08:44:14.139" v="387"/>
          <ac:graphicFrameMkLst>
            <pc:docMk/>
            <pc:sldMk cId="261394247" sldId="317"/>
            <ac:graphicFrameMk id="5" creationId="{7AC3E097-6D83-310F-E2AA-ABF44B6B2011}"/>
          </ac:graphicFrameMkLst>
        </pc:graphicFrameChg>
        <pc:graphicFrameChg chg="add mod modGraphic">
          <ac:chgData name="Thúy Mai" userId="222f1c7e07c9bd7a" providerId="LiveId" clId="{98EA5B79-DC07-4657-A3CB-9F7E5FE29A84}" dt="2023-09-30T08:46:12.772" v="407" actId="1076"/>
          <ac:graphicFrameMkLst>
            <pc:docMk/>
            <pc:sldMk cId="261394247" sldId="317"/>
            <ac:graphicFrameMk id="7" creationId="{E60D4F15-83AD-38B7-53ED-35B0C3EF7198}"/>
          </ac:graphicFrameMkLst>
        </pc:graphicFrameChg>
      </pc:sldChg>
      <pc:sldChg chg="addSp delSp modSp add mod ord modAnim">
        <pc:chgData name="Thúy Mai" userId="222f1c7e07c9bd7a" providerId="LiveId" clId="{98EA5B79-DC07-4657-A3CB-9F7E5FE29A84}" dt="2023-09-30T08:46:49.133" v="437" actId="20577"/>
        <pc:sldMkLst>
          <pc:docMk/>
          <pc:sldMk cId="1603804917" sldId="318"/>
        </pc:sldMkLst>
        <pc:spChg chg="mod">
          <ac:chgData name="Thúy Mai" userId="222f1c7e07c9bd7a" providerId="LiveId" clId="{98EA5B79-DC07-4657-A3CB-9F7E5FE29A84}" dt="2023-09-30T08:46:49.133" v="437" actId="20577"/>
          <ac:spMkLst>
            <pc:docMk/>
            <pc:sldMk cId="1603804917" sldId="318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09-30T08:46:28.515" v="416"/>
          <ac:graphicFrameMkLst>
            <pc:docMk/>
            <pc:sldMk cId="1603804917" sldId="318"/>
            <ac:graphicFrameMk id="5" creationId="{ED05A6FE-560B-F95C-93BA-F25235B0F974}"/>
          </ac:graphicFrameMkLst>
        </pc:graphicFrameChg>
        <pc:graphicFrameChg chg="add del mod">
          <ac:chgData name="Thúy Mai" userId="222f1c7e07c9bd7a" providerId="LiveId" clId="{98EA5B79-DC07-4657-A3CB-9F7E5FE29A84}" dt="2023-09-30T08:46:32.137" v="419"/>
          <ac:graphicFrameMkLst>
            <pc:docMk/>
            <pc:sldMk cId="1603804917" sldId="318"/>
            <ac:graphicFrameMk id="7" creationId="{8108C0CE-E4FA-E2AA-0632-35A1FD2EE653}"/>
          </ac:graphicFrameMkLst>
        </pc:graphicFrameChg>
      </pc:sldChg>
      <pc:sldChg chg="addSp delSp modSp add mod ord">
        <pc:chgData name="Thúy Mai" userId="222f1c7e07c9bd7a" providerId="LiveId" clId="{98EA5B79-DC07-4657-A3CB-9F7E5FE29A84}" dt="2023-09-30T08:47:25.832" v="448" actId="122"/>
        <pc:sldMkLst>
          <pc:docMk/>
          <pc:sldMk cId="1733794535" sldId="319"/>
        </pc:sldMkLst>
        <pc:spChg chg="mod">
          <ac:chgData name="Thúy Mai" userId="222f1c7e07c9bd7a" providerId="LiveId" clId="{98EA5B79-DC07-4657-A3CB-9F7E5FE29A84}" dt="2023-09-30T08:47:25.832" v="448" actId="122"/>
          <ac:spMkLst>
            <pc:docMk/>
            <pc:sldMk cId="1733794535" sldId="319"/>
            <ac:spMk id="18" creationId="{00000000-0000-0000-0000-000000000000}"/>
          </ac:spMkLst>
        </pc:spChg>
        <pc:graphicFrameChg chg="add del mod">
          <ac:chgData name="Thúy Mai" userId="222f1c7e07c9bd7a" providerId="LiveId" clId="{98EA5B79-DC07-4657-A3CB-9F7E5FE29A84}" dt="2023-09-30T08:47:17.633" v="443"/>
          <ac:graphicFrameMkLst>
            <pc:docMk/>
            <pc:sldMk cId="1733794535" sldId="319"/>
            <ac:graphicFrameMk id="5" creationId="{64602FE4-183E-1A8E-8978-DCA5430F7906}"/>
          </ac:graphicFrameMkLst>
        </pc:graphicFrameChg>
      </pc:sldChg>
      <pc:sldChg chg="add ord">
        <pc:chgData name="Thúy Mai" userId="222f1c7e07c9bd7a" providerId="LiveId" clId="{98EA5B79-DC07-4657-A3CB-9F7E5FE29A84}" dt="2023-10-01T01:44:26.672" v="451"/>
        <pc:sldMkLst>
          <pc:docMk/>
          <pc:sldMk cId="1730385424" sldId="320"/>
        </pc:sldMkLst>
      </pc:sldChg>
      <pc:sldChg chg="addSp delSp modSp add mod ord">
        <pc:chgData name="Thúy Mai" userId="222f1c7e07c9bd7a" providerId="LiveId" clId="{98EA5B79-DC07-4657-A3CB-9F7E5FE29A84}" dt="2023-10-01T01:58:17.272" v="700" actId="207"/>
        <pc:sldMkLst>
          <pc:docMk/>
          <pc:sldMk cId="1895275212" sldId="321"/>
        </pc:sldMkLst>
        <pc:spChg chg="add del">
          <ac:chgData name="Thúy Mai" userId="222f1c7e07c9bd7a" providerId="LiveId" clId="{98EA5B79-DC07-4657-A3CB-9F7E5FE29A84}" dt="2023-10-01T01:45:06.165" v="465" actId="21"/>
          <ac:spMkLst>
            <pc:docMk/>
            <pc:sldMk cId="1895275212" sldId="321"/>
            <ac:spMk id="8" creationId="{D1579082-8666-6D0E-574C-96984CA9E2BD}"/>
          </ac:spMkLst>
        </pc:spChg>
        <pc:spChg chg="mod">
          <ac:chgData name="Thúy Mai" userId="222f1c7e07c9bd7a" providerId="LiveId" clId="{98EA5B79-DC07-4657-A3CB-9F7E5FE29A84}" dt="2023-10-01T01:58:17.272" v="700" actId="207"/>
          <ac:spMkLst>
            <pc:docMk/>
            <pc:sldMk cId="1895275212" sldId="321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10-01T01:44:42.127" v="459"/>
          <ac:graphicFrameMkLst>
            <pc:docMk/>
            <pc:sldMk cId="1895275212" sldId="321"/>
            <ac:graphicFrameMk id="5" creationId="{D48791D9-78C0-8829-C6F0-A867F62AE336}"/>
          </ac:graphicFrameMkLst>
        </pc:graphicFrameChg>
        <pc:graphicFrameChg chg="add del mod">
          <ac:chgData name="Thúy Mai" userId="222f1c7e07c9bd7a" providerId="LiveId" clId="{98EA5B79-DC07-4657-A3CB-9F7E5FE29A84}" dt="2023-10-01T01:49:57.158" v="524"/>
          <ac:graphicFrameMkLst>
            <pc:docMk/>
            <pc:sldMk cId="1895275212" sldId="321"/>
            <ac:graphicFrameMk id="10" creationId="{F43CB315-A6C3-553F-2AE9-2CC3CA74EE80}"/>
          </ac:graphicFrameMkLst>
        </pc:graphicFrameChg>
      </pc:sldChg>
      <pc:sldChg chg="addSp delSp modSp add mod ord delAnim">
        <pc:chgData name="Thúy Mai" userId="222f1c7e07c9bd7a" providerId="LiveId" clId="{98EA5B79-DC07-4657-A3CB-9F7E5FE29A84}" dt="2023-10-01T01:46:12.157" v="480" actId="207"/>
        <pc:sldMkLst>
          <pc:docMk/>
          <pc:sldMk cId="2647974052" sldId="322"/>
        </pc:sldMkLst>
        <pc:spChg chg="add mod">
          <ac:chgData name="Thúy Mai" userId="222f1c7e07c9bd7a" providerId="LiveId" clId="{98EA5B79-DC07-4657-A3CB-9F7E5FE29A84}" dt="2023-10-01T01:46:12.157" v="480" actId="207"/>
          <ac:spMkLst>
            <pc:docMk/>
            <pc:sldMk cId="2647974052" sldId="322"/>
            <ac:spMk id="8" creationId="{2F470E26-96C8-F828-DABB-D1404F6C5A62}"/>
          </ac:spMkLst>
        </pc:spChg>
        <pc:spChg chg="mod">
          <ac:chgData name="Thúy Mai" userId="222f1c7e07c9bd7a" providerId="LiveId" clId="{98EA5B79-DC07-4657-A3CB-9F7E5FE29A84}" dt="2023-10-01T01:45:57.941" v="477" actId="207"/>
          <ac:spMkLst>
            <pc:docMk/>
            <pc:sldMk cId="2647974052" sldId="322"/>
            <ac:spMk id="23" creationId="{4AFD6ADE-3FFA-F2AB-0542-26BC56C17553}"/>
          </ac:spMkLst>
        </pc:spChg>
        <pc:spChg chg="del">
          <ac:chgData name="Thúy Mai" userId="222f1c7e07c9bd7a" providerId="LiveId" clId="{98EA5B79-DC07-4657-A3CB-9F7E5FE29A84}" dt="2023-10-01T01:45:35.707" v="472" actId="478"/>
          <ac:spMkLst>
            <pc:docMk/>
            <pc:sldMk cId="2647974052" sldId="322"/>
            <ac:spMk id="25" creationId="{65B51E95-F663-FA36-CF72-021C4334F6B5}"/>
          </ac:spMkLst>
        </pc:spChg>
      </pc:sldChg>
      <pc:sldChg chg="addSp delSp modSp add mod ord">
        <pc:chgData name="Thúy Mai" userId="222f1c7e07c9bd7a" providerId="LiveId" clId="{98EA5B79-DC07-4657-A3CB-9F7E5FE29A84}" dt="2023-10-01T01:46:35.157" v="492" actId="14100"/>
        <pc:sldMkLst>
          <pc:docMk/>
          <pc:sldMk cId="3799436205" sldId="323"/>
        </pc:sldMkLst>
        <pc:spChg chg="mod">
          <ac:chgData name="Thúy Mai" userId="222f1c7e07c9bd7a" providerId="LiveId" clId="{98EA5B79-DC07-4657-A3CB-9F7E5FE29A84}" dt="2023-10-01T01:46:35.157" v="492" actId="14100"/>
          <ac:spMkLst>
            <pc:docMk/>
            <pc:sldMk cId="3799436205" sldId="323"/>
            <ac:spMk id="18" creationId="{00000000-0000-0000-0000-000000000000}"/>
          </ac:spMkLst>
        </pc:spChg>
        <pc:graphicFrameChg chg="add del mod">
          <ac:chgData name="Thúy Mai" userId="222f1c7e07c9bd7a" providerId="LiveId" clId="{98EA5B79-DC07-4657-A3CB-9F7E5FE29A84}" dt="2023-10-01T01:46:24.275" v="486"/>
          <ac:graphicFrameMkLst>
            <pc:docMk/>
            <pc:sldMk cId="3799436205" sldId="323"/>
            <ac:graphicFrameMk id="12" creationId="{493B07ED-CD41-60B0-A951-5AFC50C06971}"/>
          </ac:graphicFrameMkLst>
        </pc:graphicFrameChg>
      </pc:sldChg>
      <pc:sldChg chg="modSp add mod">
        <pc:chgData name="Thúy Mai" userId="222f1c7e07c9bd7a" providerId="LiveId" clId="{98EA5B79-DC07-4657-A3CB-9F7E5FE29A84}" dt="2023-10-01T01:57:51.911" v="684" actId="207"/>
        <pc:sldMkLst>
          <pc:docMk/>
          <pc:sldMk cId="371220573" sldId="324"/>
        </pc:sldMkLst>
        <pc:spChg chg="mod">
          <ac:chgData name="Thúy Mai" userId="222f1c7e07c9bd7a" providerId="LiveId" clId="{98EA5B79-DC07-4657-A3CB-9F7E5FE29A84}" dt="2023-10-01T01:57:51.911" v="684" actId="207"/>
          <ac:spMkLst>
            <pc:docMk/>
            <pc:sldMk cId="371220573" sldId="324"/>
            <ac:spMk id="20" creationId="{B399C604-F6A5-7E28-103F-CF4C00FC6301}"/>
          </ac:spMkLst>
        </pc:spChg>
      </pc:sldChg>
      <pc:sldChg chg="modSp add">
        <pc:chgData name="Thúy Mai" userId="222f1c7e07c9bd7a" providerId="LiveId" clId="{98EA5B79-DC07-4657-A3CB-9F7E5FE29A84}" dt="2023-10-01T01:55:53.990" v="650" actId="207"/>
        <pc:sldMkLst>
          <pc:docMk/>
          <pc:sldMk cId="1737919936" sldId="325"/>
        </pc:sldMkLst>
        <pc:spChg chg="mod">
          <ac:chgData name="Thúy Mai" userId="222f1c7e07c9bd7a" providerId="LiveId" clId="{98EA5B79-DC07-4657-A3CB-9F7E5FE29A84}" dt="2023-10-01T01:55:53.990" v="650" actId="207"/>
          <ac:spMkLst>
            <pc:docMk/>
            <pc:sldMk cId="1737919936" sldId="325"/>
            <ac:spMk id="20" creationId="{B399C604-F6A5-7E28-103F-CF4C00FC6301}"/>
          </ac:spMkLst>
        </pc:spChg>
      </pc:sldChg>
      <pc:sldChg chg="modSp add mod">
        <pc:chgData name="Thúy Mai" userId="222f1c7e07c9bd7a" providerId="LiveId" clId="{98EA5B79-DC07-4657-A3CB-9F7E5FE29A84}" dt="2023-10-01T01:57:41.339" v="681" actId="207"/>
        <pc:sldMkLst>
          <pc:docMk/>
          <pc:sldMk cId="343662586" sldId="326"/>
        </pc:sldMkLst>
        <pc:spChg chg="mod">
          <ac:chgData name="Thúy Mai" userId="222f1c7e07c9bd7a" providerId="LiveId" clId="{98EA5B79-DC07-4657-A3CB-9F7E5FE29A84}" dt="2023-10-01T01:57:41.339" v="681" actId="207"/>
          <ac:spMkLst>
            <pc:docMk/>
            <pc:sldMk cId="343662586" sldId="326"/>
            <ac:spMk id="20" creationId="{B399C604-F6A5-7E28-103F-CF4C00FC6301}"/>
          </ac:spMkLst>
        </pc:spChg>
      </pc:sldChg>
      <pc:sldChg chg="modSp add">
        <pc:chgData name="Thúy Mai" userId="222f1c7e07c9bd7a" providerId="LiveId" clId="{98EA5B79-DC07-4657-A3CB-9F7E5FE29A84}" dt="2023-10-01T01:57:30.003" v="677" actId="207"/>
        <pc:sldMkLst>
          <pc:docMk/>
          <pc:sldMk cId="4026961940" sldId="327"/>
        </pc:sldMkLst>
        <pc:spChg chg="mod">
          <ac:chgData name="Thúy Mai" userId="222f1c7e07c9bd7a" providerId="LiveId" clId="{98EA5B79-DC07-4657-A3CB-9F7E5FE29A84}" dt="2023-10-01T01:57:30.003" v="677" actId="207"/>
          <ac:spMkLst>
            <pc:docMk/>
            <pc:sldMk cId="4026961940" sldId="327"/>
            <ac:spMk id="20" creationId="{B399C604-F6A5-7E28-103F-CF4C00FC6301}"/>
          </ac:spMkLst>
        </pc:spChg>
      </pc:sldChg>
      <pc:sldChg chg="modSp add mod">
        <pc:chgData name="Thúy Mai" userId="222f1c7e07c9bd7a" providerId="LiveId" clId="{98EA5B79-DC07-4657-A3CB-9F7E5FE29A84}" dt="2023-10-01T01:57:22.871" v="676" actId="207"/>
        <pc:sldMkLst>
          <pc:docMk/>
          <pc:sldMk cId="2847749449" sldId="328"/>
        </pc:sldMkLst>
        <pc:spChg chg="mod">
          <ac:chgData name="Thúy Mai" userId="222f1c7e07c9bd7a" providerId="LiveId" clId="{98EA5B79-DC07-4657-A3CB-9F7E5FE29A84}" dt="2023-10-01T01:57:22.871" v="676" actId="207"/>
          <ac:spMkLst>
            <pc:docMk/>
            <pc:sldMk cId="2847749449" sldId="328"/>
            <ac:spMk id="20" creationId="{B399C604-F6A5-7E28-103F-CF4C00FC6301}"/>
          </ac:spMkLst>
        </pc:spChg>
      </pc:sldChg>
      <pc:sldChg chg="addSp delSp modSp add mod ord">
        <pc:chgData name="Thúy Mai" userId="222f1c7e07c9bd7a" providerId="LiveId" clId="{98EA5B79-DC07-4657-A3CB-9F7E5FE29A84}" dt="2023-10-01T02:00:22.843" v="739" actId="1076"/>
        <pc:sldMkLst>
          <pc:docMk/>
          <pc:sldMk cId="706275682" sldId="329"/>
        </pc:sldMkLst>
        <pc:spChg chg="mod">
          <ac:chgData name="Thúy Mai" userId="222f1c7e07c9bd7a" providerId="LiveId" clId="{98EA5B79-DC07-4657-A3CB-9F7E5FE29A84}" dt="2023-10-01T02:00:22.843" v="739" actId="1076"/>
          <ac:spMkLst>
            <pc:docMk/>
            <pc:sldMk cId="706275682" sldId="329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10-01T02:00:05.396" v="733"/>
          <ac:graphicFrameMkLst>
            <pc:docMk/>
            <pc:sldMk cId="706275682" sldId="329"/>
            <ac:graphicFrameMk id="5" creationId="{15FAF133-D35D-2268-CFAE-AA547F60AA25}"/>
          </ac:graphicFrameMkLst>
        </pc:graphicFrameChg>
      </pc:sldChg>
      <pc:sldChg chg="addSp delSp modSp add mod ord replId delAnim modAnim">
        <pc:chgData name="Thúy Mai" userId="222f1c7e07c9bd7a" providerId="LiveId" clId="{98EA5B79-DC07-4657-A3CB-9F7E5FE29A84}" dt="2023-10-01T02:02:05.776" v="767" actId="14734"/>
        <pc:sldMkLst>
          <pc:docMk/>
          <pc:sldMk cId="3521111255" sldId="330"/>
        </pc:sldMkLst>
        <pc:spChg chg="del mod">
          <ac:chgData name="Thúy Mai" userId="222f1c7e07c9bd7a" providerId="LiveId" clId="{98EA5B79-DC07-4657-A3CB-9F7E5FE29A84}" dt="2023-10-01T02:00:53.593" v="744" actId="478"/>
          <ac:spMkLst>
            <pc:docMk/>
            <pc:sldMk cId="3521111255" sldId="330"/>
            <ac:spMk id="8" creationId="{2E2CC705-E253-E5B5-07BB-88A7934A5808}"/>
          </ac:spMkLst>
        </pc:spChg>
        <pc:spChg chg="del">
          <ac:chgData name="Thúy Mai" userId="222f1c7e07c9bd7a" providerId="LiveId" clId="{98EA5B79-DC07-4657-A3CB-9F7E5FE29A84}" dt="2023-10-01T02:00:38.915" v="741" actId="478"/>
          <ac:spMkLst>
            <pc:docMk/>
            <pc:sldMk cId="3521111255" sldId="330"/>
            <ac:spMk id="15" creationId="{4773C963-7FF9-AB51-79BB-408CD513F02E}"/>
          </ac:spMkLst>
        </pc:spChg>
        <pc:graphicFrameChg chg="add del mod">
          <ac:chgData name="Thúy Mai" userId="222f1c7e07c9bd7a" providerId="LiveId" clId="{98EA5B79-DC07-4657-A3CB-9F7E5FE29A84}" dt="2023-10-01T02:00:54.644" v="747"/>
          <ac:graphicFrameMkLst>
            <pc:docMk/>
            <pc:sldMk cId="3521111255" sldId="330"/>
            <ac:graphicFrameMk id="5" creationId="{615020E3-4AEC-8BF6-BE9E-DD7171B1A11B}"/>
          </ac:graphicFrameMkLst>
        </pc:graphicFrameChg>
        <pc:graphicFrameChg chg="del">
          <ac:chgData name="Thúy Mai" userId="222f1c7e07c9bd7a" providerId="LiveId" clId="{98EA5B79-DC07-4657-A3CB-9F7E5FE29A84}" dt="2023-10-01T02:00:32.204" v="740" actId="478"/>
          <ac:graphicFrameMkLst>
            <pc:docMk/>
            <pc:sldMk cId="3521111255" sldId="330"/>
            <ac:graphicFrameMk id="7" creationId="{FE98A8A9-828F-085E-6169-084109B957E7}"/>
          </ac:graphicFrameMkLst>
        </pc:graphicFrameChg>
        <pc:graphicFrameChg chg="add mod modGraphic">
          <ac:chgData name="Thúy Mai" userId="222f1c7e07c9bd7a" providerId="LiveId" clId="{98EA5B79-DC07-4657-A3CB-9F7E5FE29A84}" dt="2023-10-01T02:02:05.776" v="767" actId="14734"/>
          <ac:graphicFrameMkLst>
            <pc:docMk/>
            <pc:sldMk cId="3521111255" sldId="330"/>
            <ac:graphicFrameMk id="10" creationId="{0E8E3DD1-2DB2-4712-405B-BBF2A5DBF6FA}"/>
          </ac:graphicFrameMkLst>
        </pc:graphicFrameChg>
      </pc:sldChg>
      <pc:sldChg chg="modSp add ord">
        <pc:chgData name="Thúy Mai" userId="222f1c7e07c9bd7a" providerId="LiveId" clId="{98EA5B79-DC07-4657-A3CB-9F7E5FE29A84}" dt="2023-10-01T01:59:40.116" v="729" actId="20577"/>
        <pc:sldMkLst>
          <pc:docMk/>
          <pc:sldMk cId="1735905397" sldId="331"/>
        </pc:sldMkLst>
        <pc:spChg chg="mod">
          <ac:chgData name="Thúy Mai" userId="222f1c7e07c9bd7a" providerId="LiveId" clId="{98EA5B79-DC07-4657-A3CB-9F7E5FE29A84}" dt="2023-10-01T01:59:40.116" v="729" actId="20577"/>
          <ac:spMkLst>
            <pc:docMk/>
            <pc:sldMk cId="1735905397" sldId="331"/>
            <ac:spMk id="19" creationId="{00000000-0000-0000-0000-000000000000}"/>
          </ac:spMkLst>
        </pc:spChg>
      </pc:sldChg>
      <pc:sldChg chg="addSp delSp modSp add mod">
        <pc:chgData name="Thúy Mai" userId="222f1c7e07c9bd7a" providerId="LiveId" clId="{98EA5B79-DC07-4657-A3CB-9F7E5FE29A84}" dt="2023-10-01T02:07:21.266" v="870" actId="1076"/>
        <pc:sldMkLst>
          <pc:docMk/>
          <pc:sldMk cId="1404060576" sldId="332"/>
        </pc:sldMkLst>
        <pc:spChg chg="mod">
          <ac:chgData name="Thúy Mai" userId="222f1c7e07c9bd7a" providerId="LiveId" clId="{98EA5B79-DC07-4657-A3CB-9F7E5FE29A84}" dt="2023-10-01T02:07:15.671" v="869" actId="1076"/>
          <ac:spMkLst>
            <pc:docMk/>
            <pc:sldMk cId="1404060576" sldId="332"/>
            <ac:spMk id="12" creationId="{00000000-0000-0000-0000-000000000000}"/>
          </ac:spMkLst>
        </pc:spChg>
        <pc:spChg chg="mod">
          <ac:chgData name="Thúy Mai" userId="222f1c7e07c9bd7a" providerId="LiveId" clId="{98EA5B79-DC07-4657-A3CB-9F7E5FE29A84}" dt="2023-10-01T02:07:21.266" v="870" actId="1076"/>
          <ac:spMkLst>
            <pc:docMk/>
            <pc:sldMk cId="1404060576" sldId="332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10-01T02:06:55.911" v="834"/>
          <ac:graphicFrameMkLst>
            <pc:docMk/>
            <pc:sldMk cId="1404060576" sldId="332"/>
            <ac:graphicFrameMk id="5" creationId="{28AC4BEF-0EC4-B6C2-94CC-CF85614C9143}"/>
          </ac:graphicFrameMkLst>
        </pc:graphicFrameChg>
      </pc:sldChg>
      <pc:sldChg chg="addSp delSp modSp add mod replId delAnim modAnim">
        <pc:chgData name="Thúy Mai" userId="222f1c7e07c9bd7a" providerId="LiveId" clId="{98EA5B79-DC07-4657-A3CB-9F7E5FE29A84}" dt="2023-10-01T02:09:37.985" v="892" actId="20577"/>
        <pc:sldMkLst>
          <pc:docMk/>
          <pc:sldMk cId="3464570192" sldId="333"/>
        </pc:sldMkLst>
        <pc:spChg chg="add mod">
          <ac:chgData name="Thúy Mai" userId="222f1c7e07c9bd7a" providerId="LiveId" clId="{98EA5B79-DC07-4657-A3CB-9F7E5FE29A84}" dt="2023-10-01T02:09:37.985" v="892" actId="20577"/>
          <ac:spMkLst>
            <pc:docMk/>
            <pc:sldMk cId="3464570192" sldId="333"/>
            <ac:spMk id="8" creationId="{F68534FE-4AAE-B78E-D5E1-A51306D75A82}"/>
          </ac:spMkLst>
        </pc:spChg>
        <pc:graphicFrameChg chg="add del mod">
          <ac:chgData name="Thúy Mai" userId="222f1c7e07c9bd7a" providerId="LiveId" clId="{98EA5B79-DC07-4657-A3CB-9F7E5FE29A84}" dt="2023-10-01T02:07:57.012" v="874"/>
          <ac:graphicFrameMkLst>
            <pc:docMk/>
            <pc:sldMk cId="3464570192" sldId="333"/>
            <ac:graphicFrameMk id="5" creationId="{480A0E7C-6062-E309-9823-E9FD8E3BDFCA}"/>
          </ac:graphicFrameMkLst>
        </pc:graphicFrameChg>
        <pc:graphicFrameChg chg="del">
          <ac:chgData name="Thúy Mai" userId="222f1c7e07c9bd7a" providerId="LiveId" clId="{98EA5B79-DC07-4657-A3CB-9F7E5FE29A84}" dt="2023-10-01T02:07:48.363" v="871" actId="478"/>
          <ac:graphicFrameMkLst>
            <pc:docMk/>
            <pc:sldMk cId="3464570192" sldId="333"/>
            <ac:graphicFrameMk id="10" creationId="{0E8E3DD1-2DB2-4712-405B-BBF2A5DBF6FA}"/>
          </ac:graphicFrameMkLst>
        </pc:graphicFrameChg>
      </pc:sldChg>
      <pc:sldChg chg="addSp delSp modSp add mod ord">
        <pc:chgData name="Thúy Mai" userId="222f1c7e07c9bd7a" providerId="LiveId" clId="{98EA5B79-DC07-4657-A3CB-9F7E5FE29A84}" dt="2023-10-01T02:03:26.961" v="782" actId="1076"/>
        <pc:sldMkLst>
          <pc:docMk/>
          <pc:sldMk cId="588260190" sldId="334"/>
        </pc:sldMkLst>
        <pc:spChg chg="mod">
          <ac:chgData name="Thúy Mai" userId="222f1c7e07c9bd7a" providerId="LiveId" clId="{98EA5B79-DC07-4657-A3CB-9F7E5FE29A84}" dt="2023-10-01T02:03:26.961" v="782" actId="1076"/>
          <ac:spMkLst>
            <pc:docMk/>
            <pc:sldMk cId="588260190" sldId="334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10-01T02:03:05.702" v="775"/>
          <ac:graphicFrameMkLst>
            <pc:docMk/>
            <pc:sldMk cId="588260190" sldId="334"/>
            <ac:graphicFrameMk id="5" creationId="{224C8C82-56F2-5384-171C-F1FD2AAC258D}"/>
          </ac:graphicFrameMkLst>
        </pc:graphicFrameChg>
      </pc:sldChg>
      <pc:sldChg chg="addSp delSp modSp add mod ord replId delAnim modAnim">
        <pc:chgData name="Thúy Mai" userId="222f1c7e07c9bd7a" providerId="LiveId" clId="{98EA5B79-DC07-4657-A3CB-9F7E5FE29A84}" dt="2023-10-01T02:06:19.141" v="830" actId="1076"/>
        <pc:sldMkLst>
          <pc:docMk/>
          <pc:sldMk cId="2787029871" sldId="335"/>
        </pc:sldMkLst>
        <pc:spChg chg="mod">
          <ac:chgData name="Thúy Mai" userId="222f1c7e07c9bd7a" providerId="LiveId" clId="{98EA5B79-DC07-4657-A3CB-9F7E5FE29A84}" dt="2023-10-01T02:06:19.141" v="830" actId="1076"/>
          <ac:spMkLst>
            <pc:docMk/>
            <pc:sldMk cId="2787029871" sldId="335"/>
            <ac:spMk id="8" creationId="{2E2CC705-E253-E5B5-07BB-88A7934A5808}"/>
          </ac:spMkLst>
        </pc:spChg>
        <pc:spChg chg="mod">
          <ac:chgData name="Thúy Mai" userId="222f1c7e07c9bd7a" providerId="LiveId" clId="{98EA5B79-DC07-4657-A3CB-9F7E5FE29A84}" dt="2023-10-01T02:04:43.898" v="797" actId="14100"/>
          <ac:spMkLst>
            <pc:docMk/>
            <pc:sldMk cId="2787029871" sldId="335"/>
            <ac:spMk id="15" creationId="{4773C963-7FF9-AB51-79BB-408CD513F02E}"/>
          </ac:spMkLst>
        </pc:spChg>
        <pc:graphicFrameChg chg="add del mod">
          <ac:chgData name="Thúy Mai" userId="222f1c7e07c9bd7a" providerId="LiveId" clId="{98EA5B79-DC07-4657-A3CB-9F7E5FE29A84}" dt="2023-10-01T02:04:31.621" v="788"/>
          <ac:graphicFrameMkLst>
            <pc:docMk/>
            <pc:sldMk cId="2787029871" sldId="335"/>
            <ac:graphicFrameMk id="5" creationId="{E5E718D5-BF73-518E-6448-529BB51848DF}"/>
          </ac:graphicFrameMkLst>
        </pc:graphicFrameChg>
        <pc:graphicFrameChg chg="del">
          <ac:chgData name="Thúy Mai" userId="222f1c7e07c9bd7a" providerId="LiveId" clId="{98EA5B79-DC07-4657-A3CB-9F7E5FE29A84}" dt="2023-10-01T02:03:31.754" v="783" actId="478"/>
          <ac:graphicFrameMkLst>
            <pc:docMk/>
            <pc:sldMk cId="2787029871" sldId="335"/>
            <ac:graphicFrameMk id="7" creationId="{FE98A8A9-828F-085E-6169-084109B957E7}"/>
          </ac:graphicFrameMkLst>
        </pc:graphicFrameChg>
        <pc:graphicFrameChg chg="add del mod">
          <ac:chgData name="Thúy Mai" userId="222f1c7e07c9bd7a" providerId="LiveId" clId="{98EA5B79-DC07-4657-A3CB-9F7E5FE29A84}" dt="2023-10-01T02:04:51.004" v="800"/>
          <ac:graphicFrameMkLst>
            <pc:docMk/>
            <pc:sldMk cId="2787029871" sldId="335"/>
            <ac:graphicFrameMk id="10" creationId="{CFB270D0-E60F-D06C-70C1-130936C61887}"/>
          </ac:graphicFrameMkLst>
        </pc:graphicFrameChg>
        <pc:graphicFrameChg chg="add mod modGraphic">
          <ac:chgData name="Thúy Mai" userId="222f1c7e07c9bd7a" providerId="LiveId" clId="{98EA5B79-DC07-4657-A3CB-9F7E5FE29A84}" dt="2023-10-01T02:05:55.937" v="819" actId="14100"/>
          <ac:graphicFrameMkLst>
            <pc:docMk/>
            <pc:sldMk cId="2787029871" sldId="335"/>
            <ac:graphicFrameMk id="13" creationId="{155A8BC3-C2D2-7B66-EDA9-4962ACEF4D52}"/>
          </ac:graphicFrameMkLst>
        </pc:graphicFrameChg>
        <pc:graphicFrameChg chg="add del mod">
          <ac:chgData name="Thúy Mai" userId="222f1c7e07c9bd7a" providerId="LiveId" clId="{98EA5B79-DC07-4657-A3CB-9F7E5FE29A84}" dt="2023-10-01T02:06:07.535" v="822"/>
          <ac:graphicFrameMkLst>
            <pc:docMk/>
            <pc:sldMk cId="2787029871" sldId="335"/>
            <ac:graphicFrameMk id="14" creationId="{8FCE7761-944D-34D4-E393-C9B1FD59E45C}"/>
          </ac:graphicFrameMkLst>
        </pc:graphicFrameChg>
      </pc:sldChg>
      <pc:sldChg chg="addSp delSp modSp add mod">
        <pc:chgData name="Thúy Mai" userId="222f1c7e07c9bd7a" providerId="LiveId" clId="{98EA5B79-DC07-4657-A3CB-9F7E5FE29A84}" dt="2023-10-01T02:10:50.480" v="948" actId="120"/>
        <pc:sldMkLst>
          <pc:docMk/>
          <pc:sldMk cId="4193438586" sldId="336"/>
        </pc:sldMkLst>
        <pc:spChg chg="mod">
          <ac:chgData name="Thúy Mai" userId="222f1c7e07c9bd7a" providerId="LiveId" clId="{98EA5B79-DC07-4657-A3CB-9F7E5FE29A84}" dt="2023-10-01T02:10:50.480" v="948" actId="120"/>
          <ac:spMkLst>
            <pc:docMk/>
            <pc:sldMk cId="4193438586" sldId="336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10-01T02:10:07.474" v="897"/>
          <ac:graphicFrameMkLst>
            <pc:docMk/>
            <pc:sldMk cId="4193438586" sldId="336"/>
            <ac:graphicFrameMk id="5" creationId="{224295C3-3D60-04AA-6FDD-E77F40C008FC}"/>
          </ac:graphicFrameMkLst>
        </pc:graphicFrameChg>
      </pc:sldChg>
      <pc:sldChg chg="addSp delSp modSp add del mod replId">
        <pc:chgData name="Thúy Mai" userId="222f1c7e07c9bd7a" providerId="LiveId" clId="{98EA5B79-DC07-4657-A3CB-9F7E5FE29A84}" dt="2023-10-01T02:12:52.266" v="976" actId="47"/>
        <pc:sldMkLst>
          <pc:docMk/>
          <pc:sldMk cId="4032044647" sldId="337"/>
        </pc:sldMkLst>
        <pc:spChg chg="mod">
          <ac:chgData name="Thúy Mai" userId="222f1c7e07c9bd7a" providerId="LiveId" clId="{98EA5B79-DC07-4657-A3CB-9F7E5FE29A84}" dt="2023-10-01T02:11:59.143" v="969" actId="14100"/>
          <ac:spMkLst>
            <pc:docMk/>
            <pc:sldMk cId="4032044647" sldId="337"/>
            <ac:spMk id="8" creationId="{F68534FE-4AAE-B78E-D5E1-A51306D75A82}"/>
          </ac:spMkLst>
        </pc:spChg>
        <pc:graphicFrameChg chg="add del mod">
          <ac:chgData name="Thúy Mai" userId="222f1c7e07c9bd7a" providerId="LiveId" clId="{98EA5B79-DC07-4657-A3CB-9F7E5FE29A84}" dt="2023-10-01T02:11:43.852" v="964"/>
          <ac:graphicFrameMkLst>
            <pc:docMk/>
            <pc:sldMk cId="4032044647" sldId="337"/>
            <ac:graphicFrameMk id="5" creationId="{DC7A46EF-1797-A2C5-45CD-702678AEC5F7}"/>
          </ac:graphicFrameMkLst>
        </pc:graphicFrameChg>
      </pc:sldChg>
      <pc:sldChg chg="addSp delSp modSp add mod">
        <pc:chgData name="Thúy Mai" userId="222f1c7e07c9bd7a" providerId="LiveId" clId="{98EA5B79-DC07-4657-A3CB-9F7E5FE29A84}" dt="2023-10-01T02:11:30.736" v="960" actId="14100"/>
        <pc:sldMkLst>
          <pc:docMk/>
          <pc:sldMk cId="2723810232" sldId="338"/>
        </pc:sldMkLst>
        <pc:spChg chg="mod">
          <ac:chgData name="Thúy Mai" userId="222f1c7e07c9bd7a" providerId="LiveId" clId="{98EA5B79-DC07-4657-A3CB-9F7E5FE29A84}" dt="2023-10-01T02:11:27.478" v="959" actId="1076"/>
          <ac:spMkLst>
            <pc:docMk/>
            <pc:sldMk cId="2723810232" sldId="338"/>
            <ac:spMk id="12" creationId="{00000000-0000-0000-0000-000000000000}"/>
          </ac:spMkLst>
        </pc:spChg>
        <pc:spChg chg="mod">
          <ac:chgData name="Thúy Mai" userId="222f1c7e07c9bd7a" providerId="LiveId" clId="{98EA5B79-DC07-4657-A3CB-9F7E5FE29A84}" dt="2023-10-01T02:11:30.736" v="960" actId="14100"/>
          <ac:spMkLst>
            <pc:docMk/>
            <pc:sldMk cId="2723810232" sldId="338"/>
            <ac:spMk id="20" creationId="{B399C604-F6A5-7E28-103F-CF4C00FC6301}"/>
          </ac:spMkLst>
        </pc:spChg>
        <pc:grpChg chg="mod">
          <ac:chgData name="Thúy Mai" userId="222f1c7e07c9bd7a" providerId="LiveId" clId="{98EA5B79-DC07-4657-A3CB-9F7E5FE29A84}" dt="2023-10-01T02:11:11.163" v="955" actId="1076"/>
          <ac:grpSpMkLst>
            <pc:docMk/>
            <pc:sldMk cId="2723810232" sldId="338"/>
            <ac:grpSpMk id="2" creationId="{00000000-0000-0000-0000-000000000000}"/>
          </ac:grpSpMkLst>
        </pc:grpChg>
        <pc:graphicFrameChg chg="add del mod">
          <ac:chgData name="Thúy Mai" userId="222f1c7e07c9bd7a" providerId="LiveId" clId="{98EA5B79-DC07-4657-A3CB-9F7E5FE29A84}" dt="2023-10-01T02:11:03.454" v="952"/>
          <ac:graphicFrameMkLst>
            <pc:docMk/>
            <pc:sldMk cId="2723810232" sldId="338"/>
            <ac:graphicFrameMk id="5" creationId="{C6546D37-467A-83D3-9EC1-173B75F4446B}"/>
          </ac:graphicFrameMkLst>
        </pc:graphicFrameChg>
      </pc:sldChg>
      <pc:sldChg chg="modSp add modAnim">
        <pc:chgData name="Thúy Mai" userId="222f1c7e07c9bd7a" providerId="LiveId" clId="{98EA5B79-DC07-4657-A3CB-9F7E5FE29A84}" dt="2023-10-01T02:12:21.420" v="974" actId="20577"/>
        <pc:sldMkLst>
          <pc:docMk/>
          <pc:sldMk cId="3699730543" sldId="339"/>
        </pc:sldMkLst>
        <pc:spChg chg="mod">
          <ac:chgData name="Thúy Mai" userId="222f1c7e07c9bd7a" providerId="LiveId" clId="{98EA5B79-DC07-4657-A3CB-9F7E5FE29A84}" dt="2023-10-01T02:12:21.420" v="974" actId="20577"/>
          <ac:spMkLst>
            <pc:docMk/>
            <pc:sldMk cId="3699730543" sldId="339"/>
            <ac:spMk id="8" creationId="{F68534FE-4AAE-B78E-D5E1-A51306D75A82}"/>
          </ac:spMkLst>
        </pc:spChg>
      </pc:sldChg>
      <pc:sldChg chg="modSp add">
        <pc:chgData name="Thúy Mai" userId="222f1c7e07c9bd7a" providerId="LiveId" clId="{98EA5B79-DC07-4657-A3CB-9F7E5FE29A84}" dt="2023-10-01T02:12:25.585" v="975" actId="20577"/>
        <pc:sldMkLst>
          <pc:docMk/>
          <pc:sldMk cId="671290918" sldId="340"/>
        </pc:sldMkLst>
        <pc:spChg chg="mod">
          <ac:chgData name="Thúy Mai" userId="222f1c7e07c9bd7a" providerId="LiveId" clId="{98EA5B79-DC07-4657-A3CB-9F7E5FE29A84}" dt="2023-10-01T02:12:25.585" v="975" actId="20577"/>
          <ac:spMkLst>
            <pc:docMk/>
            <pc:sldMk cId="671290918" sldId="340"/>
            <ac:spMk id="8" creationId="{F68534FE-4AAE-B78E-D5E1-A51306D75A82}"/>
          </ac:spMkLst>
        </pc:spChg>
      </pc:sldChg>
      <pc:sldChg chg="addSp delSp modSp add mod ord modAnim">
        <pc:chgData name="Thúy Mai" userId="222f1c7e07c9bd7a" providerId="LiveId" clId="{98EA5B79-DC07-4657-A3CB-9F7E5FE29A84}" dt="2023-10-01T02:15:28.305" v="1033"/>
        <pc:sldMkLst>
          <pc:docMk/>
          <pc:sldMk cId="1594917970" sldId="341"/>
        </pc:sldMkLst>
        <pc:spChg chg="mod">
          <ac:chgData name="Thúy Mai" userId="222f1c7e07c9bd7a" providerId="LiveId" clId="{98EA5B79-DC07-4657-A3CB-9F7E5FE29A84}" dt="2023-10-01T02:15:12.332" v="1025" actId="1076"/>
          <ac:spMkLst>
            <pc:docMk/>
            <pc:sldMk cId="1594917970" sldId="341"/>
            <ac:spMk id="20" creationId="{B399C604-F6A5-7E28-103F-CF4C00FC6301}"/>
          </ac:spMkLst>
        </pc:spChg>
        <pc:graphicFrameChg chg="add del mod">
          <ac:chgData name="Thúy Mai" userId="222f1c7e07c9bd7a" providerId="LiveId" clId="{98EA5B79-DC07-4657-A3CB-9F7E5FE29A84}" dt="2023-10-01T02:13:20.459" v="982"/>
          <ac:graphicFrameMkLst>
            <pc:docMk/>
            <pc:sldMk cId="1594917970" sldId="341"/>
            <ac:graphicFrameMk id="5" creationId="{6C4E6DF5-8822-0D88-5C84-EA923977E668}"/>
          </ac:graphicFrameMkLst>
        </pc:graphicFrameChg>
        <pc:graphicFrameChg chg="add del mod">
          <ac:chgData name="Thúy Mai" userId="222f1c7e07c9bd7a" providerId="LiveId" clId="{98EA5B79-DC07-4657-A3CB-9F7E5FE29A84}" dt="2023-10-01T02:14:03.235" v="1004"/>
          <ac:graphicFrameMkLst>
            <pc:docMk/>
            <pc:sldMk cId="1594917970" sldId="341"/>
            <ac:graphicFrameMk id="7" creationId="{41FE74A5-BC01-7EF6-130D-CDB19D9B5310}"/>
          </ac:graphicFrameMkLst>
        </pc:graphicFrameChg>
        <pc:graphicFrameChg chg="add mod modGraphic">
          <ac:chgData name="Thúy Mai" userId="222f1c7e07c9bd7a" providerId="LiveId" clId="{98EA5B79-DC07-4657-A3CB-9F7E5FE29A84}" dt="2023-10-01T02:15:25.657" v="1032" actId="1038"/>
          <ac:graphicFrameMkLst>
            <pc:docMk/>
            <pc:sldMk cId="1594917970" sldId="341"/>
            <ac:graphicFrameMk id="8" creationId="{05156CE1-0401-8D31-25FE-9664394B79D4}"/>
          </ac:graphicFrameMkLst>
        </pc:graphicFrameChg>
      </pc:sldChg>
      <pc:sldChg chg="addSp delSp modSp add mod ord">
        <pc:chgData name="Thúy Mai" userId="222f1c7e07c9bd7a" providerId="LiveId" clId="{98EA5B79-DC07-4657-A3CB-9F7E5FE29A84}" dt="2023-10-01T02:16:06.915" v="1046" actId="113"/>
        <pc:sldMkLst>
          <pc:docMk/>
          <pc:sldMk cId="4194372716" sldId="342"/>
        </pc:sldMkLst>
        <pc:spChg chg="mod">
          <ac:chgData name="Thúy Mai" userId="222f1c7e07c9bd7a" providerId="LiveId" clId="{98EA5B79-DC07-4657-A3CB-9F7E5FE29A84}" dt="2023-10-01T02:16:06.915" v="1046" actId="113"/>
          <ac:spMkLst>
            <pc:docMk/>
            <pc:sldMk cId="4194372716" sldId="342"/>
            <ac:spMk id="8" creationId="{F68534FE-4AAE-B78E-D5E1-A51306D75A82}"/>
          </ac:spMkLst>
        </pc:spChg>
        <pc:graphicFrameChg chg="add del mod">
          <ac:chgData name="Thúy Mai" userId="222f1c7e07c9bd7a" providerId="LiveId" clId="{98EA5B79-DC07-4657-A3CB-9F7E5FE29A84}" dt="2023-10-01T02:15:46.615" v="1039"/>
          <ac:graphicFrameMkLst>
            <pc:docMk/>
            <pc:sldMk cId="4194372716" sldId="342"/>
            <ac:graphicFrameMk id="5" creationId="{6D052100-F006-3783-AD97-1A897902F00F}"/>
          </ac:graphicFrameMkLst>
        </pc:graphicFrameChg>
      </pc:sldChg>
      <pc:sldChg chg="modSp add">
        <pc:chgData name="Thúy Mai" userId="222f1c7e07c9bd7a" providerId="LiveId" clId="{98EA5B79-DC07-4657-A3CB-9F7E5FE29A84}" dt="2023-10-01T02:16:15.008" v="1048" actId="113"/>
        <pc:sldMkLst>
          <pc:docMk/>
          <pc:sldMk cId="1969408785" sldId="343"/>
        </pc:sldMkLst>
        <pc:spChg chg="mod">
          <ac:chgData name="Thúy Mai" userId="222f1c7e07c9bd7a" providerId="LiveId" clId="{98EA5B79-DC07-4657-A3CB-9F7E5FE29A84}" dt="2023-10-01T02:16:15.008" v="1048" actId="113"/>
          <ac:spMkLst>
            <pc:docMk/>
            <pc:sldMk cId="1969408785" sldId="343"/>
            <ac:spMk id="8" creationId="{F68534FE-4AAE-B78E-D5E1-A51306D75A8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C3FEF5-FB7D-ABF3-61DE-F3703C838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AC7CE78-BAA4-38C7-40C2-4D06ADADF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A2810C-6C44-95DD-B496-1E105631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06F476-FA8E-9FFD-46F0-AEFB3753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56ED1D-C320-307D-834A-4E1BD4C4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EA0C7C-952D-86BB-3822-EACFCC57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84AB80-9170-6E62-FCAB-019CAE66C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C02148-3C3B-E6E8-A703-0C2F4C73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79FC10-A0CE-988F-4DD8-2171A288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4B54BB-9F74-5614-7DA5-0DC90C9EC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0981658-9694-67E5-151B-684E14AFE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451395-8B12-2CC1-EFFD-0023A400A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F106CE-1AE4-5892-7C26-A819C8B7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698C63-8B2F-E59E-A29D-3BCF94BC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745B0A-F7A8-CA2E-481E-D9ACFA8F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95C562-8BE8-D295-EC71-F7C64A8EC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DC0A5B6-D58B-CD7D-FD0B-696A8BC59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CC0565-C726-6155-A6E8-B5605B56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759ED7-5703-E225-F693-E6B20C4B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750EE8-3DDA-4A21-C9B1-3B75D05F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09760-C809-F156-956C-6F31D8C1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C1DB564-C5AE-5862-55DF-04FAC6677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D4E843-6208-2A3E-051F-7E1D0AF7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FF527F-6DA2-6A12-2748-15474DE4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862372-E300-8896-50F0-8DD76063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17E790-1BFE-D8CB-5606-00A3AABA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8A2E5F-18CA-EBCF-7D65-C439A298A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A1351D-2B7E-C86B-CDE0-AF65205E4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8F28F1B-B9C9-35F1-6873-35321F99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FCA9B8-E81D-F276-7F8F-552992C46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5A2385E-7413-7F4E-888E-42951DDA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1CB354-8C91-62BC-F5FD-2DD973CA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85E18BF-34ED-5B4A-7811-A5632E12E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52E12EF-82D5-2441-9AE4-D411F9E8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CFC8652-BD6D-2554-B184-37975AD2E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0FF6185-A2B8-9FA4-C337-ED971ED2A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28F7650-7FD8-C577-DFA1-71A860A5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8A91C6E-814A-F9F8-1F3A-FF92DA47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3399C62-8146-016A-3ACE-183BB038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0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CF373C-1A25-7883-7169-EEB1CB66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AF6F2CA-9B7E-52DE-047F-C90BDF35E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9F379BB-1A43-77AE-47CC-8C96CA51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3144046-D622-7B41-AA9B-DE400CF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5921D4-43CE-1F25-D55E-B3F9DE4F5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F63A3D7-E72A-4132-0B32-AB06AB04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B16B20C-BB11-D545-62C2-19C52F63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245F32-E0CD-21B8-46D9-91D493BC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40C76B-C89A-C07E-0BBA-C5FB9B7D2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ADA756-09C0-EDF1-4885-38F437D3C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AF4A1B-4613-E06B-A490-D8BB3715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E5EDEF-5F32-9AC8-20CB-5B1C68FE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3BD202-039D-B785-3361-6271D134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36448D-9F96-2C77-59CC-4A050935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4F398A-7B42-30E3-A8B4-4D0773466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C80B9D3-2AEA-5D30-665C-42D76EB77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E725A42-1410-5795-1751-9AFA6A36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AEEF-2C11-4F1D-893B-E0E3F54127B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0C0219-517F-4BC8-4C34-89BA0A2F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7BCBB9B-BFA4-B81C-856D-8896FB982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F9EC-95DE-453B-9412-AB891CA5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236ADFA-90B4-68B9-8C36-3DBF735F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463433A-E212-C603-DE45-84BB705A8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/>
              <a:t>Bấm để 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7EA360-24ED-9D4A-59A9-8DA8C85EF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FBF4AEEF-2C11-4F1D-893B-E0E3F54127BC}" type="datetimeFigureOut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AA98DF1-1418-F9F1-20F1-099995FB8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31DBCF-4954-D30E-BF74-2E6968048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6ABFF9EC-95DE-453B-9412-AB891CA57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8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28.svg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28.svg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tailieu.com/giao-an-lop-8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9912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143581">
            <a:off x="-2438577" y="1232562"/>
            <a:ext cx="3540308" cy="5148069"/>
            <a:chOff x="0" y="0"/>
            <a:chExt cx="1398640" cy="2033805"/>
          </a:xfrm>
          <a:solidFill>
            <a:srgbClr val="00B0F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21456419">
            <a:off x="1399007" y="854965"/>
            <a:ext cx="10053695" cy="5148069"/>
          </a:xfrm>
          <a:custGeom>
            <a:avLst/>
            <a:gdLst/>
            <a:ahLst/>
            <a:cxnLst/>
            <a:rect l="l" t="t" r="r" b="b"/>
            <a:pathLst>
              <a:path w="3971830" h="2033805">
                <a:moveTo>
                  <a:pt x="26182" y="0"/>
                </a:moveTo>
                <a:lnTo>
                  <a:pt x="3945648" y="0"/>
                </a:lnTo>
                <a:cubicBezTo>
                  <a:pt x="3960108" y="0"/>
                  <a:pt x="3971830" y="11722"/>
                  <a:pt x="3971830" y="26182"/>
                </a:cubicBezTo>
                <a:lnTo>
                  <a:pt x="3971830" y="2007623"/>
                </a:lnTo>
                <a:cubicBezTo>
                  <a:pt x="3971830" y="2014567"/>
                  <a:pt x="3969072" y="2021226"/>
                  <a:pt x="3964162" y="2026136"/>
                </a:cubicBezTo>
                <a:cubicBezTo>
                  <a:pt x="3959251" y="2031047"/>
                  <a:pt x="3952592" y="2033805"/>
                  <a:pt x="3945648" y="2033805"/>
                </a:cubicBezTo>
                <a:lnTo>
                  <a:pt x="26182" y="2033805"/>
                </a:lnTo>
                <a:cubicBezTo>
                  <a:pt x="19238" y="2033805"/>
                  <a:pt x="12579" y="2031047"/>
                  <a:pt x="7669" y="2026136"/>
                </a:cubicBezTo>
                <a:cubicBezTo>
                  <a:pt x="2758" y="2021226"/>
                  <a:pt x="0" y="2014567"/>
                  <a:pt x="0" y="2007623"/>
                </a:cubicBezTo>
                <a:lnTo>
                  <a:pt x="0" y="26182"/>
                </a:lnTo>
                <a:cubicBezTo>
                  <a:pt x="0" y="19238"/>
                  <a:pt x="2758" y="12579"/>
                  <a:pt x="7669" y="7669"/>
                </a:cubicBezTo>
                <a:cubicBezTo>
                  <a:pt x="12579" y="2758"/>
                  <a:pt x="19238" y="0"/>
                  <a:pt x="26182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 rot="21450123">
            <a:off x="1963542" y="1081002"/>
            <a:ext cx="8825167" cy="4409061"/>
          </a:xfrm>
          <a:prstGeom prst="roundRect">
            <a:avLst/>
          </a:prstGeom>
          <a:solidFill>
            <a:schemeClr val="bg1"/>
          </a:solidFill>
          <a:ln w="38100" cap="rnd">
            <a:solidFill>
              <a:srgbClr val="00B0F0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5145723">
            <a:off x="10730403" y="-36027"/>
            <a:ext cx="1118231" cy="1438964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270427">
            <a:off x="1124626" y="4548359"/>
            <a:ext cx="1939570" cy="1971591"/>
          </a:xfrm>
          <a:custGeom>
            <a:avLst/>
            <a:gdLst/>
            <a:ahLst/>
            <a:cxnLst/>
            <a:rect l="l" t="t" r="r" b="b"/>
            <a:pathLst>
              <a:path w="2909355" h="2957386">
                <a:moveTo>
                  <a:pt x="0" y="0"/>
                </a:moveTo>
                <a:lnTo>
                  <a:pt x="2909354" y="0"/>
                </a:lnTo>
                <a:lnTo>
                  <a:pt x="2909354" y="2957386"/>
                </a:lnTo>
                <a:lnTo>
                  <a:pt x="0" y="2957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7720389">
            <a:off x="-462974" y="-1004063"/>
            <a:ext cx="1683639" cy="27432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2374795">
            <a:off x="10958068" y="5183485"/>
            <a:ext cx="1753362" cy="27432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 rot="-177133">
            <a:off x="1838884" y="1910485"/>
            <a:ext cx="8477720" cy="253607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algn="ctr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NGHĨA CỦA MỘT SỐ TỪ, THÀNH NGỮ HÁN VIỆT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SẮC THÁI NGHĨA CỦA TỪ NGỮ VÀ VIỆC LỰA CHỌN TỪ NGỮ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 rot="-124910">
            <a:off x="865591" y="1547718"/>
            <a:ext cx="761459" cy="4433141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28282" y="4695146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773C963-7FF9-AB51-79BB-408CD513F02E}"/>
              </a:ext>
            </a:extLst>
          </p:cNvPr>
          <p:cNvSpPr txBox="1"/>
          <p:nvPr/>
        </p:nvSpPr>
        <p:spPr>
          <a:xfrm>
            <a:off x="636814" y="912765"/>
            <a:ext cx="6916782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960495" algn="l"/>
              </a:tabLst>
            </a:pP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Bảng 16">
            <a:extLst>
              <a:ext uri="{FF2B5EF4-FFF2-40B4-BE49-F238E27FC236}">
                <a16:creationId xmlns:a16="http://schemas.microsoft.com/office/drawing/2014/main" id="{1DA1093C-45FF-22A0-8B83-5C6F36BD6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34067"/>
              </p:ext>
            </p:extLst>
          </p:nvPr>
        </p:nvGraphicFramePr>
        <p:xfrm>
          <a:off x="1154446" y="1397459"/>
          <a:ext cx="9883107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5393">
                  <a:extLst>
                    <a:ext uri="{9D8B030D-6E8A-4147-A177-3AD203B41FA5}">
                      <a16:colId xmlns:a16="http://schemas.microsoft.com/office/drawing/2014/main" val="291337668"/>
                    </a:ext>
                  </a:extLst>
                </a:gridCol>
                <a:gridCol w="2129246">
                  <a:extLst>
                    <a:ext uri="{9D8B030D-6E8A-4147-A177-3AD203B41FA5}">
                      <a16:colId xmlns:a16="http://schemas.microsoft.com/office/drawing/2014/main" val="4013174352"/>
                    </a:ext>
                  </a:extLst>
                </a:gridCol>
                <a:gridCol w="5708468">
                  <a:extLst>
                    <a:ext uri="{9D8B030D-6E8A-4147-A177-3AD203B41FA5}">
                      <a16:colId xmlns:a16="http://schemas.microsoft.com/office/drawing/2014/main" val="1974409844"/>
                    </a:ext>
                  </a:extLst>
                </a:gridCol>
              </a:tblGrid>
              <a:tr h="974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từ có yếu tố Hán Việt cùng nghĩa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637770"/>
                  </a:ext>
                </a:extLst>
              </a:tr>
              <a:tr h="4873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8822"/>
                  </a:ext>
                </a:extLst>
              </a:tr>
              <a:tr h="974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29099"/>
                  </a:ext>
                </a:extLst>
              </a:tr>
              <a:tr h="974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 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dời đi, dịch chuyển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894339"/>
                  </a:ext>
                </a:extLst>
              </a:tr>
              <a:tr h="974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dài, rộng lớn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trường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08906"/>
                  </a:ext>
                </a:extLst>
              </a:tr>
              <a:tr h="14619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điểm, nơi diễn ra hoạt động sự việc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301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0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28282" y="4695146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773C963-7FF9-AB51-79BB-408CD513F02E}"/>
              </a:ext>
            </a:extLst>
          </p:cNvPr>
          <p:cNvSpPr txBox="1"/>
          <p:nvPr/>
        </p:nvSpPr>
        <p:spPr>
          <a:xfrm>
            <a:off x="636814" y="912765"/>
            <a:ext cx="813163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960495" algn="l"/>
              </a:tabLst>
            </a:pP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36D8646-259F-2E66-E252-3B18E2D8B216}"/>
              </a:ext>
            </a:extLst>
          </p:cNvPr>
          <p:cNvSpPr txBox="1"/>
          <p:nvPr/>
        </p:nvSpPr>
        <p:spPr>
          <a:xfrm>
            <a:off x="775428" y="1448070"/>
            <a:ext cx="11125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960495" algn="l"/>
              </a:tabLs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hoa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hoa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phi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phi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phi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  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tham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tham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gia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       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gia</a:t>
            </a:r>
            <a:r>
              <a:rPr lang="en-US" sz="280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=&gt;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601876" y="593072"/>
            <a:ext cx="114909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ý a.</a:t>
            </a:r>
          </a:p>
        </p:txBody>
      </p:sp>
    </p:spTree>
    <p:extLst>
      <p:ext uri="{BB962C8B-B14F-4D97-AF65-F5344CB8AC3E}">
        <p14:creationId xmlns:p14="http://schemas.microsoft.com/office/powerpoint/2010/main" val="1130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773C963-7FF9-AB51-79BB-408CD513F02E}"/>
              </a:ext>
            </a:extLst>
          </p:cNvPr>
          <p:cNvSpPr txBox="1"/>
          <p:nvPr/>
        </p:nvSpPr>
        <p:spPr>
          <a:xfrm>
            <a:off x="594813" y="1006927"/>
            <a:ext cx="6916782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960495" algn="l"/>
              </a:tabLst>
            </a:pP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FE98A8A9-828F-085E-6169-084109B95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960521"/>
              </p:ext>
            </p:extLst>
          </p:nvPr>
        </p:nvGraphicFramePr>
        <p:xfrm>
          <a:off x="1341011" y="1122234"/>
          <a:ext cx="9558979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9982">
                  <a:extLst>
                    <a:ext uri="{9D8B030D-6E8A-4147-A177-3AD203B41FA5}">
                      <a16:colId xmlns:a16="http://schemas.microsoft.com/office/drawing/2014/main" val="1974969159"/>
                    </a:ext>
                  </a:extLst>
                </a:gridCol>
                <a:gridCol w="5888997">
                  <a:extLst>
                    <a:ext uri="{9D8B030D-6E8A-4147-A177-3AD203B41FA5}">
                      <a16:colId xmlns:a16="http://schemas.microsoft.com/office/drawing/2014/main" val="3278381987"/>
                    </a:ext>
                  </a:extLst>
                </a:gridCol>
              </a:tblGrid>
              <a:tr h="551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511589"/>
                  </a:ext>
                </a:extLst>
              </a:tr>
              <a:tr h="9198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752981"/>
                  </a:ext>
                </a:extLst>
              </a:tr>
              <a:tr h="36793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 sắc thiên hương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167784"/>
                  </a:ext>
                </a:extLst>
              </a:tr>
              <a:tr h="36793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8864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E2CC705-E253-E5B5-07BB-88A7934A5808}"/>
              </a:ext>
            </a:extLst>
          </p:cNvPr>
          <p:cNvSpPr txBox="1"/>
          <p:nvPr/>
        </p:nvSpPr>
        <p:spPr>
          <a:xfrm>
            <a:off x="653661" y="4841534"/>
            <a:ext cx="111219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55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601876" y="334054"/>
            <a:ext cx="1149098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7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TỰ ĐẮC (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b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b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b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b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b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Giang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</a:t>
            </a:r>
            <a:b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b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 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Văn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Thông tin, 1998)</a:t>
            </a:r>
          </a:p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7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28282" y="4695146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E60D4F15-83AD-38B7-53ED-35B0C3EF7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24124"/>
              </p:ext>
            </p:extLst>
          </p:nvPr>
        </p:nvGraphicFramePr>
        <p:xfrm>
          <a:off x="484894" y="1134071"/>
          <a:ext cx="11339429" cy="5388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0350">
                  <a:extLst>
                    <a:ext uri="{9D8B030D-6E8A-4147-A177-3AD203B41FA5}">
                      <a16:colId xmlns:a16="http://schemas.microsoft.com/office/drawing/2014/main" val="48144555"/>
                    </a:ext>
                  </a:extLst>
                </a:gridCol>
                <a:gridCol w="1668531">
                  <a:extLst>
                    <a:ext uri="{9D8B030D-6E8A-4147-A177-3AD203B41FA5}">
                      <a16:colId xmlns:a16="http://schemas.microsoft.com/office/drawing/2014/main" val="1065752652"/>
                    </a:ext>
                  </a:extLst>
                </a:gridCol>
                <a:gridCol w="2717074">
                  <a:extLst>
                    <a:ext uri="{9D8B030D-6E8A-4147-A177-3AD203B41FA5}">
                      <a16:colId xmlns:a16="http://schemas.microsoft.com/office/drawing/2014/main" val="1823533090"/>
                    </a:ext>
                  </a:extLst>
                </a:gridCol>
                <a:gridCol w="6153474">
                  <a:extLst>
                    <a:ext uri="{9D8B030D-6E8A-4147-A177-3AD203B41FA5}">
                      <a16:colId xmlns:a16="http://schemas.microsoft.com/office/drawing/2014/main" val="2032886031"/>
                    </a:ext>
                  </a:extLst>
                </a:gridCol>
              </a:tblGrid>
              <a:tr h="61904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53811"/>
                  </a:ext>
                </a:extLst>
              </a:tr>
              <a:tr h="61904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tri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tri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tri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tri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45246"/>
                  </a:ext>
                </a:extLst>
              </a:tr>
              <a:tr h="61904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76505"/>
                  </a:ext>
                </a:extLst>
              </a:tr>
              <a:tr h="3095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thái, phong cách,…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998736"/>
                  </a:ext>
                </a:extLst>
              </a:tr>
              <a:tr h="3095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555357"/>
                  </a:ext>
                </a:extLst>
              </a:tr>
              <a:tr h="3095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 qua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775475"/>
                  </a:ext>
                </a:extLst>
              </a:tr>
              <a:tr h="61904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59526"/>
                  </a:ext>
                </a:extLst>
              </a:tr>
              <a:tr h="9285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 nhau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36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705708" y="612629"/>
            <a:ext cx="10397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38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13656">
            <a:off x="1350175" y="1033924"/>
            <a:ext cx="10053695" cy="5148069"/>
          </a:xfrm>
          <a:custGeom>
            <a:avLst/>
            <a:gdLst/>
            <a:ahLst/>
            <a:cxnLst/>
            <a:rect l="l" t="t" r="r" b="b"/>
            <a:pathLst>
              <a:path w="3971830" h="2033805">
                <a:moveTo>
                  <a:pt x="26182" y="0"/>
                </a:moveTo>
                <a:lnTo>
                  <a:pt x="3945648" y="0"/>
                </a:lnTo>
                <a:cubicBezTo>
                  <a:pt x="3960108" y="0"/>
                  <a:pt x="3971830" y="11722"/>
                  <a:pt x="3971830" y="26182"/>
                </a:cubicBezTo>
                <a:lnTo>
                  <a:pt x="3971830" y="2007623"/>
                </a:lnTo>
                <a:cubicBezTo>
                  <a:pt x="3971830" y="2014567"/>
                  <a:pt x="3969072" y="2021226"/>
                  <a:pt x="3964162" y="2026136"/>
                </a:cubicBezTo>
                <a:cubicBezTo>
                  <a:pt x="3959251" y="2031047"/>
                  <a:pt x="3952592" y="2033805"/>
                  <a:pt x="3945648" y="2033805"/>
                </a:cubicBezTo>
                <a:lnTo>
                  <a:pt x="26182" y="2033805"/>
                </a:lnTo>
                <a:cubicBezTo>
                  <a:pt x="19238" y="2033805"/>
                  <a:pt x="12579" y="2031047"/>
                  <a:pt x="7669" y="2026136"/>
                </a:cubicBezTo>
                <a:cubicBezTo>
                  <a:pt x="2758" y="2021226"/>
                  <a:pt x="0" y="2014567"/>
                  <a:pt x="0" y="2007623"/>
                </a:cubicBezTo>
                <a:lnTo>
                  <a:pt x="0" y="26182"/>
                </a:lnTo>
                <a:cubicBezTo>
                  <a:pt x="0" y="19238"/>
                  <a:pt x="2758" y="12579"/>
                  <a:pt x="7669" y="7669"/>
                </a:cubicBezTo>
                <a:cubicBezTo>
                  <a:pt x="12579" y="2758"/>
                  <a:pt x="19238" y="0"/>
                  <a:pt x="26182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104834">
            <a:off x="2093179" y="1424264"/>
            <a:ext cx="8817210" cy="4335191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2401743" y="806146"/>
            <a:ext cx="3540308" cy="5148069"/>
            <a:chOff x="0" y="0"/>
            <a:chExt cx="1398640" cy="2033805"/>
          </a:xfrm>
          <a:solidFill>
            <a:srgbClr val="00B0F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2099374" y="1397542"/>
            <a:ext cx="8804820" cy="4358386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132327">
            <a:off x="858519" y="1303862"/>
            <a:ext cx="761459" cy="4433141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90507" y="3380181"/>
            <a:ext cx="2313801" cy="3955215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1909642">
            <a:off x="8231193" y="146114"/>
            <a:ext cx="4157287" cy="325834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174069">
            <a:off x="3110095" y="2111495"/>
            <a:ext cx="6904457" cy="245173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SẮC THÁI NGHĨA CỦA TỪ NGỮ VÀ VIỆC LỰA CHỌN TỪ NGỮ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7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10656418">
            <a:off x="666780" y="601920"/>
            <a:ext cx="10053695" cy="5148069"/>
            <a:chOff x="0" y="0"/>
            <a:chExt cx="3971830" cy="2033805"/>
          </a:xfrm>
          <a:solidFill>
            <a:srgbClr val="92D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656418">
            <a:off x="10929500" y="305114"/>
            <a:ext cx="3540308" cy="5148069"/>
            <a:chOff x="0" y="0"/>
            <a:chExt cx="1398640" cy="2033805"/>
          </a:xfrm>
          <a:solidFill>
            <a:srgbClr val="92D05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675089">
            <a:off x="10442838" y="662577"/>
            <a:ext cx="761459" cy="4433141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21450123">
            <a:off x="1213440" y="1022712"/>
            <a:ext cx="8825167" cy="4409061"/>
          </a:xfrm>
          <a:custGeom>
            <a:avLst/>
            <a:gdLst/>
            <a:ahLst/>
            <a:cxnLst/>
            <a:rect l="l" t="t" r="r" b="b"/>
            <a:pathLst>
              <a:path w="3486486" h="1741851">
                <a:moveTo>
                  <a:pt x="29827" y="0"/>
                </a:moveTo>
                <a:lnTo>
                  <a:pt x="3456660" y="0"/>
                </a:lnTo>
                <a:cubicBezTo>
                  <a:pt x="3473132" y="0"/>
                  <a:pt x="3486486" y="13354"/>
                  <a:pt x="3486486" y="29827"/>
                </a:cubicBezTo>
                <a:lnTo>
                  <a:pt x="3486486" y="1712024"/>
                </a:lnTo>
                <a:cubicBezTo>
                  <a:pt x="3486486" y="1719935"/>
                  <a:pt x="3483344" y="1727521"/>
                  <a:pt x="3477750" y="1733115"/>
                </a:cubicBezTo>
                <a:cubicBezTo>
                  <a:pt x="3472156" y="1738709"/>
                  <a:pt x="3464570" y="1741851"/>
                  <a:pt x="3456660" y="1741851"/>
                </a:cubicBezTo>
                <a:lnTo>
                  <a:pt x="29827" y="1741851"/>
                </a:lnTo>
                <a:cubicBezTo>
                  <a:pt x="13354" y="1741851"/>
                  <a:pt x="0" y="1728497"/>
                  <a:pt x="0" y="1712024"/>
                </a:cubicBezTo>
                <a:lnTo>
                  <a:pt x="0" y="29827"/>
                </a:lnTo>
                <a:cubicBezTo>
                  <a:pt x="0" y="13354"/>
                  <a:pt x="13354" y="0"/>
                  <a:pt x="29827" y="0"/>
                </a:cubicBezTo>
                <a:close/>
              </a:path>
            </a:pathLst>
          </a:custGeom>
          <a:solidFill>
            <a:srgbClr val="00B0F0"/>
          </a:solidFill>
          <a:ln w="38100" cap="rnd">
            <a:solidFill>
              <a:srgbClr val="C79179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57607">
            <a:off x="2355668" y="1489838"/>
            <a:ext cx="6725645" cy="296170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-6421755">
            <a:off x="9769350" y="230505"/>
            <a:ext cx="2558260" cy="1608345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5611" y="4075038"/>
            <a:ext cx="1599125" cy="2926547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-150212">
            <a:off x="2709350" y="2632138"/>
            <a:ext cx="579158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8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4423" y="24075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9183" y="1266508"/>
            <a:ext cx="11531889" cy="5477709"/>
            <a:chOff x="0" y="0"/>
            <a:chExt cx="4080594" cy="2073326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85728" y="-29340"/>
            <a:ext cx="11475344" cy="1176927"/>
          </a:xfrm>
          <a:custGeom>
            <a:avLst/>
            <a:gdLst/>
            <a:ahLst/>
            <a:cxnLst/>
            <a:rect l="l" t="t" r="r" b="b"/>
            <a:pathLst>
              <a:path w="4080594" h="464959">
                <a:moveTo>
                  <a:pt x="25484" y="0"/>
                </a:moveTo>
                <a:lnTo>
                  <a:pt x="4055110" y="0"/>
                </a:lnTo>
                <a:cubicBezTo>
                  <a:pt x="4061869" y="0"/>
                  <a:pt x="4068351" y="2685"/>
                  <a:pt x="4073130" y="7464"/>
                </a:cubicBezTo>
                <a:cubicBezTo>
                  <a:pt x="4077909" y="12243"/>
                  <a:pt x="4080594" y="18725"/>
                  <a:pt x="4080594" y="25484"/>
                </a:cubicBezTo>
                <a:lnTo>
                  <a:pt x="4080594" y="439475"/>
                </a:lnTo>
                <a:cubicBezTo>
                  <a:pt x="4080594" y="446233"/>
                  <a:pt x="4077909" y="452715"/>
                  <a:pt x="4073130" y="457495"/>
                </a:cubicBezTo>
                <a:cubicBezTo>
                  <a:pt x="4068351" y="462274"/>
                  <a:pt x="4061869" y="464959"/>
                  <a:pt x="4055110" y="464959"/>
                </a:cubicBezTo>
                <a:lnTo>
                  <a:pt x="25484" y="464959"/>
                </a:lnTo>
                <a:cubicBezTo>
                  <a:pt x="11410" y="464959"/>
                  <a:pt x="0" y="453549"/>
                  <a:pt x="0" y="439475"/>
                </a:cubicBezTo>
                <a:lnTo>
                  <a:pt x="0" y="25484"/>
                </a:lnTo>
                <a:cubicBezTo>
                  <a:pt x="0" y="18725"/>
                  <a:pt x="2685" y="12243"/>
                  <a:pt x="7464" y="7464"/>
                </a:cubicBezTo>
                <a:cubicBezTo>
                  <a:pt x="12243" y="2685"/>
                  <a:pt x="18725" y="0"/>
                  <a:pt x="25484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85728" y="1466211"/>
            <a:ext cx="11115976" cy="5062605"/>
          </a:xfrm>
          <a:custGeom>
            <a:avLst/>
            <a:gdLst/>
            <a:ahLst/>
            <a:cxnLst/>
            <a:rect l="l" t="t" r="r" b="b"/>
            <a:pathLst>
              <a:path w="3857210" h="1652215">
                <a:moveTo>
                  <a:pt x="26960" y="0"/>
                </a:moveTo>
                <a:lnTo>
                  <a:pt x="3830250" y="0"/>
                </a:lnTo>
                <a:cubicBezTo>
                  <a:pt x="3845140" y="0"/>
                  <a:pt x="3857210" y="12070"/>
                  <a:pt x="3857210" y="26960"/>
                </a:cubicBezTo>
                <a:lnTo>
                  <a:pt x="3857210" y="1625255"/>
                </a:lnTo>
                <a:cubicBezTo>
                  <a:pt x="3857210" y="1640145"/>
                  <a:pt x="3845140" y="1652215"/>
                  <a:pt x="3830250" y="1652215"/>
                </a:cubicBezTo>
                <a:lnTo>
                  <a:pt x="26960" y="1652215"/>
                </a:lnTo>
                <a:cubicBezTo>
                  <a:pt x="12070" y="1652215"/>
                  <a:pt x="0" y="1640145"/>
                  <a:pt x="0" y="1625255"/>
                </a:cubicBezTo>
                <a:lnTo>
                  <a:pt x="0" y="26960"/>
                </a:lnTo>
                <a:cubicBezTo>
                  <a:pt x="0" y="12070"/>
                  <a:pt x="12070" y="0"/>
                  <a:pt x="2696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AEA36F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998335" y="4956269"/>
            <a:ext cx="1117131" cy="1925806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5792842" y="-2689243"/>
            <a:ext cx="719405" cy="7673659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9601665" flipH="1">
            <a:off x="-611188" y="-1251561"/>
            <a:ext cx="1410815" cy="3161491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AFD6ADE-3FFA-F2AB-0542-26BC56C17553}"/>
              </a:ext>
            </a:extLst>
          </p:cNvPr>
          <p:cNvSpPr txBox="1"/>
          <p:nvPr/>
        </p:nvSpPr>
        <p:spPr>
          <a:xfrm>
            <a:off x="1074715" y="154144"/>
            <a:ext cx="1065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F470E26-96C8-F828-DABB-D1404F6C5A62}"/>
              </a:ext>
            </a:extLst>
          </p:cNvPr>
          <p:cNvSpPr txBox="1"/>
          <p:nvPr/>
        </p:nvSpPr>
        <p:spPr>
          <a:xfrm>
            <a:off x="867685" y="1523579"/>
            <a:ext cx="106603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1.1.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.2.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sã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1.3.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Hán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trừu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7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13656">
            <a:off x="1350175" y="1033924"/>
            <a:ext cx="10053695" cy="5148069"/>
          </a:xfrm>
          <a:custGeom>
            <a:avLst/>
            <a:gdLst/>
            <a:ahLst/>
            <a:cxnLst/>
            <a:rect l="l" t="t" r="r" b="b"/>
            <a:pathLst>
              <a:path w="3971830" h="2033805">
                <a:moveTo>
                  <a:pt x="26182" y="0"/>
                </a:moveTo>
                <a:lnTo>
                  <a:pt x="3945648" y="0"/>
                </a:lnTo>
                <a:cubicBezTo>
                  <a:pt x="3960108" y="0"/>
                  <a:pt x="3971830" y="11722"/>
                  <a:pt x="3971830" y="26182"/>
                </a:cubicBezTo>
                <a:lnTo>
                  <a:pt x="3971830" y="2007623"/>
                </a:lnTo>
                <a:cubicBezTo>
                  <a:pt x="3971830" y="2014567"/>
                  <a:pt x="3969072" y="2021226"/>
                  <a:pt x="3964162" y="2026136"/>
                </a:cubicBezTo>
                <a:cubicBezTo>
                  <a:pt x="3959251" y="2031047"/>
                  <a:pt x="3952592" y="2033805"/>
                  <a:pt x="3945648" y="2033805"/>
                </a:cubicBezTo>
                <a:lnTo>
                  <a:pt x="26182" y="2033805"/>
                </a:lnTo>
                <a:cubicBezTo>
                  <a:pt x="19238" y="2033805"/>
                  <a:pt x="12579" y="2031047"/>
                  <a:pt x="7669" y="2026136"/>
                </a:cubicBezTo>
                <a:cubicBezTo>
                  <a:pt x="2758" y="2021226"/>
                  <a:pt x="0" y="2014567"/>
                  <a:pt x="0" y="2007623"/>
                </a:cubicBezTo>
                <a:lnTo>
                  <a:pt x="0" y="26182"/>
                </a:lnTo>
                <a:cubicBezTo>
                  <a:pt x="0" y="19238"/>
                  <a:pt x="2758" y="12579"/>
                  <a:pt x="7669" y="7669"/>
                </a:cubicBezTo>
                <a:cubicBezTo>
                  <a:pt x="12579" y="2758"/>
                  <a:pt x="19238" y="0"/>
                  <a:pt x="26182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104834">
            <a:off x="2093179" y="1424264"/>
            <a:ext cx="8817210" cy="4335191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2401743" y="806146"/>
            <a:ext cx="3540308" cy="5148069"/>
            <a:chOff x="0" y="0"/>
            <a:chExt cx="1398640" cy="2033805"/>
          </a:xfrm>
          <a:solidFill>
            <a:srgbClr val="00B0F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2099374" y="1397542"/>
            <a:ext cx="8804820" cy="4358386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132327">
            <a:off x="858519" y="1303862"/>
            <a:ext cx="761459" cy="4433141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90507" y="3380181"/>
            <a:ext cx="2313801" cy="3955215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1909642">
            <a:off x="8231193" y="146114"/>
            <a:ext cx="4157287" cy="325834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174069">
            <a:off x="3110095" y="2792532"/>
            <a:ext cx="6904457" cy="1089660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I: NGHĨA CỦA MỘT SỐ TỪ, THÀNH NGỮ HÁN VIỆT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10656418">
            <a:off x="666780" y="601920"/>
            <a:ext cx="10053695" cy="5148069"/>
            <a:chOff x="0" y="0"/>
            <a:chExt cx="3971830" cy="2033805"/>
          </a:xfrm>
          <a:solidFill>
            <a:srgbClr val="92D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656418">
            <a:off x="10929500" y="305114"/>
            <a:ext cx="3540308" cy="5148069"/>
            <a:chOff x="0" y="0"/>
            <a:chExt cx="1398640" cy="2033805"/>
          </a:xfrm>
          <a:solidFill>
            <a:srgbClr val="92D05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675089">
            <a:off x="10442838" y="662577"/>
            <a:ext cx="761459" cy="4433141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21450123">
            <a:off x="1213440" y="1022712"/>
            <a:ext cx="8825167" cy="4409061"/>
          </a:xfrm>
          <a:custGeom>
            <a:avLst/>
            <a:gdLst/>
            <a:ahLst/>
            <a:cxnLst/>
            <a:rect l="l" t="t" r="r" b="b"/>
            <a:pathLst>
              <a:path w="3486486" h="1741851">
                <a:moveTo>
                  <a:pt x="29827" y="0"/>
                </a:moveTo>
                <a:lnTo>
                  <a:pt x="3456660" y="0"/>
                </a:lnTo>
                <a:cubicBezTo>
                  <a:pt x="3473132" y="0"/>
                  <a:pt x="3486486" y="13354"/>
                  <a:pt x="3486486" y="29827"/>
                </a:cubicBezTo>
                <a:lnTo>
                  <a:pt x="3486486" y="1712024"/>
                </a:lnTo>
                <a:cubicBezTo>
                  <a:pt x="3486486" y="1719935"/>
                  <a:pt x="3483344" y="1727521"/>
                  <a:pt x="3477750" y="1733115"/>
                </a:cubicBezTo>
                <a:cubicBezTo>
                  <a:pt x="3472156" y="1738709"/>
                  <a:pt x="3464570" y="1741851"/>
                  <a:pt x="3456660" y="1741851"/>
                </a:cubicBezTo>
                <a:lnTo>
                  <a:pt x="29827" y="1741851"/>
                </a:lnTo>
                <a:cubicBezTo>
                  <a:pt x="13354" y="1741851"/>
                  <a:pt x="0" y="1728497"/>
                  <a:pt x="0" y="1712024"/>
                </a:cubicBezTo>
                <a:lnTo>
                  <a:pt x="0" y="29827"/>
                </a:lnTo>
                <a:cubicBezTo>
                  <a:pt x="0" y="13354"/>
                  <a:pt x="13354" y="0"/>
                  <a:pt x="29827" y="0"/>
                </a:cubicBezTo>
                <a:close/>
              </a:path>
            </a:pathLst>
          </a:custGeom>
          <a:solidFill>
            <a:srgbClr val="00B0F0"/>
          </a:solidFill>
          <a:ln w="38100" cap="rnd">
            <a:solidFill>
              <a:srgbClr val="C79179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57607">
            <a:off x="2355668" y="1489838"/>
            <a:ext cx="6725645" cy="296170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-6421755">
            <a:off x="9769350" y="230505"/>
            <a:ext cx="2558260" cy="1608345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5611" y="4075038"/>
            <a:ext cx="1599125" cy="2926547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-150212">
            <a:off x="2709225" y="2411004"/>
            <a:ext cx="605206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3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247000" y="685800"/>
            <a:ext cx="5259201" cy="5486400"/>
          </a:xfrm>
          <a:custGeom>
            <a:avLst/>
            <a:gdLst/>
            <a:ahLst/>
            <a:cxnLst/>
            <a:rect l="l" t="t" r="r" b="b"/>
            <a:pathLst>
              <a:path w="2077709" h="2167467">
                <a:moveTo>
                  <a:pt x="50050" y="0"/>
                </a:moveTo>
                <a:lnTo>
                  <a:pt x="2027658" y="0"/>
                </a:lnTo>
                <a:cubicBezTo>
                  <a:pt x="2055301" y="0"/>
                  <a:pt x="2077709" y="22408"/>
                  <a:pt x="2077709" y="50050"/>
                </a:cubicBezTo>
                <a:lnTo>
                  <a:pt x="2077709" y="2117416"/>
                </a:lnTo>
                <a:cubicBezTo>
                  <a:pt x="2077709" y="2145058"/>
                  <a:pt x="2055301" y="2167467"/>
                  <a:pt x="2027658" y="2167467"/>
                </a:cubicBezTo>
                <a:lnTo>
                  <a:pt x="50050" y="2167467"/>
                </a:lnTo>
                <a:cubicBezTo>
                  <a:pt x="36776" y="2167467"/>
                  <a:pt x="24046" y="2162194"/>
                  <a:pt x="14659" y="2152807"/>
                </a:cubicBezTo>
                <a:cubicBezTo>
                  <a:pt x="5273" y="2143421"/>
                  <a:pt x="0" y="2130690"/>
                  <a:pt x="0" y="2117416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4533" y="756448"/>
            <a:ext cx="5259201" cy="5559096"/>
          </a:xfrm>
          <a:custGeom>
            <a:avLst/>
            <a:gdLst/>
            <a:ahLst/>
            <a:cxnLst/>
            <a:rect l="l" t="t" r="r" b="b"/>
            <a:pathLst>
              <a:path w="2077709" h="2196187">
                <a:moveTo>
                  <a:pt x="50050" y="0"/>
                </a:moveTo>
                <a:lnTo>
                  <a:pt x="2027658" y="0"/>
                </a:lnTo>
                <a:cubicBezTo>
                  <a:pt x="2055301" y="0"/>
                  <a:pt x="2077709" y="22408"/>
                  <a:pt x="2077709" y="50050"/>
                </a:cubicBezTo>
                <a:lnTo>
                  <a:pt x="2077709" y="2146137"/>
                </a:lnTo>
                <a:cubicBezTo>
                  <a:pt x="2077709" y="2173779"/>
                  <a:pt x="2055301" y="2196187"/>
                  <a:pt x="2027658" y="2196187"/>
                </a:cubicBezTo>
                <a:lnTo>
                  <a:pt x="50050" y="2196187"/>
                </a:lnTo>
                <a:cubicBezTo>
                  <a:pt x="36776" y="2196187"/>
                  <a:pt x="24046" y="2190914"/>
                  <a:pt x="14659" y="2181528"/>
                </a:cubicBezTo>
                <a:cubicBezTo>
                  <a:pt x="5273" y="2172142"/>
                  <a:pt x="0" y="2159411"/>
                  <a:pt x="0" y="2146137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-291588">
            <a:off x="1009614" y="1302073"/>
            <a:ext cx="4610628" cy="4581049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00082" y="1126002"/>
            <a:ext cx="4230311" cy="4819987"/>
          </a:xfrm>
          <a:custGeom>
            <a:avLst/>
            <a:gdLst/>
            <a:ahLst/>
            <a:cxnLst/>
            <a:rect l="l" t="t" r="r" b="b"/>
            <a:pathLst>
              <a:path w="1671234" h="1904192">
                <a:moveTo>
                  <a:pt x="62224" y="0"/>
                </a:moveTo>
                <a:lnTo>
                  <a:pt x="1609011" y="0"/>
                </a:lnTo>
                <a:cubicBezTo>
                  <a:pt x="1643376" y="0"/>
                  <a:pt x="1671234" y="27858"/>
                  <a:pt x="1671234" y="62224"/>
                </a:cubicBezTo>
                <a:lnTo>
                  <a:pt x="1671234" y="1841969"/>
                </a:lnTo>
                <a:cubicBezTo>
                  <a:pt x="1671234" y="1876334"/>
                  <a:pt x="1643376" y="1904192"/>
                  <a:pt x="1609011" y="1904192"/>
                </a:cubicBezTo>
                <a:lnTo>
                  <a:pt x="62224" y="1904192"/>
                </a:lnTo>
                <a:cubicBezTo>
                  <a:pt x="27858" y="1904192"/>
                  <a:pt x="0" y="1876334"/>
                  <a:pt x="0" y="1841969"/>
                </a:cubicBezTo>
                <a:lnTo>
                  <a:pt x="0" y="62224"/>
                </a:lnTo>
                <a:cubicBezTo>
                  <a:pt x="0" y="27858"/>
                  <a:pt x="27858" y="0"/>
                  <a:pt x="62224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736298" y="1085082"/>
            <a:ext cx="719405" cy="4910525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503750" y="3708710"/>
            <a:ext cx="1688250" cy="4260567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25950" y="304419"/>
            <a:ext cx="1259791" cy="122896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 rot="21313671">
            <a:off x="1112501" y="2702220"/>
            <a:ext cx="425733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C10E7260-CF10-A413-8F33-8FDBE8273EB7}"/>
              </a:ext>
            </a:extLst>
          </p:cNvPr>
          <p:cNvSpPr/>
          <p:nvPr/>
        </p:nvSpPr>
        <p:spPr>
          <a:xfrm>
            <a:off x="7002565" y="1925443"/>
            <a:ext cx="3378128" cy="305079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75657" y="382263"/>
            <a:ext cx="11676501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+mj-lt"/>
              </a:rPr>
              <a:t>Câu 1. </a:t>
            </a:r>
            <a:r>
              <a:rPr lang="vi-VN" sz="3000" dirty="0">
                <a:latin typeface="+mj-lt"/>
              </a:rPr>
              <a:t>Từ nào đồng nghĩa với từ </a:t>
            </a:r>
            <a:r>
              <a:rPr lang="vi-VN" sz="3000" i="1" dirty="0">
                <a:latin typeface="+mj-lt"/>
              </a:rPr>
              <a:t>gầy</a:t>
            </a:r>
            <a:r>
              <a:rPr lang="vi-VN" sz="3000" dirty="0">
                <a:latin typeface="+mj-lt"/>
              </a:rPr>
              <a:t>?</a:t>
            </a:r>
            <a:endParaRPr lang="en-US" sz="3000" dirty="0">
              <a:latin typeface="+mj-lt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trịa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nào có thể thay thế cho từ 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trong câu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của tôi bị chết máy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B.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ra từ đồng nghĩa trong các câu thơ sau: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Bác đã đi rồi sao Bác 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đang đẹp, nắng xanh trời.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Bác đã lên đường theo tổ tiên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Mác – </a:t>
            </a:r>
            <a:r>
              <a:rPr lang="vi-VN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Lênin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thế giới Người hiền.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Bảy mươi chín tuổi xuân trong 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cuộc trường sinh nhẹ cánh bay.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527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709240" y="759038"/>
            <a:ext cx="11069932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vi-VN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mang sắc thái nghĩa chỉ sự thân mật, bỗ bã?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B.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D.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Hốc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vi-VN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mang sắc thái nghĩa chỉ sự kính trọng, người gửi thường có vai vế thấp hơn người nhận?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B. Cho		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D.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6. </a:t>
            </a:r>
            <a:r>
              <a:rPr 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đồng nghĩa với từ in đậm trong câu </a:t>
            </a:r>
            <a:r>
              <a:rPr lang="vi-VN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Trông nó làm thật </a:t>
            </a:r>
            <a:r>
              <a:rPr lang="vi-VN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chướng mắt</a:t>
            </a:r>
            <a:r>
              <a:rPr 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B.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						D.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705708" y="636104"/>
            <a:ext cx="1106993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văn sau và chỉ ra sắc thái nghĩa của những từ in đậm: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lúa chín dưới đồng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vàng xuộm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lại. Nắng nhạt ngả màu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vàng hoe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vườn, lắc lư những chùm quả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vàng lịm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không trông thấy cuống, như những chuỗi tràng hạt bồ đề treo lơ lửng.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79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628088" y="443634"/>
            <a:ext cx="1106993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8.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in đậm nào dưới đây chỉ màu xanh tươi mỡ màng?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Trời thu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ngắt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mấy tầng cao.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Nhớ từ sóng Hạ Long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biếc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Tháng tám trời thu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thắm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Suối dài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mướt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nương ngô.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9.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in đậm nào sau đây chỉ ánh sáng mang sắc thái sáng long lanh, lấp lánh?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bạch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rồi mà vẫn còn ngủ.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Mặt hồ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loáng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dưới ánh nắng.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Căn phòng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choang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ánh điện.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Lửa cháy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rực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một góc trời.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705708" y="636104"/>
            <a:ext cx="110699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10.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in đậm nào dưới đây chỉ màu trắng mang sắc thái trắng hoàn toàn, không có vết nào của màu khác?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Những khuôn mặt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 bệch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những bước chân nặng như đeo đá.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Bông hoa huệ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 muốt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Đàn cò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 phau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Hoa ban nở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 xóa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núi rừng.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6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709240" y="553214"/>
            <a:ext cx="1106993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11.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sinh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trong câu sau thể hiện thái độ gì của tác giả?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 Các em được hưởng sự may mắn đó là nhờ sự hi sinh của biết bao đồng bào Việt Nam.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774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247000" y="685800"/>
            <a:ext cx="5259201" cy="5486400"/>
          </a:xfrm>
          <a:custGeom>
            <a:avLst/>
            <a:gdLst/>
            <a:ahLst/>
            <a:cxnLst/>
            <a:rect l="l" t="t" r="r" b="b"/>
            <a:pathLst>
              <a:path w="2077709" h="2167467">
                <a:moveTo>
                  <a:pt x="50050" y="0"/>
                </a:moveTo>
                <a:lnTo>
                  <a:pt x="2027658" y="0"/>
                </a:lnTo>
                <a:cubicBezTo>
                  <a:pt x="2055301" y="0"/>
                  <a:pt x="2077709" y="22408"/>
                  <a:pt x="2077709" y="50050"/>
                </a:cubicBezTo>
                <a:lnTo>
                  <a:pt x="2077709" y="2117416"/>
                </a:lnTo>
                <a:cubicBezTo>
                  <a:pt x="2077709" y="2145058"/>
                  <a:pt x="2055301" y="2167467"/>
                  <a:pt x="2027658" y="2167467"/>
                </a:cubicBezTo>
                <a:lnTo>
                  <a:pt x="50050" y="2167467"/>
                </a:lnTo>
                <a:cubicBezTo>
                  <a:pt x="36776" y="2167467"/>
                  <a:pt x="24046" y="2162194"/>
                  <a:pt x="14659" y="2152807"/>
                </a:cubicBezTo>
                <a:cubicBezTo>
                  <a:pt x="5273" y="2143421"/>
                  <a:pt x="0" y="2130690"/>
                  <a:pt x="0" y="2117416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4533" y="756448"/>
            <a:ext cx="5259201" cy="5559096"/>
          </a:xfrm>
          <a:custGeom>
            <a:avLst/>
            <a:gdLst/>
            <a:ahLst/>
            <a:cxnLst/>
            <a:rect l="l" t="t" r="r" b="b"/>
            <a:pathLst>
              <a:path w="2077709" h="2196187">
                <a:moveTo>
                  <a:pt x="50050" y="0"/>
                </a:moveTo>
                <a:lnTo>
                  <a:pt x="2027658" y="0"/>
                </a:lnTo>
                <a:cubicBezTo>
                  <a:pt x="2055301" y="0"/>
                  <a:pt x="2077709" y="22408"/>
                  <a:pt x="2077709" y="50050"/>
                </a:cubicBezTo>
                <a:lnTo>
                  <a:pt x="2077709" y="2146137"/>
                </a:lnTo>
                <a:cubicBezTo>
                  <a:pt x="2077709" y="2173779"/>
                  <a:pt x="2055301" y="2196187"/>
                  <a:pt x="2027658" y="2196187"/>
                </a:cubicBezTo>
                <a:lnTo>
                  <a:pt x="50050" y="2196187"/>
                </a:lnTo>
                <a:cubicBezTo>
                  <a:pt x="36776" y="2196187"/>
                  <a:pt x="24046" y="2190914"/>
                  <a:pt x="14659" y="2181528"/>
                </a:cubicBezTo>
                <a:cubicBezTo>
                  <a:pt x="5273" y="2172142"/>
                  <a:pt x="0" y="2159411"/>
                  <a:pt x="0" y="2146137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-291588">
            <a:off x="1009614" y="1302073"/>
            <a:ext cx="4610628" cy="4581049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00082" y="1126002"/>
            <a:ext cx="4230311" cy="4819987"/>
          </a:xfrm>
          <a:custGeom>
            <a:avLst/>
            <a:gdLst/>
            <a:ahLst/>
            <a:cxnLst/>
            <a:rect l="l" t="t" r="r" b="b"/>
            <a:pathLst>
              <a:path w="1671234" h="1904192">
                <a:moveTo>
                  <a:pt x="62224" y="0"/>
                </a:moveTo>
                <a:lnTo>
                  <a:pt x="1609011" y="0"/>
                </a:lnTo>
                <a:cubicBezTo>
                  <a:pt x="1643376" y="0"/>
                  <a:pt x="1671234" y="27858"/>
                  <a:pt x="1671234" y="62224"/>
                </a:cubicBezTo>
                <a:lnTo>
                  <a:pt x="1671234" y="1841969"/>
                </a:lnTo>
                <a:cubicBezTo>
                  <a:pt x="1671234" y="1876334"/>
                  <a:pt x="1643376" y="1904192"/>
                  <a:pt x="1609011" y="1904192"/>
                </a:cubicBezTo>
                <a:lnTo>
                  <a:pt x="62224" y="1904192"/>
                </a:lnTo>
                <a:cubicBezTo>
                  <a:pt x="27858" y="1904192"/>
                  <a:pt x="0" y="1876334"/>
                  <a:pt x="0" y="1841969"/>
                </a:cubicBezTo>
                <a:lnTo>
                  <a:pt x="0" y="62224"/>
                </a:lnTo>
                <a:cubicBezTo>
                  <a:pt x="0" y="27858"/>
                  <a:pt x="27858" y="0"/>
                  <a:pt x="62224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736298" y="1085082"/>
            <a:ext cx="719405" cy="4910525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503750" y="3708710"/>
            <a:ext cx="1688250" cy="4260567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25950" y="304419"/>
            <a:ext cx="1259791" cy="122896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 rot="21313671">
            <a:off x="1112501" y="2702220"/>
            <a:ext cx="425733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C10E7260-CF10-A413-8F33-8FDBE8273EB7}"/>
              </a:ext>
            </a:extLst>
          </p:cNvPr>
          <p:cNvSpPr/>
          <p:nvPr/>
        </p:nvSpPr>
        <p:spPr>
          <a:xfrm>
            <a:off x="7002565" y="1925443"/>
            <a:ext cx="3378128" cy="305079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0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701015" y="461939"/>
            <a:ext cx="1149098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sắc thái nghĩa của từ ngữ in đậm trong trường hợp sau: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tréo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627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10656418">
            <a:off x="666780" y="601920"/>
            <a:ext cx="10053695" cy="5148069"/>
            <a:chOff x="0" y="0"/>
            <a:chExt cx="3971830" cy="2033805"/>
          </a:xfrm>
          <a:solidFill>
            <a:srgbClr val="92D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656418">
            <a:off x="10929500" y="305114"/>
            <a:ext cx="3540308" cy="5148069"/>
            <a:chOff x="0" y="0"/>
            <a:chExt cx="1398640" cy="2033805"/>
          </a:xfrm>
          <a:solidFill>
            <a:srgbClr val="92D05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675089">
            <a:off x="10442838" y="662577"/>
            <a:ext cx="761459" cy="4433141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21450123">
            <a:off x="1213440" y="1022712"/>
            <a:ext cx="8825167" cy="4409061"/>
          </a:xfrm>
          <a:custGeom>
            <a:avLst/>
            <a:gdLst/>
            <a:ahLst/>
            <a:cxnLst/>
            <a:rect l="l" t="t" r="r" b="b"/>
            <a:pathLst>
              <a:path w="3486486" h="1741851">
                <a:moveTo>
                  <a:pt x="29827" y="0"/>
                </a:moveTo>
                <a:lnTo>
                  <a:pt x="3456660" y="0"/>
                </a:lnTo>
                <a:cubicBezTo>
                  <a:pt x="3473132" y="0"/>
                  <a:pt x="3486486" y="13354"/>
                  <a:pt x="3486486" y="29827"/>
                </a:cubicBezTo>
                <a:lnTo>
                  <a:pt x="3486486" y="1712024"/>
                </a:lnTo>
                <a:cubicBezTo>
                  <a:pt x="3486486" y="1719935"/>
                  <a:pt x="3483344" y="1727521"/>
                  <a:pt x="3477750" y="1733115"/>
                </a:cubicBezTo>
                <a:cubicBezTo>
                  <a:pt x="3472156" y="1738709"/>
                  <a:pt x="3464570" y="1741851"/>
                  <a:pt x="3456660" y="1741851"/>
                </a:cubicBezTo>
                <a:lnTo>
                  <a:pt x="29827" y="1741851"/>
                </a:lnTo>
                <a:cubicBezTo>
                  <a:pt x="13354" y="1741851"/>
                  <a:pt x="0" y="1728497"/>
                  <a:pt x="0" y="1712024"/>
                </a:cubicBezTo>
                <a:lnTo>
                  <a:pt x="0" y="29827"/>
                </a:lnTo>
                <a:cubicBezTo>
                  <a:pt x="0" y="13354"/>
                  <a:pt x="13354" y="0"/>
                  <a:pt x="29827" y="0"/>
                </a:cubicBezTo>
                <a:close/>
              </a:path>
            </a:pathLst>
          </a:custGeom>
          <a:solidFill>
            <a:srgbClr val="00B0F0"/>
          </a:solidFill>
          <a:ln w="38100" cap="rnd">
            <a:solidFill>
              <a:srgbClr val="C79179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57607">
            <a:off x="2355668" y="1489838"/>
            <a:ext cx="6725645" cy="296170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-6421755">
            <a:off x="9769350" y="230505"/>
            <a:ext cx="2558260" cy="1608345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5611" y="4075038"/>
            <a:ext cx="1599125" cy="2926547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-150212">
            <a:off x="2709350" y="2632138"/>
            <a:ext cx="579158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0E8E3DD1-2DB2-4712-405B-BBF2A5DBF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221101"/>
              </p:ext>
            </p:extLst>
          </p:nvPr>
        </p:nvGraphicFramePr>
        <p:xfrm>
          <a:off x="710814" y="1160790"/>
          <a:ext cx="10690728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2751">
                  <a:extLst>
                    <a:ext uri="{9D8B030D-6E8A-4147-A177-3AD203B41FA5}">
                      <a16:colId xmlns:a16="http://schemas.microsoft.com/office/drawing/2014/main" val="2066574055"/>
                    </a:ext>
                  </a:extLst>
                </a:gridCol>
                <a:gridCol w="8717977">
                  <a:extLst>
                    <a:ext uri="{9D8B030D-6E8A-4147-A177-3AD203B41FA5}">
                      <a16:colId xmlns:a16="http://schemas.microsoft.com/office/drawing/2014/main" val="10655840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 thái nghĩa của từ ngữ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75268"/>
                  </a:ext>
                </a:extLst>
              </a:tr>
              <a:tr h="1295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vểnh râu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lên mặt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“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“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 Trong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biếm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133743"/>
                  </a:ext>
                </a:extLst>
              </a:tr>
              <a:tr h="5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quệt 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giễu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cợt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Xuân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75059"/>
                  </a:ext>
                </a:extLst>
              </a:tr>
              <a:tr h="38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chọe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cợt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399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11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713891" y="497349"/>
            <a:ext cx="1149098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Yết Kiêu đến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 đô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Thăng Long,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yết kiến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vua Trần Nhân Tông.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 Nhà vua: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Trẫm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cho nhà ngươi một loại binh khí.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 Yết Kiêu: Tâu 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bệ hạ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thần chỉ xin một chiếc dùi sắt.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 Nhà vua: Để làm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 Yết Kiêu: Để dùi thủng chiến thuyền của giặc, vì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thần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có thể lặn hàng giờ dưới nước.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826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773C963-7FF9-AB51-79BB-408CD513F02E}"/>
              </a:ext>
            </a:extLst>
          </p:cNvPr>
          <p:cNvSpPr txBox="1"/>
          <p:nvPr/>
        </p:nvSpPr>
        <p:spPr>
          <a:xfrm>
            <a:off x="594812" y="1006927"/>
            <a:ext cx="9446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9604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E2CC705-E253-E5B5-07BB-88A7934A5808}"/>
              </a:ext>
            </a:extLst>
          </p:cNvPr>
          <p:cNvSpPr txBox="1"/>
          <p:nvPr/>
        </p:nvSpPr>
        <p:spPr>
          <a:xfrm>
            <a:off x="836773" y="4470598"/>
            <a:ext cx="111219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sử dụng các từ ngữ in đậm đã đem lại sắc thái cổ kính, trang trọng cho lời 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3" name="Bảng 12">
            <a:extLst>
              <a:ext uri="{FF2B5EF4-FFF2-40B4-BE49-F238E27FC236}">
                <a16:creationId xmlns:a16="http://schemas.microsoft.com/office/drawing/2014/main" id="{155A8BC3-C2D2-7B66-EDA9-4962ACEF4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62359"/>
              </p:ext>
            </p:extLst>
          </p:nvPr>
        </p:nvGraphicFramePr>
        <p:xfrm>
          <a:off x="1006988" y="1802514"/>
          <a:ext cx="1039843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4798">
                  <a:extLst>
                    <a:ext uri="{9D8B030D-6E8A-4147-A177-3AD203B41FA5}">
                      <a16:colId xmlns:a16="http://schemas.microsoft.com/office/drawing/2014/main" val="415778392"/>
                    </a:ext>
                  </a:extLst>
                </a:gridCol>
                <a:gridCol w="7863634">
                  <a:extLst>
                    <a:ext uri="{9D8B030D-6E8A-4147-A177-3AD203B41FA5}">
                      <a16:colId xmlns:a16="http://schemas.microsoft.com/office/drawing/2014/main" val="1649006736"/>
                    </a:ext>
                  </a:extLst>
                </a:gridCol>
              </a:tblGrid>
              <a:tr h="208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3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3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61320"/>
                  </a:ext>
                </a:extLst>
              </a:tr>
              <a:tr h="208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3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đô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308324"/>
                  </a:ext>
                </a:extLst>
              </a:tr>
              <a:tr h="282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3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yết kiến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20169"/>
                  </a:ext>
                </a:extLst>
              </a:tr>
              <a:tr h="208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3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trẫm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297938"/>
                  </a:ext>
                </a:extLst>
              </a:tr>
              <a:tr h="208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3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94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02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578750" y="2775222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509919" y="443634"/>
            <a:ext cx="11824643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ta!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Văn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1971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1979)</a:t>
            </a: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406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68534FE-4AAE-B78E-D5E1-A51306D75A82}"/>
              </a:ext>
            </a:extLst>
          </p:cNvPr>
          <p:cNvSpPr txBox="1"/>
          <p:nvPr/>
        </p:nvSpPr>
        <p:spPr>
          <a:xfrm>
            <a:off x="941604" y="1397459"/>
            <a:ext cx="101577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"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“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 bay lâu nay, bác tới nhà.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(Nguyễn Khuyến, 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 đến chơi nhà)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400"/>
            </a:pP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400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57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578750" y="2775222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509919" y="443634"/>
            <a:ext cx="114488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Ghé mắt trông ngang thấy bảng treo,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Kìa đền Thái thú</a:t>
            </a:r>
            <a:r>
              <a:rPr lang="vi-V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đúng cheo leo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đây đổi phận làm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anh hùng há bấy nhiêu!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NXB Văn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2008)</a:t>
            </a:r>
          </a:p>
        </p:txBody>
      </p:sp>
    </p:spTree>
    <p:extLst>
      <p:ext uri="{BB962C8B-B14F-4D97-AF65-F5344CB8AC3E}">
        <p14:creationId xmlns:p14="http://schemas.microsoft.com/office/powerpoint/2010/main" val="419343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78" y="-130907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11223" y="130907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509919" y="443634"/>
            <a:ext cx="1095869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Loa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Dậu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(1789),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khi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vua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Quang Trung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cho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binh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tấn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công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,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triệt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hạ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đốn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Ngọc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Hồi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,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quân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Thanh tan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tác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có thể thay từ "ngang” bằng từ "lên”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Ghé mắt trông ngang thấy bảng treo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không? Vì sao?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Thử thay thế từ “cheo leo" trong câu thơ “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Kìa đền Thái thú</a:t>
            </a:r>
            <a:r>
              <a:rPr lang="vi-V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đúng cheo leo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một hoặc một số từ có nghĩa tương 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đó, chỉ ra cái hay trong việc sử dụng từ ngữ của Hồ Xuân Hương.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1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68534FE-4AAE-B78E-D5E1-A51306D75A82}"/>
              </a:ext>
            </a:extLst>
          </p:cNvPr>
          <p:cNvSpPr txBox="1"/>
          <p:nvPr/>
        </p:nvSpPr>
        <p:spPr>
          <a:xfrm>
            <a:off x="616265" y="1134071"/>
            <a:ext cx="108921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thể thay từ "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bằng từ "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lên”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đền Sầm Nghi 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Sầm Nghi 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73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68534FE-4AAE-B78E-D5E1-A51306D75A82}"/>
              </a:ext>
            </a:extLst>
          </p:cNvPr>
          <p:cNvSpPr txBox="1"/>
          <p:nvPr/>
        </p:nvSpPr>
        <p:spPr>
          <a:xfrm>
            <a:off x="616265" y="1134071"/>
            <a:ext cx="108921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29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578750" y="2775222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652532" y="379163"/>
            <a:ext cx="109984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05156CE1-0401-8D31-25FE-9664394B7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780605"/>
              </p:ext>
            </p:extLst>
          </p:nvPr>
        </p:nvGraphicFramePr>
        <p:xfrm>
          <a:off x="922688" y="2425048"/>
          <a:ext cx="7524266" cy="4251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834">
                  <a:extLst>
                    <a:ext uri="{9D8B030D-6E8A-4147-A177-3AD203B41FA5}">
                      <a16:colId xmlns:a16="http://schemas.microsoft.com/office/drawing/2014/main" val="2050816849"/>
                    </a:ext>
                  </a:extLst>
                </a:gridCol>
                <a:gridCol w="7033432">
                  <a:extLst>
                    <a:ext uri="{9D8B030D-6E8A-4147-A177-3AD203B41FA5}">
                      <a16:colId xmlns:a16="http://schemas.microsoft.com/office/drawing/2014/main" val="121094856"/>
                    </a:ext>
                  </a:extLst>
                </a:gridCol>
              </a:tblGrid>
              <a:tr h="1581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endParaRPr lang="en-US" sz="3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chờn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vờn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endParaRPr lang="en-US" sz="3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ấp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iu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đượm</a:t>
                      </a:r>
                      <a:endParaRPr lang="en-US" sz="3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05890" algn="ctr"/>
                        </a:tabLst>
                      </a:pP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(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756643"/>
                  </a:ext>
                </a:extLst>
              </a:tr>
              <a:tr h="19767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endParaRPr lang="en-US" sz="3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hắt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xác, gà trưa gáy não nùng</a:t>
                      </a:r>
                      <a:endParaRPr lang="en-US" sz="3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 rượi buồn theo thời dĩ vãng</a:t>
                      </a:r>
                      <a:endParaRPr lang="en-US" sz="3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Chập chờn sống lại những ngày không.</a:t>
                      </a:r>
                      <a:endParaRPr lang="en-US" sz="3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90043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(Lưu Trọng Lư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3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79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91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4423" y="24075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9183" y="1266508"/>
            <a:ext cx="11531889" cy="5477709"/>
            <a:chOff x="0" y="0"/>
            <a:chExt cx="4080594" cy="2073326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85728" y="-29340"/>
            <a:ext cx="11475344" cy="1176927"/>
          </a:xfrm>
          <a:custGeom>
            <a:avLst/>
            <a:gdLst/>
            <a:ahLst/>
            <a:cxnLst/>
            <a:rect l="l" t="t" r="r" b="b"/>
            <a:pathLst>
              <a:path w="4080594" h="464959">
                <a:moveTo>
                  <a:pt x="25484" y="0"/>
                </a:moveTo>
                <a:lnTo>
                  <a:pt x="4055110" y="0"/>
                </a:lnTo>
                <a:cubicBezTo>
                  <a:pt x="4061869" y="0"/>
                  <a:pt x="4068351" y="2685"/>
                  <a:pt x="4073130" y="7464"/>
                </a:cubicBezTo>
                <a:cubicBezTo>
                  <a:pt x="4077909" y="12243"/>
                  <a:pt x="4080594" y="18725"/>
                  <a:pt x="4080594" y="25484"/>
                </a:cubicBezTo>
                <a:lnTo>
                  <a:pt x="4080594" y="439475"/>
                </a:lnTo>
                <a:cubicBezTo>
                  <a:pt x="4080594" y="446233"/>
                  <a:pt x="4077909" y="452715"/>
                  <a:pt x="4073130" y="457495"/>
                </a:cubicBezTo>
                <a:cubicBezTo>
                  <a:pt x="4068351" y="462274"/>
                  <a:pt x="4061869" y="464959"/>
                  <a:pt x="4055110" y="464959"/>
                </a:cubicBezTo>
                <a:lnTo>
                  <a:pt x="25484" y="464959"/>
                </a:lnTo>
                <a:cubicBezTo>
                  <a:pt x="11410" y="464959"/>
                  <a:pt x="0" y="453549"/>
                  <a:pt x="0" y="439475"/>
                </a:cubicBezTo>
                <a:lnTo>
                  <a:pt x="0" y="25484"/>
                </a:lnTo>
                <a:cubicBezTo>
                  <a:pt x="0" y="18725"/>
                  <a:pt x="2685" y="12243"/>
                  <a:pt x="7464" y="7464"/>
                </a:cubicBezTo>
                <a:cubicBezTo>
                  <a:pt x="12243" y="2685"/>
                  <a:pt x="18725" y="0"/>
                  <a:pt x="25484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85728" y="1466211"/>
            <a:ext cx="11115976" cy="5062605"/>
          </a:xfrm>
          <a:custGeom>
            <a:avLst/>
            <a:gdLst/>
            <a:ahLst/>
            <a:cxnLst/>
            <a:rect l="l" t="t" r="r" b="b"/>
            <a:pathLst>
              <a:path w="3857210" h="1652215">
                <a:moveTo>
                  <a:pt x="26960" y="0"/>
                </a:moveTo>
                <a:lnTo>
                  <a:pt x="3830250" y="0"/>
                </a:lnTo>
                <a:cubicBezTo>
                  <a:pt x="3845140" y="0"/>
                  <a:pt x="3857210" y="12070"/>
                  <a:pt x="3857210" y="26960"/>
                </a:cubicBezTo>
                <a:lnTo>
                  <a:pt x="3857210" y="1625255"/>
                </a:lnTo>
                <a:cubicBezTo>
                  <a:pt x="3857210" y="1640145"/>
                  <a:pt x="3845140" y="1652215"/>
                  <a:pt x="3830250" y="1652215"/>
                </a:cubicBezTo>
                <a:lnTo>
                  <a:pt x="26960" y="1652215"/>
                </a:lnTo>
                <a:cubicBezTo>
                  <a:pt x="12070" y="1652215"/>
                  <a:pt x="0" y="1640145"/>
                  <a:pt x="0" y="1625255"/>
                </a:cubicBezTo>
                <a:lnTo>
                  <a:pt x="0" y="26960"/>
                </a:lnTo>
                <a:cubicBezTo>
                  <a:pt x="0" y="12070"/>
                  <a:pt x="12070" y="0"/>
                  <a:pt x="2696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AEA36F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998335" y="4956269"/>
            <a:ext cx="1117131" cy="1925806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5792842" y="-2689243"/>
            <a:ext cx="719405" cy="7673659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9601665" flipH="1">
            <a:off x="-611188" y="-1251561"/>
            <a:ext cx="1410815" cy="3161491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AFD6ADE-3FFA-F2AB-0542-26BC56C17553}"/>
              </a:ext>
            </a:extLst>
          </p:cNvPr>
          <p:cNvSpPr txBox="1"/>
          <p:nvPr/>
        </p:nvSpPr>
        <p:spPr>
          <a:xfrm>
            <a:off x="2082237" y="113388"/>
            <a:ext cx="8955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nl-NL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từ Hán Việt và yếu tố Hán Việt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5B51E95-F663-FA36-CF72-021C4334F6B5}"/>
              </a:ext>
            </a:extLst>
          </p:cNvPr>
          <p:cNvSpPr txBox="1"/>
          <p:nvPr/>
        </p:nvSpPr>
        <p:spPr>
          <a:xfrm>
            <a:off x="624337" y="1866403"/>
            <a:ext cx="106984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vốn từ gốc Hán, có một bộ phận các từ đơn được cảm nhận như từ thuần Việt, ví dụ: </a:t>
            </a:r>
            <a:r>
              <a:rPr lang="nl-N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tổ, đầu, phòng, cao, tuyết bang, thần, bút,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Từ Hán Việt là từ phức gốc Hán (có chứa yếu tố thường không có khả năng sử dụng độc lập như từ đơn) ít nhiều còn gây khó hiểu như: </a:t>
            </a:r>
            <a:r>
              <a:rPr lang="nl-N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sĩ tử, nhân văn, nhân đạo, không phân, hải phận, địa cực, kí sinh,...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Mỗi tiếng của từ Hán Việt được gọi là yếu tố Hán Việt.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68534FE-4AAE-B78E-D5E1-A51306D75A82}"/>
              </a:ext>
            </a:extLst>
          </p:cNvPr>
          <p:cNvSpPr txBox="1"/>
          <p:nvPr/>
        </p:nvSpPr>
        <p:spPr>
          <a:xfrm>
            <a:off x="616265" y="1134071"/>
            <a:ext cx="108921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“Ấp iu”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gợi bàn tay khéo léo, tấm lòng chi chút của người nhóm lửa lại rất chính xác với công việc nhóm bếp cụ thể.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=&gt;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cảm xúc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kí ức,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bếp lửa, về bà, về quê hương đất nước.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7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74057" y="210810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68534FE-4AAE-B78E-D5E1-A51306D75A82}"/>
              </a:ext>
            </a:extLst>
          </p:cNvPr>
          <p:cNvSpPr txBox="1"/>
          <p:nvPr/>
        </p:nvSpPr>
        <p:spPr>
          <a:xfrm>
            <a:off x="616265" y="1134071"/>
            <a:ext cx="1089210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96940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4423" y="24075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9183" y="1266508"/>
            <a:ext cx="11531889" cy="5477709"/>
            <a:chOff x="0" y="0"/>
            <a:chExt cx="4080594" cy="2073326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85728" y="-29340"/>
            <a:ext cx="11475344" cy="1176927"/>
          </a:xfrm>
          <a:custGeom>
            <a:avLst/>
            <a:gdLst/>
            <a:ahLst/>
            <a:cxnLst/>
            <a:rect l="l" t="t" r="r" b="b"/>
            <a:pathLst>
              <a:path w="4080594" h="464959">
                <a:moveTo>
                  <a:pt x="25484" y="0"/>
                </a:moveTo>
                <a:lnTo>
                  <a:pt x="4055110" y="0"/>
                </a:lnTo>
                <a:cubicBezTo>
                  <a:pt x="4061869" y="0"/>
                  <a:pt x="4068351" y="2685"/>
                  <a:pt x="4073130" y="7464"/>
                </a:cubicBezTo>
                <a:cubicBezTo>
                  <a:pt x="4077909" y="12243"/>
                  <a:pt x="4080594" y="18725"/>
                  <a:pt x="4080594" y="25484"/>
                </a:cubicBezTo>
                <a:lnTo>
                  <a:pt x="4080594" y="439475"/>
                </a:lnTo>
                <a:cubicBezTo>
                  <a:pt x="4080594" y="446233"/>
                  <a:pt x="4077909" y="452715"/>
                  <a:pt x="4073130" y="457495"/>
                </a:cubicBezTo>
                <a:cubicBezTo>
                  <a:pt x="4068351" y="462274"/>
                  <a:pt x="4061869" y="464959"/>
                  <a:pt x="4055110" y="464959"/>
                </a:cubicBezTo>
                <a:lnTo>
                  <a:pt x="25484" y="464959"/>
                </a:lnTo>
                <a:cubicBezTo>
                  <a:pt x="11410" y="464959"/>
                  <a:pt x="0" y="453549"/>
                  <a:pt x="0" y="439475"/>
                </a:cubicBezTo>
                <a:lnTo>
                  <a:pt x="0" y="25484"/>
                </a:lnTo>
                <a:cubicBezTo>
                  <a:pt x="0" y="18725"/>
                  <a:pt x="2685" y="12243"/>
                  <a:pt x="7464" y="7464"/>
                </a:cubicBezTo>
                <a:cubicBezTo>
                  <a:pt x="12243" y="2685"/>
                  <a:pt x="18725" y="0"/>
                  <a:pt x="25484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85728" y="1466211"/>
            <a:ext cx="11115976" cy="5062605"/>
          </a:xfrm>
          <a:custGeom>
            <a:avLst/>
            <a:gdLst/>
            <a:ahLst/>
            <a:cxnLst/>
            <a:rect l="l" t="t" r="r" b="b"/>
            <a:pathLst>
              <a:path w="3857210" h="1652215">
                <a:moveTo>
                  <a:pt x="26960" y="0"/>
                </a:moveTo>
                <a:lnTo>
                  <a:pt x="3830250" y="0"/>
                </a:lnTo>
                <a:cubicBezTo>
                  <a:pt x="3845140" y="0"/>
                  <a:pt x="3857210" y="12070"/>
                  <a:pt x="3857210" y="26960"/>
                </a:cubicBezTo>
                <a:lnTo>
                  <a:pt x="3857210" y="1625255"/>
                </a:lnTo>
                <a:cubicBezTo>
                  <a:pt x="3857210" y="1640145"/>
                  <a:pt x="3845140" y="1652215"/>
                  <a:pt x="3830250" y="1652215"/>
                </a:cubicBezTo>
                <a:lnTo>
                  <a:pt x="26960" y="1652215"/>
                </a:lnTo>
                <a:cubicBezTo>
                  <a:pt x="12070" y="1652215"/>
                  <a:pt x="0" y="1640145"/>
                  <a:pt x="0" y="1625255"/>
                </a:cubicBezTo>
                <a:lnTo>
                  <a:pt x="0" y="26960"/>
                </a:lnTo>
                <a:cubicBezTo>
                  <a:pt x="0" y="12070"/>
                  <a:pt x="12070" y="0"/>
                  <a:pt x="2696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AEA36F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998335" y="4956269"/>
            <a:ext cx="1117131" cy="1925806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5792842" y="-2689243"/>
            <a:ext cx="719405" cy="7673659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9601665" flipH="1">
            <a:off x="-611188" y="-1251561"/>
            <a:ext cx="1410815" cy="3161491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AFD6ADE-3FFA-F2AB-0542-26BC56C17553}"/>
              </a:ext>
            </a:extLst>
          </p:cNvPr>
          <p:cNvSpPr txBox="1"/>
          <p:nvPr/>
        </p:nvSpPr>
        <p:spPr>
          <a:xfrm>
            <a:off x="1074715" y="154144"/>
            <a:ext cx="1065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Hiện tượng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5B51E95-F663-FA36-CF72-021C4334F6B5}"/>
              </a:ext>
            </a:extLst>
          </p:cNvPr>
          <p:cNvSpPr txBox="1"/>
          <p:nvPr/>
        </p:nvSpPr>
        <p:spPr>
          <a:xfrm>
            <a:off x="594476" y="1554928"/>
            <a:ext cx="106984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8940" y="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10656418">
            <a:off x="666780" y="601920"/>
            <a:ext cx="10053695" cy="5148069"/>
            <a:chOff x="0" y="0"/>
            <a:chExt cx="3971830" cy="2033805"/>
          </a:xfrm>
          <a:solidFill>
            <a:srgbClr val="92D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656418">
            <a:off x="10929500" y="305114"/>
            <a:ext cx="3540308" cy="5148069"/>
            <a:chOff x="0" y="0"/>
            <a:chExt cx="1398640" cy="2033805"/>
          </a:xfrm>
          <a:solidFill>
            <a:srgbClr val="92D05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675089">
            <a:off x="10442838" y="662577"/>
            <a:ext cx="761459" cy="4433141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21450123">
            <a:off x="1213440" y="1022712"/>
            <a:ext cx="8825167" cy="4409061"/>
          </a:xfrm>
          <a:custGeom>
            <a:avLst/>
            <a:gdLst/>
            <a:ahLst/>
            <a:cxnLst/>
            <a:rect l="l" t="t" r="r" b="b"/>
            <a:pathLst>
              <a:path w="3486486" h="1741851">
                <a:moveTo>
                  <a:pt x="29827" y="0"/>
                </a:moveTo>
                <a:lnTo>
                  <a:pt x="3456660" y="0"/>
                </a:lnTo>
                <a:cubicBezTo>
                  <a:pt x="3473132" y="0"/>
                  <a:pt x="3486486" y="13354"/>
                  <a:pt x="3486486" y="29827"/>
                </a:cubicBezTo>
                <a:lnTo>
                  <a:pt x="3486486" y="1712024"/>
                </a:lnTo>
                <a:cubicBezTo>
                  <a:pt x="3486486" y="1719935"/>
                  <a:pt x="3483344" y="1727521"/>
                  <a:pt x="3477750" y="1733115"/>
                </a:cubicBezTo>
                <a:cubicBezTo>
                  <a:pt x="3472156" y="1738709"/>
                  <a:pt x="3464570" y="1741851"/>
                  <a:pt x="3456660" y="1741851"/>
                </a:cubicBezTo>
                <a:lnTo>
                  <a:pt x="29827" y="1741851"/>
                </a:lnTo>
                <a:cubicBezTo>
                  <a:pt x="13354" y="1741851"/>
                  <a:pt x="0" y="1728497"/>
                  <a:pt x="0" y="1712024"/>
                </a:cubicBezTo>
                <a:lnTo>
                  <a:pt x="0" y="29827"/>
                </a:lnTo>
                <a:cubicBezTo>
                  <a:pt x="0" y="13354"/>
                  <a:pt x="13354" y="0"/>
                  <a:pt x="29827" y="0"/>
                </a:cubicBezTo>
                <a:close/>
              </a:path>
            </a:pathLst>
          </a:custGeom>
          <a:solidFill>
            <a:srgbClr val="00B0F0"/>
          </a:solidFill>
          <a:ln w="38100" cap="rnd">
            <a:solidFill>
              <a:srgbClr val="C79179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57607">
            <a:off x="2355668" y="1489838"/>
            <a:ext cx="6725645" cy="296170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-6421755">
            <a:off x="9769350" y="230505"/>
            <a:ext cx="2558260" cy="1608345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5611" y="4075038"/>
            <a:ext cx="1599125" cy="2926547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-150212">
            <a:off x="2709350" y="2416694"/>
            <a:ext cx="57915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28282" y="4695146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04BA64CA-F487-4977-EBB3-BE2B77B2B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04119"/>
              </p:ext>
            </p:extLst>
          </p:nvPr>
        </p:nvGraphicFramePr>
        <p:xfrm>
          <a:off x="605037" y="1647146"/>
          <a:ext cx="11170603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575">
                  <a:extLst>
                    <a:ext uri="{9D8B030D-6E8A-4147-A177-3AD203B41FA5}">
                      <a16:colId xmlns:a16="http://schemas.microsoft.com/office/drawing/2014/main" val="286877337"/>
                    </a:ext>
                  </a:extLst>
                </a:gridCol>
                <a:gridCol w="3036322">
                  <a:extLst>
                    <a:ext uri="{9D8B030D-6E8A-4147-A177-3AD203B41FA5}">
                      <a16:colId xmlns:a16="http://schemas.microsoft.com/office/drawing/2014/main" val="3287845685"/>
                    </a:ext>
                  </a:extLst>
                </a:gridCol>
                <a:gridCol w="7103706">
                  <a:extLst>
                    <a:ext uri="{9D8B030D-6E8A-4147-A177-3AD203B41FA5}">
                      <a16:colId xmlns:a16="http://schemas.microsoft.com/office/drawing/2014/main" val="48348782"/>
                    </a:ext>
                  </a:extLst>
                </a:gridCol>
              </a:tblGrid>
              <a:tr h="2338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447611"/>
                  </a:ext>
                </a:extLst>
              </a:tr>
              <a:tr h="3254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trưởng1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043714"/>
                  </a:ext>
                </a:extLst>
              </a:tr>
              <a:tr h="162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trưởng2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349808"/>
                  </a:ext>
                </a:extLst>
              </a:tr>
              <a:tr h="162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giác1 (góc)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392932"/>
                  </a:ext>
                </a:extLst>
              </a:tr>
              <a:tr h="3254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giác2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570640"/>
                  </a:ext>
                </a:extLst>
              </a:tr>
              <a:tr h="3254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lệ1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979860"/>
                  </a:ext>
                </a:extLst>
              </a:tr>
              <a:tr h="162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lệ2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308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728282" y="4695146"/>
            <a:ext cx="1254971" cy="18288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410147" y="441675"/>
            <a:ext cx="11490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Bảng 12">
            <a:extLst>
              <a:ext uri="{FF2B5EF4-FFF2-40B4-BE49-F238E27FC236}">
                <a16:creationId xmlns:a16="http://schemas.microsoft.com/office/drawing/2014/main" id="{0C6E1E9D-D243-07A1-AC80-69E7DE807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406060"/>
              </p:ext>
            </p:extLst>
          </p:nvPr>
        </p:nvGraphicFramePr>
        <p:xfrm>
          <a:off x="605037" y="1257315"/>
          <a:ext cx="11170603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575">
                  <a:extLst>
                    <a:ext uri="{9D8B030D-6E8A-4147-A177-3AD203B41FA5}">
                      <a16:colId xmlns:a16="http://schemas.microsoft.com/office/drawing/2014/main" val="286877337"/>
                    </a:ext>
                  </a:extLst>
                </a:gridCol>
                <a:gridCol w="3036322">
                  <a:extLst>
                    <a:ext uri="{9D8B030D-6E8A-4147-A177-3AD203B41FA5}">
                      <a16:colId xmlns:a16="http://schemas.microsoft.com/office/drawing/2014/main" val="3287845685"/>
                    </a:ext>
                  </a:extLst>
                </a:gridCol>
                <a:gridCol w="7103706">
                  <a:extLst>
                    <a:ext uri="{9D8B030D-6E8A-4147-A177-3AD203B41FA5}">
                      <a16:colId xmlns:a16="http://schemas.microsoft.com/office/drawing/2014/main" val="48348782"/>
                    </a:ext>
                  </a:extLst>
                </a:gridCol>
              </a:tblGrid>
              <a:tr h="2338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447611"/>
                  </a:ext>
                </a:extLst>
              </a:tr>
              <a:tr h="3254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trưởng1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043714"/>
                  </a:ext>
                </a:extLst>
              </a:tr>
              <a:tr h="162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trưởng2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 trưởng, , trưởng thành,...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349808"/>
                  </a:ext>
                </a:extLst>
              </a:tr>
              <a:tr h="162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giác1 (góc)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392932"/>
                  </a:ext>
                </a:extLst>
              </a:tr>
              <a:tr h="3254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giác2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khứu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570640"/>
                  </a:ext>
                </a:extLst>
              </a:tr>
              <a:tr h="3254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lệ1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979860"/>
                  </a:ext>
                </a:extLst>
              </a:tr>
              <a:tr h="162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lệ2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3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11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7500" y="-210810"/>
            <a:ext cx="13599733" cy="6858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82251" y="210810"/>
            <a:ext cx="11676501" cy="6516283"/>
          </a:xfrm>
          <a:custGeom>
            <a:avLst/>
            <a:gdLst/>
            <a:ahLst/>
            <a:cxnLst/>
            <a:rect l="l" t="t" r="r" b="b"/>
            <a:pathLst>
              <a:path w="4405600" h="2240293">
                <a:moveTo>
                  <a:pt x="23604" y="0"/>
                </a:moveTo>
                <a:lnTo>
                  <a:pt x="4381996" y="0"/>
                </a:lnTo>
                <a:cubicBezTo>
                  <a:pt x="4395033" y="0"/>
                  <a:pt x="4405600" y="10568"/>
                  <a:pt x="4405600" y="23604"/>
                </a:cubicBezTo>
                <a:lnTo>
                  <a:pt x="4405600" y="2216689"/>
                </a:lnTo>
                <a:cubicBezTo>
                  <a:pt x="4405600" y="2222949"/>
                  <a:pt x="4403114" y="2228953"/>
                  <a:pt x="4398687" y="2233379"/>
                </a:cubicBezTo>
                <a:cubicBezTo>
                  <a:pt x="4394260" y="2237806"/>
                  <a:pt x="4388257" y="2240293"/>
                  <a:pt x="4381996" y="2240293"/>
                </a:cubicBezTo>
                <a:lnTo>
                  <a:pt x="23604" y="2240293"/>
                </a:lnTo>
                <a:cubicBezTo>
                  <a:pt x="10568" y="2240293"/>
                  <a:pt x="0" y="2229725"/>
                  <a:pt x="0" y="2216689"/>
                </a:cubicBezTo>
                <a:lnTo>
                  <a:pt x="0" y="23604"/>
                </a:lnTo>
                <a:cubicBezTo>
                  <a:pt x="0" y="10568"/>
                  <a:pt x="10568" y="0"/>
                  <a:pt x="2360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6360" y="334054"/>
            <a:ext cx="11493389" cy="6313136"/>
          </a:xfrm>
          <a:custGeom>
            <a:avLst/>
            <a:gdLst/>
            <a:ahLst/>
            <a:cxnLst/>
            <a:rect l="l" t="t" r="r" b="b"/>
            <a:pathLst>
              <a:path w="4142843" h="2028572">
                <a:moveTo>
                  <a:pt x="25101" y="0"/>
                </a:moveTo>
                <a:lnTo>
                  <a:pt x="4117742" y="0"/>
                </a:lnTo>
                <a:cubicBezTo>
                  <a:pt x="4124399" y="0"/>
                  <a:pt x="4130784" y="2645"/>
                  <a:pt x="4135491" y="7352"/>
                </a:cubicBezTo>
                <a:cubicBezTo>
                  <a:pt x="4140198" y="12059"/>
                  <a:pt x="4142843" y="18444"/>
                  <a:pt x="4142843" y="25101"/>
                </a:cubicBezTo>
                <a:lnTo>
                  <a:pt x="4142843" y="2003471"/>
                </a:lnTo>
                <a:cubicBezTo>
                  <a:pt x="4142843" y="2010128"/>
                  <a:pt x="4140198" y="2016513"/>
                  <a:pt x="4135491" y="2021220"/>
                </a:cubicBezTo>
                <a:cubicBezTo>
                  <a:pt x="4130784" y="2025928"/>
                  <a:pt x="4124399" y="2028572"/>
                  <a:pt x="4117742" y="2028572"/>
                </a:cubicBezTo>
                <a:lnTo>
                  <a:pt x="25101" y="2028572"/>
                </a:lnTo>
                <a:cubicBezTo>
                  <a:pt x="11238" y="2028572"/>
                  <a:pt x="0" y="2017334"/>
                  <a:pt x="0" y="2003471"/>
                </a:cubicBezTo>
                <a:lnTo>
                  <a:pt x="0" y="25101"/>
                </a:lnTo>
                <a:cubicBezTo>
                  <a:pt x="0" y="18444"/>
                  <a:pt x="2645" y="12059"/>
                  <a:pt x="7352" y="7352"/>
                </a:cubicBezTo>
                <a:cubicBezTo>
                  <a:pt x="12059" y="2645"/>
                  <a:pt x="18444" y="0"/>
                  <a:pt x="2510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8A5F36"/>
            </a:solidFill>
            <a:prstDash val="dash"/>
            <a:round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846086" y="572096"/>
            <a:ext cx="2256675" cy="1650726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0366" y="5329646"/>
            <a:ext cx="892887" cy="1194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99C604-F6A5-7E28-103F-CF4C00FC6301}"/>
              </a:ext>
            </a:extLst>
          </p:cNvPr>
          <p:cNvSpPr txBox="1"/>
          <p:nvPr/>
        </p:nvSpPr>
        <p:spPr>
          <a:xfrm>
            <a:off x="601876" y="593072"/>
            <a:ext cx="1149098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các yếu tố Hán Việt đồng âm trong các từ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hoa mĩ, hoa lệ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phi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phi công, phi 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- phi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phi pháp, phi nghĩa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phi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cung phi, vương phi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tham vọng, tham lam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tham gia, tham chiến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 chủ, gia súc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nl-N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 vị, gia tăng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90170" algn="l"/>
                <a:tab pos="180340" algn="l"/>
              </a:tabLs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4018</Words>
  <Application>Microsoft Office PowerPoint</Application>
  <PresentationFormat>Màn hình rộng</PresentationFormat>
  <Paragraphs>325</Paragraphs>
  <Slides>41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1</cp:revision>
  <dcterms:created xsi:type="dcterms:W3CDTF">2023-09-21T02:03:28Z</dcterms:created>
  <dcterms:modified xsi:type="dcterms:W3CDTF">2023-10-01T02:16:49Z</dcterms:modified>
</cp:coreProperties>
</file>