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72" r:id="rId3"/>
    <p:sldId id="262" r:id="rId4"/>
    <p:sldId id="286" r:id="rId5"/>
    <p:sldId id="287" r:id="rId6"/>
    <p:sldId id="263" r:id="rId7"/>
    <p:sldId id="276" r:id="rId8"/>
    <p:sldId id="279" r:id="rId9"/>
    <p:sldId id="288" r:id="rId10"/>
    <p:sldId id="289" r:id="rId11"/>
    <p:sldId id="259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882" y="6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0DFE1283-AFC7-4088-A4D9-3EE3F9D30D22}"/>
    <pc:docChg chg="undo custSel addSld delSld modSld sldOrd">
      <pc:chgData name="Thúy Mai" userId="222f1c7e07c9bd7a" providerId="LiveId" clId="{0DFE1283-AFC7-4088-A4D9-3EE3F9D30D22}" dt="2023-10-01T10:45:23.128" v="335" actId="1076"/>
      <pc:docMkLst>
        <pc:docMk/>
      </pc:docMkLst>
      <pc:sldChg chg="modSp">
        <pc:chgData name="Thúy Mai" userId="222f1c7e07c9bd7a" providerId="LiveId" clId="{0DFE1283-AFC7-4088-A4D9-3EE3F9D30D22}" dt="2023-10-01T10:14:32.271" v="0" actId="20577"/>
        <pc:sldMkLst>
          <pc:docMk/>
          <pc:sldMk cId="0" sldId="258"/>
        </pc:sldMkLst>
        <pc:spChg chg="mod">
          <ac:chgData name="Thúy Mai" userId="222f1c7e07c9bd7a" providerId="LiveId" clId="{0DFE1283-AFC7-4088-A4D9-3EE3F9D30D22}" dt="2023-10-01T10:14:32.271" v="0" actId="20577"/>
          <ac:spMkLst>
            <pc:docMk/>
            <pc:sldMk cId="0" sldId="258"/>
            <ac:spMk id="11" creationId="{00000000-0000-0000-0000-000000000000}"/>
          </ac:spMkLst>
        </pc:spChg>
      </pc:sldChg>
      <pc:sldChg chg="addSp delSp modSp mod modAnim">
        <pc:chgData name="Thúy Mai" userId="222f1c7e07c9bd7a" providerId="LiveId" clId="{0DFE1283-AFC7-4088-A4D9-3EE3F9D30D22}" dt="2023-10-01T10:45:23.128" v="335" actId="1076"/>
        <pc:sldMkLst>
          <pc:docMk/>
          <pc:sldMk cId="0" sldId="259"/>
        </pc:sldMkLst>
        <pc:spChg chg="mod">
          <ac:chgData name="Thúy Mai" userId="222f1c7e07c9bd7a" providerId="LiveId" clId="{0DFE1283-AFC7-4088-A4D9-3EE3F9D30D22}" dt="2023-10-01T10:45:23.128" v="335" actId="1076"/>
          <ac:spMkLst>
            <pc:docMk/>
            <pc:sldMk cId="0" sldId="259"/>
            <ac:spMk id="10" creationId="{1210A0C6-CE22-347A-CA1D-AC125A8B619C}"/>
          </ac:spMkLst>
        </pc:spChg>
        <pc:graphicFrameChg chg="add del mod">
          <ac:chgData name="Thúy Mai" userId="222f1c7e07c9bd7a" providerId="LiveId" clId="{0DFE1283-AFC7-4088-A4D9-3EE3F9D30D22}" dt="2023-10-01T10:44:58.509" v="322"/>
          <ac:graphicFrameMkLst>
            <pc:docMk/>
            <pc:sldMk cId="0" sldId="259"/>
            <ac:graphicFrameMk id="6" creationId="{F1129169-A949-4576-9FF9-7D4FFC8CB016}"/>
          </ac:graphicFrameMkLst>
        </pc:graphicFrameChg>
      </pc:sldChg>
      <pc:sldChg chg="addSp delSp modSp mod delAnim modAnim">
        <pc:chgData name="Thúy Mai" userId="222f1c7e07c9bd7a" providerId="LiveId" clId="{0DFE1283-AFC7-4088-A4D9-3EE3F9D30D22}" dt="2023-10-01T10:37:40.769" v="135" actId="21"/>
        <pc:sldMkLst>
          <pc:docMk/>
          <pc:sldMk cId="0" sldId="262"/>
        </pc:sldMkLst>
        <pc:spChg chg="add del mod">
          <ac:chgData name="Thúy Mai" userId="222f1c7e07c9bd7a" providerId="LiveId" clId="{0DFE1283-AFC7-4088-A4D9-3EE3F9D30D22}" dt="2023-10-01T10:37:21.052" v="120" actId="21"/>
          <ac:spMkLst>
            <pc:docMk/>
            <pc:sldMk cId="0" sldId="262"/>
            <ac:spMk id="8" creationId="{8C2387C2-BCD0-DE67-397E-2A881078B203}"/>
          </ac:spMkLst>
        </pc:spChg>
        <pc:spChg chg="add del mod">
          <ac:chgData name="Thúy Mai" userId="222f1c7e07c9bd7a" providerId="LiveId" clId="{0DFE1283-AFC7-4088-A4D9-3EE3F9D30D22}" dt="2023-10-01T10:34:32.919" v="70" actId="207"/>
          <ac:spMkLst>
            <pc:docMk/>
            <pc:sldMk cId="0" sldId="262"/>
            <ac:spMk id="11" creationId="{8EE3E000-3E75-06D1-8916-C4210EDC1FB7}"/>
          </ac:spMkLst>
        </pc:spChg>
        <pc:spChg chg="del">
          <ac:chgData name="Thúy Mai" userId="222f1c7e07c9bd7a" providerId="LiveId" clId="{0DFE1283-AFC7-4088-A4D9-3EE3F9D30D22}" dt="2023-10-01T10:34:14.881" v="64" actId="478"/>
          <ac:spMkLst>
            <pc:docMk/>
            <pc:sldMk cId="0" sldId="262"/>
            <ac:spMk id="12" creationId="{7470584D-E3A0-7E3D-F528-E4016531BD0F}"/>
          </ac:spMkLst>
        </pc:spChg>
        <pc:spChg chg="del">
          <ac:chgData name="Thúy Mai" userId="222f1c7e07c9bd7a" providerId="LiveId" clId="{0DFE1283-AFC7-4088-A4D9-3EE3F9D30D22}" dt="2023-10-01T10:34:14.881" v="64" actId="478"/>
          <ac:spMkLst>
            <pc:docMk/>
            <pc:sldMk cId="0" sldId="262"/>
            <ac:spMk id="13" creationId="{5BEADDBA-5B67-3A54-3EF2-240892FE4E3F}"/>
          </ac:spMkLst>
        </pc:spChg>
        <pc:spChg chg="del">
          <ac:chgData name="Thúy Mai" userId="222f1c7e07c9bd7a" providerId="LiveId" clId="{0DFE1283-AFC7-4088-A4D9-3EE3F9D30D22}" dt="2023-10-01T10:34:14.881" v="64" actId="478"/>
          <ac:spMkLst>
            <pc:docMk/>
            <pc:sldMk cId="0" sldId="262"/>
            <ac:spMk id="14" creationId="{E525C846-A562-7939-021E-BA9F20BE3DAA}"/>
          </ac:spMkLst>
        </pc:spChg>
        <pc:spChg chg="del">
          <ac:chgData name="Thúy Mai" userId="222f1c7e07c9bd7a" providerId="LiveId" clId="{0DFE1283-AFC7-4088-A4D9-3EE3F9D30D22}" dt="2023-10-01T10:34:16.796" v="65" actId="21"/>
          <ac:spMkLst>
            <pc:docMk/>
            <pc:sldMk cId="0" sldId="262"/>
            <ac:spMk id="15" creationId="{7BE459FA-4A0C-FD99-1AAF-6588DECABFC7}"/>
          </ac:spMkLst>
        </pc:spChg>
        <pc:spChg chg="add mod">
          <ac:chgData name="Thúy Mai" userId="222f1c7e07c9bd7a" providerId="LiveId" clId="{0DFE1283-AFC7-4088-A4D9-3EE3F9D30D22}" dt="2023-10-01T10:37:26.666" v="126" actId="1036"/>
          <ac:spMkLst>
            <pc:docMk/>
            <pc:sldMk cId="0" sldId="262"/>
            <ac:spMk id="16" creationId="{FC18834C-BE20-D701-9EE3-92A7FDAEC99D}"/>
          </ac:spMkLst>
        </pc:spChg>
        <pc:spChg chg="add mod">
          <ac:chgData name="Thúy Mai" userId="222f1c7e07c9bd7a" providerId="LiveId" clId="{0DFE1283-AFC7-4088-A4D9-3EE3F9D30D22}" dt="2023-10-01T10:37:32.069" v="132" actId="1035"/>
          <ac:spMkLst>
            <pc:docMk/>
            <pc:sldMk cId="0" sldId="262"/>
            <ac:spMk id="17" creationId="{52A89C04-8BDB-075C-5FD8-6CD2148C7EEF}"/>
          </ac:spMkLst>
        </pc:spChg>
        <pc:spChg chg="add mod">
          <ac:chgData name="Thúy Mai" userId="222f1c7e07c9bd7a" providerId="LiveId" clId="{0DFE1283-AFC7-4088-A4D9-3EE3F9D30D22}" dt="2023-10-01T10:37:36.500" v="134" actId="1076"/>
          <ac:spMkLst>
            <pc:docMk/>
            <pc:sldMk cId="0" sldId="262"/>
            <ac:spMk id="18" creationId="{7A802393-EC07-CD36-D6D3-7A04E63A6EB0}"/>
          </ac:spMkLst>
        </pc:spChg>
        <pc:graphicFrameChg chg="add del mod">
          <ac:chgData name="Thúy Mai" userId="222f1c7e07c9bd7a" providerId="LiveId" clId="{0DFE1283-AFC7-4088-A4D9-3EE3F9D30D22}" dt="2023-10-01T10:33:23.595" v="40"/>
          <ac:graphicFrameMkLst>
            <pc:docMk/>
            <pc:sldMk cId="0" sldId="262"/>
            <ac:graphicFrameMk id="6" creationId="{3BFE5D5F-A367-A560-4146-83575D7CEBCA}"/>
          </ac:graphicFrameMkLst>
        </pc:graphicFrameChg>
        <pc:graphicFrameChg chg="add del mod modGraphic">
          <ac:chgData name="Thúy Mai" userId="222f1c7e07c9bd7a" providerId="LiveId" clId="{0DFE1283-AFC7-4088-A4D9-3EE3F9D30D22}" dt="2023-10-01T10:37:40.769" v="135" actId="21"/>
          <ac:graphicFrameMkLst>
            <pc:docMk/>
            <pc:sldMk cId="0" sldId="262"/>
            <ac:graphicFrameMk id="9" creationId="{1EFC2BD5-A026-B11A-90D0-DADAB9F23283}"/>
          </ac:graphicFrameMkLst>
        </pc:graphicFrameChg>
      </pc:sldChg>
      <pc:sldChg chg="addSp delSp modSp mod">
        <pc:chgData name="Thúy Mai" userId="222f1c7e07c9bd7a" providerId="LiveId" clId="{0DFE1283-AFC7-4088-A4D9-3EE3F9D30D22}" dt="2023-10-01T10:41:17.900" v="233" actId="122"/>
        <pc:sldMkLst>
          <pc:docMk/>
          <pc:sldMk cId="0" sldId="263"/>
        </pc:sldMkLst>
        <pc:spChg chg="mod">
          <ac:chgData name="Thúy Mai" userId="222f1c7e07c9bd7a" providerId="LiveId" clId="{0DFE1283-AFC7-4088-A4D9-3EE3F9D30D22}" dt="2023-10-01T10:40:10.735" v="198" actId="1076"/>
          <ac:spMkLst>
            <pc:docMk/>
            <pc:sldMk cId="0" sldId="263"/>
            <ac:spMk id="10" creationId="{00000000-0000-0000-0000-000000000000}"/>
          </ac:spMkLst>
        </pc:spChg>
        <pc:spChg chg="mod">
          <ac:chgData name="Thúy Mai" userId="222f1c7e07c9bd7a" providerId="LiveId" clId="{0DFE1283-AFC7-4088-A4D9-3EE3F9D30D22}" dt="2023-10-01T10:40:36.864" v="207" actId="1035"/>
          <ac:spMkLst>
            <pc:docMk/>
            <pc:sldMk cId="0" sldId="263"/>
            <ac:spMk id="13" creationId="{F469CACB-ABDA-0C65-44E0-FC8DF4A97F22}"/>
          </ac:spMkLst>
        </pc:spChg>
        <pc:graphicFrameChg chg="add del mod modGraphic">
          <ac:chgData name="Thúy Mai" userId="222f1c7e07c9bd7a" providerId="LiveId" clId="{0DFE1283-AFC7-4088-A4D9-3EE3F9D30D22}" dt="2023-10-01T10:39:13.289" v="184"/>
          <ac:graphicFrameMkLst>
            <pc:docMk/>
            <pc:sldMk cId="0" sldId="263"/>
            <ac:graphicFrameMk id="6" creationId="{ACC58116-8E69-C09D-9DD0-5550A08FA080}"/>
          </ac:graphicFrameMkLst>
        </pc:graphicFrameChg>
        <pc:graphicFrameChg chg="add del mod">
          <ac:chgData name="Thúy Mai" userId="222f1c7e07c9bd7a" providerId="LiveId" clId="{0DFE1283-AFC7-4088-A4D9-3EE3F9D30D22}" dt="2023-10-01T10:39:12.895" v="183"/>
          <ac:graphicFrameMkLst>
            <pc:docMk/>
            <pc:sldMk cId="0" sldId="263"/>
            <ac:graphicFrameMk id="8" creationId="{E2425ACC-E9D5-AAC5-EF1F-3D44FE97EF3A}"/>
          </ac:graphicFrameMkLst>
        </pc:graphicFrameChg>
        <pc:graphicFrameChg chg="add del mod">
          <ac:chgData name="Thúy Mai" userId="222f1c7e07c9bd7a" providerId="LiveId" clId="{0DFE1283-AFC7-4088-A4D9-3EE3F9D30D22}" dt="2023-10-01T10:39:21.522" v="187"/>
          <ac:graphicFrameMkLst>
            <pc:docMk/>
            <pc:sldMk cId="0" sldId="263"/>
            <ac:graphicFrameMk id="9" creationId="{FDCBFB53-3C57-4453-6F2F-740426A1EE6D}"/>
          </ac:graphicFrameMkLst>
        </pc:graphicFrameChg>
        <pc:graphicFrameChg chg="add del mod">
          <ac:chgData name="Thúy Mai" userId="222f1c7e07c9bd7a" providerId="LiveId" clId="{0DFE1283-AFC7-4088-A4D9-3EE3F9D30D22}" dt="2023-10-01T10:39:58.550" v="193"/>
          <ac:graphicFrameMkLst>
            <pc:docMk/>
            <pc:sldMk cId="0" sldId="263"/>
            <ac:graphicFrameMk id="11" creationId="{7304844F-46AA-7103-E5C6-6FAB13C97165}"/>
          </ac:graphicFrameMkLst>
        </pc:graphicFrameChg>
        <pc:graphicFrameChg chg="add del mod">
          <ac:chgData name="Thúy Mai" userId="222f1c7e07c9bd7a" providerId="LiveId" clId="{0DFE1283-AFC7-4088-A4D9-3EE3F9D30D22}" dt="2023-10-01T10:41:02.709" v="221"/>
          <ac:graphicFrameMkLst>
            <pc:docMk/>
            <pc:sldMk cId="0" sldId="263"/>
            <ac:graphicFrameMk id="12" creationId="{1771EE3E-7BB6-C0C4-DF2D-1C0658D44115}"/>
          </ac:graphicFrameMkLst>
        </pc:graphicFrameChg>
        <pc:graphicFrameChg chg="add del mod">
          <ac:chgData name="Thúy Mai" userId="222f1c7e07c9bd7a" providerId="LiveId" clId="{0DFE1283-AFC7-4088-A4D9-3EE3F9D30D22}" dt="2023-10-01T10:41:08.328" v="227"/>
          <ac:graphicFrameMkLst>
            <pc:docMk/>
            <pc:sldMk cId="0" sldId="263"/>
            <ac:graphicFrameMk id="14" creationId="{460280CD-067D-3157-2AAE-024FEBCA11CE}"/>
          </ac:graphicFrameMkLst>
        </pc:graphicFrameChg>
        <pc:graphicFrameChg chg="mod modGraphic">
          <ac:chgData name="Thúy Mai" userId="222f1c7e07c9bd7a" providerId="LiveId" clId="{0DFE1283-AFC7-4088-A4D9-3EE3F9D30D22}" dt="2023-10-01T10:41:17.900" v="233" actId="122"/>
          <ac:graphicFrameMkLst>
            <pc:docMk/>
            <pc:sldMk cId="0" sldId="263"/>
            <ac:graphicFrameMk id="17" creationId="{9A40B446-61F0-F4D0-0DD0-92A360915C7D}"/>
          </ac:graphicFrameMkLst>
        </pc:graphicFrameChg>
        <pc:graphicFrameChg chg="mod modGraphic">
          <ac:chgData name="Thúy Mai" userId="222f1c7e07c9bd7a" providerId="LiveId" clId="{0DFE1283-AFC7-4088-A4D9-3EE3F9D30D22}" dt="2023-10-01T10:40:50.029" v="216" actId="1038"/>
          <ac:graphicFrameMkLst>
            <pc:docMk/>
            <pc:sldMk cId="0" sldId="263"/>
            <ac:graphicFrameMk id="20" creationId="{DB78A96A-F833-205E-0B5E-1BF5F204A26D}"/>
          </ac:graphicFrameMkLst>
        </pc:graphicFrameChg>
      </pc:sldChg>
      <pc:sldChg chg="addSp delSp modSp mod">
        <pc:chgData name="Thúy Mai" userId="222f1c7e07c9bd7a" providerId="LiveId" clId="{0DFE1283-AFC7-4088-A4D9-3EE3F9D30D22}" dt="2023-10-01T10:15:34.307" v="33" actId="1076"/>
        <pc:sldMkLst>
          <pc:docMk/>
          <pc:sldMk cId="364739548" sldId="272"/>
        </pc:sldMkLst>
        <pc:spChg chg="mod">
          <ac:chgData name="Thúy Mai" userId="222f1c7e07c9bd7a" providerId="LiveId" clId="{0DFE1283-AFC7-4088-A4D9-3EE3F9D30D22}" dt="2023-10-01T10:15:34.307" v="33" actId="1076"/>
          <ac:spMkLst>
            <pc:docMk/>
            <pc:sldMk cId="364739548" sldId="272"/>
            <ac:spMk id="2" creationId="{00000000-0000-0000-0000-000000000000}"/>
          </ac:spMkLst>
        </pc:spChg>
        <pc:spChg chg="mod">
          <ac:chgData name="Thúy Mai" userId="222f1c7e07c9bd7a" providerId="LiveId" clId="{0DFE1283-AFC7-4088-A4D9-3EE3F9D30D22}" dt="2023-10-01T10:15:29.610" v="32" actId="207"/>
          <ac:spMkLst>
            <pc:docMk/>
            <pc:sldMk cId="364739548" sldId="272"/>
            <ac:spMk id="13" creationId="{88DE23BD-4607-952A-1BAF-72CD11FF0158}"/>
          </ac:spMkLst>
        </pc:spChg>
        <pc:graphicFrameChg chg="add del mod">
          <ac:chgData name="Thúy Mai" userId="222f1c7e07c9bd7a" providerId="LiveId" clId="{0DFE1283-AFC7-4088-A4D9-3EE3F9D30D22}" dt="2023-10-01T10:14:48.685" v="3"/>
          <ac:graphicFrameMkLst>
            <pc:docMk/>
            <pc:sldMk cId="364739548" sldId="272"/>
            <ac:graphicFrameMk id="6" creationId="{FA0AC344-0A1B-1059-22A2-6C07712B370F}"/>
          </ac:graphicFrameMkLst>
        </pc:graphicFrameChg>
      </pc:sldChg>
      <pc:sldChg chg="del">
        <pc:chgData name="Thúy Mai" userId="222f1c7e07c9bd7a" providerId="LiveId" clId="{0DFE1283-AFC7-4088-A4D9-3EE3F9D30D22}" dt="2023-10-01T10:33:55.398" v="58" actId="47"/>
        <pc:sldMkLst>
          <pc:docMk/>
          <pc:sldMk cId="1900308670" sldId="273"/>
        </pc:sldMkLst>
      </pc:sldChg>
      <pc:sldChg chg="del">
        <pc:chgData name="Thúy Mai" userId="222f1c7e07c9bd7a" providerId="LiveId" clId="{0DFE1283-AFC7-4088-A4D9-3EE3F9D30D22}" dt="2023-10-01T10:33:56.434" v="59" actId="47"/>
        <pc:sldMkLst>
          <pc:docMk/>
          <pc:sldMk cId="483931010" sldId="274"/>
        </pc:sldMkLst>
      </pc:sldChg>
      <pc:sldChg chg="del">
        <pc:chgData name="Thúy Mai" userId="222f1c7e07c9bd7a" providerId="LiveId" clId="{0DFE1283-AFC7-4088-A4D9-3EE3F9D30D22}" dt="2023-10-01T10:33:57.282" v="60" actId="47"/>
        <pc:sldMkLst>
          <pc:docMk/>
          <pc:sldMk cId="3403774280" sldId="275"/>
        </pc:sldMkLst>
      </pc:sldChg>
      <pc:sldChg chg="addSp delSp modSp mod">
        <pc:chgData name="Thúy Mai" userId="222f1c7e07c9bd7a" providerId="LiveId" clId="{0DFE1283-AFC7-4088-A4D9-3EE3F9D30D22}" dt="2023-10-01T10:41:35.513" v="240" actId="2710"/>
        <pc:sldMkLst>
          <pc:docMk/>
          <pc:sldMk cId="3366598103" sldId="276"/>
        </pc:sldMkLst>
        <pc:graphicFrameChg chg="add del mod">
          <ac:chgData name="Thúy Mai" userId="222f1c7e07c9bd7a" providerId="LiveId" clId="{0DFE1283-AFC7-4088-A4D9-3EE3F9D30D22}" dt="2023-10-01T10:41:29.775" v="236"/>
          <ac:graphicFrameMkLst>
            <pc:docMk/>
            <pc:sldMk cId="3366598103" sldId="276"/>
            <ac:graphicFrameMk id="6" creationId="{A44377E6-B510-7881-4668-C42F26EF5BF6}"/>
          </ac:graphicFrameMkLst>
        </pc:graphicFrameChg>
        <pc:graphicFrameChg chg="mod modGraphic">
          <ac:chgData name="Thúy Mai" userId="222f1c7e07c9bd7a" providerId="LiveId" clId="{0DFE1283-AFC7-4088-A4D9-3EE3F9D30D22}" dt="2023-10-01T10:41:35.513" v="240" actId="2710"/>
          <ac:graphicFrameMkLst>
            <pc:docMk/>
            <pc:sldMk cId="3366598103" sldId="276"/>
            <ac:graphicFrameMk id="17" creationId="{9A40B446-61F0-F4D0-0DD0-92A360915C7D}"/>
          </ac:graphicFrameMkLst>
        </pc:graphicFrameChg>
      </pc:sldChg>
      <pc:sldChg chg="del">
        <pc:chgData name="Thúy Mai" userId="222f1c7e07c9bd7a" providerId="LiveId" clId="{0DFE1283-AFC7-4088-A4D9-3EE3F9D30D22}" dt="2023-10-01T10:44:46.932" v="314" actId="47"/>
        <pc:sldMkLst>
          <pc:docMk/>
          <pc:sldMk cId="3525686805" sldId="278"/>
        </pc:sldMkLst>
      </pc:sldChg>
      <pc:sldChg chg="addSp delSp modSp mod">
        <pc:chgData name="Thúy Mai" userId="222f1c7e07c9bd7a" providerId="LiveId" clId="{0DFE1283-AFC7-4088-A4D9-3EE3F9D30D22}" dt="2023-10-01T10:42:47.196" v="266" actId="1076"/>
        <pc:sldMkLst>
          <pc:docMk/>
          <pc:sldMk cId="2718290520" sldId="279"/>
        </pc:sldMkLst>
        <pc:spChg chg="del">
          <ac:chgData name="Thúy Mai" userId="222f1c7e07c9bd7a" providerId="LiveId" clId="{0DFE1283-AFC7-4088-A4D9-3EE3F9D30D22}" dt="2023-10-01T10:41:56.473" v="242" actId="478"/>
          <ac:spMkLst>
            <pc:docMk/>
            <pc:sldMk cId="2718290520" sldId="279"/>
            <ac:spMk id="15" creationId="{C3BDB893-4672-0F87-EAA0-D8324056D75D}"/>
          </ac:spMkLst>
        </pc:spChg>
        <pc:graphicFrameChg chg="add del mod">
          <ac:chgData name="Thúy Mai" userId="222f1c7e07c9bd7a" providerId="LiveId" clId="{0DFE1283-AFC7-4088-A4D9-3EE3F9D30D22}" dt="2023-10-01T10:42:06.437" v="247"/>
          <ac:graphicFrameMkLst>
            <pc:docMk/>
            <pc:sldMk cId="2718290520" sldId="279"/>
            <ac:graphicFrameMk id="6" creationId="{04426D66-50C6-5F2E-8F6A-52E8666AE157}"/>
          </ac:graphicFrameMkLst>
        </pc:graphicFrameChg>
        <pc:graphicFrameChg chg="add del mod">
          <ac:chgData name="Thúy Mai" userId="222f1c7e07c9bd7a" providerId="LiveId" clId="{0DFE1283-AFC7-4088-A4D9-3EE3F9D30D22}" dt="2023-10-01T10:42:37.690" v="261"/>
          <ac:graphicFrameMkLst>
            <pc:docMk/>
            <pc:sldMk cId="2718290520" sldId="279"/>
            <ac:graphicFrameMk id="8" creationId="{36602370-94C7-478E-53F3-F2DE49522117}"/>
          </ac:graphicFrameMkLst>
        </pc:graphicFrameChg>
        <pc:graphicFrameChg chg="del">
          <ac:chgData name="Thúy Mai" userId="222f1c7e07c9bd7a" providerId="LiveId" clId="{0DFE1283-AFC7-4088-A4D9-3EE3F9D30D22}" dt="2023-10-01T10:41:40.873" v="241" actId="478"/>
          <ac:graphicFrameMkLst>
            <pc:docMk/>
            <pc:sldMk cId="2718290520" sldId="279"/>
            <ac:graphicFrameMk id="11" creationId="{5EFAC1CB-A35F-15D3-3811-0DD92BFB3F2E}"/>
          </ac:graphicFrameMkLst>
        </pc:graphicFrameChg>
        <pc:graphicFrameChg chg="mod modGraphic">
          <ac:chgData name="Thúy Mai" userId="222f1c7e07c9bd7a" providerId="LiveId" clId="{0DFE1283-AFC7-4088-A4D9-3EE3F9D30D22}" dt="2023-10-01T10:42:47.196" v="266" actId="1076"/>
          <ac:graphicFrameMkLst>
            <pc:docMk/>
            <pc:sldMk cId="2718290520" sldId="279"/>
            <ac:graphicFrameMk id="12" creationId="{69835C1D-7871-2191-AA46-CE0A5901ACB5}"/>
          </ac:graphicFrameMkLst>
        </pc:graphicFrameChg>
      </pc:sldChg>
      <pc:sldChg chg="del">
        <pc:chgData name="Thúy Mai" userId="222f1c7e07c9bd7a" providerId="LiveId" clId="{0DFE1283-AFC7-4088-A4D9-3EE3F9D30D22}" dt="2023-10-01T10:44:47.501" v="316" actId="47"/>
        <pc:sldMkLst>
          <pc:docMk/>
          <pc:sldMk cId="2403571081" sldId="280"/>
        </pc:sldMkLst>
      </pc:sldChg>
      <pc:sldChg chg="del">
        <pc:chgData name="Thúy Mai" userId="222f1c7e07c9bd7a" providerId="LiveId" clId="{0DFE1283-AFC7-4088-A4D9-3EE3F9D30D22}" dt="2023-10-01T10:44:47.231" v="315" actId="47"/>
        <pc:sldMkLst>
          <pc:docMk/>
          <pc:sldMk cId="163676691" sldId="281"/>
        </pc:sldMkLst>
      </pc:sldChg>
      <pc:sldChg chg="del">
        <pc:chgData name="Thúy Mai" userId="222f1c7e07c9bd7a" providerId="LiveId" clId="{0DFE1283-AFC7-4088-A4D9-3EE3F9D30D22}" dt="2023-10-01T10:44:48.207" v="317" actId="47"/>
        <pc:sldMkLst>
          <pc:docMk/>
          <pc:sldMk cId="1756635035" sldId="282"/>
        </pc:sldMkLst>
      </pc:sldChg>
      <pc:sldChg chg="del">
        <pc:chgData name="Thúy Mai" userId="222f1c7e07c9bd7a" providerId="LiveId" clId="{0DFE1283-AFC7-4088-A4D9-3EE3F9D30D22}" dt="2023-10-01T10:44:48.694" v="318" actId="47"/>
        <pc:sldMkLst>
          <pc:docMk/>
          <pc:sldMk cId="2910826696" sldId="283"/>
        </pc:sldMkLst>
      </pc:sldChg>
      <pc:sldChg chg="del">
        <pc:chgData name="Thúy Mai" userId="222f1c7e07c9bd7a" providerId="LiveId" clId="{0DFE1283-AFC7-4088-A4D9-3EE3F9D30D22}" dt="2023-10-01T10:44:49.261" v="319" actId="47"/>
        <pc:sldMkLst>
          <pc:docMk/>
          <pc:sldMk cId="1724932544" sldId="284"/>
        </pc:sldMkLst>
      </pc:sldChg>
      <pc:sldChg chg="new del">
        <pc:chgData name="Thúy Mai" userId="222f1c7e07c9bd7a" providerId="LiveId" clId="{0DFE1283-AFC7-4088-A4D9-3EE3F9D30D22}" dt="2023-10-01T10:33:00.706" v="35" actId="47"/>
        <pc:sldMkLst>
          <pc:docMk/>
          <pc:sldMk cId="1554929400" sldId="285"/>
        </pc:sldMkLst>
      </pc:sldChg>
      <pc:sldChg chg="new del">
        <pc:chgData name="Thúy Mai" userId="222f1c7e07c9bd7a" providerId="LiveId" clId="{0DFE1283-AFC7-4088-A4D9-3EE3F9D30D22}" dt="2023-10-01T10:36:59.542" v="107" actId="47"/>
        <pc:sldMkLst>
          <pc:docMk/>
          <pc:sldMk cId="3108917080" sldId="285"/>
        </pc:sldMkLst>
      </pc:sldChg>
      <pc:sldChg chg="addSp delSp modSp add mod modAnim">
        <pc:chgData name="Thúy Mai" userId="222f1c7e07c9bd7a" providerId="LiveId" clId="{0DFE1283-AFC7-4088-A4D9-3EE3F9D30D22}" dt="2023-10-01T10:38:28.153" v="165" actId="21"/>
        <pc:sldMkLst>
          <pc:docMk/>
          <pc:sldMk cId="613748687" sldId="286"/>
        </pc:sldMkLst>
        <pc:spChg chg="mod">
          <ac:chgData name="Thúy Mai" userId="222f1c7e07c9bd7a" providerId="LiveId" clId="{0DFE1283-AFC7-4088-A4D9-3EE3F9D30D22}" dt="2023-10-01T10:38:19.817" v="156" actId="1037"/>
          <ac:spMkLst>
            <pc:docMk/>
            <pc:sldMk cId="613748687" sldId="286"/>
            <ac:spMk id="8" creationId="{8C2387C2-BCD0-DE67-397E-2A881078B203}"/>
          </ac:spMkLst>
        </pc:spChg>
        <pc:spChg chg="mod">
          <ac:chgData name="Thúy Mai" userId="222f1c7e07c9bd7a" providerId="LiveId" clId="{0DFE1283-AFC7-4088-A4D9-3EE3F9D30D22}" dt="2023-10-01T10:38:12.737" v="153" actId="14100"/>
          <ac:spMkLst>
            <pc:docMk/>
            <pc:sldMk cId="613748687" sldId="286"/>
            <ac:spMk id="11" creationId="{8EE3E000-3E75-06D1-8916-C4210EDC1FB7}"/>
          </ac:spMkLst>
        </pc:spChg>
        <pc:spChg chg="add mod">
          <ac:chgData name="Thúy Mai" userId="222f1c7e07c9bd7a" providerId="LiveId" clId="{0DFE1283-AFC7-4088-A4D9-3EE3F9D30D22}" dt="2023-10-01T10:38:25.168" v="164" actId="1037"/>
          <ac:spMkLst>
            <pc:docMk/>
            <pc:sldMk cId="613748687" sldId="286"/>
            <ac:spMk id="12" creationId="{AB5AB9EE-5E8D-EF88-2A7C-65EE600ACE59}"/>
          </ac:spMkLst>
        </pc:spChg>
        <pc:spChg chg="add mod">
          <ac:chgData name="Thúy Mai" userId="222f1c7e07c9bd7a" providerId="LiveId" clId="{0DFE1283-AFC7-4088-A4D9-3EE3F9D30D22}" dt="2023-10-01T10:38:25.168" v="164" actId="1037"/>
          <ac:spMkLst>
            <pc:docMk/>
            <pc:sldMk cId="613748687" sldId="286"/>
            <ac:spMk id="13" creationId="{E72C4BE1-2A8B-E782-1C55-4F7ADB7C07F2}"/>
          </ac:spMkLst>
        </pc:spChg>
        <pc:grpChg chg="mod">
          <ac:chgData name="Thúy Mai" userId="222f1c7e07c9bd7a" providerId="LiveId" clId="{0DFE1283-AFC7-4088-A4D9-3EE3F9D30D22}" dt="2023-10-01T10:38:15.861" v="154" actId="1076"/>
          <ac:grpSpMkLst>
            <pc:docMk/>
            <pc:sldMk cId="613748687" sldId="286"/>
            <ac:grpSpMk id="3" creationId="{00000000-0000-0000-0000-000000000000}"/>
          </ac:grpSpMkLst>
        </pc:grpChg>
        <pc:graphicFrameChg chg="add del mod">
          <ac:chgData name="Thúy Mai" userId="222f1c7e07c9bd7a" providerId="LiveId" clId="{0DFE1283-AFC7-4088-A4D9-3EE3F9D30D22}" dt="2023-10-01T10:34:45.632" v="74"/>
          <ac:graphicFrameMkLst>
            <pc:docMk/>
            <pc:sldMk cId="613748687" sldId="286"/>
            <ac:graphicFrameMk id="6" creationId="{B9315646-145B-4A06-97EF-5268EEC7FE20}"/>
          </ac:graphicFrameMkLst>
        </pc:graphicFrameChg>
        <pc:graphicFrameChg chg="add del mod">
          <ac:chgData name="Thúy Mai" userId="222f1c7e07c9bd7a" providerId="LiveId" clId="{0DFE1283-AFC7-4088-A4D9-3EE3F9D30D22}" dt="2023-10-01T10:38:28.153" v="165" actId="21"/>
          <ac:graphicFrameMkLst>
            <pc:docMk/>
            <pc:sldMk cId="613748687" sldId="286"/>
            <ac:graphicFrameMk id="9" creationId="{BC5781F5-EBD8-45E0-8081-11C4BBFDF694}"/>
          </ac:graphicFrameMkLst>
        </pc:graphicFrameChg>
      </pc:sldChg>
      <pc:sldChg chg="addSp delSp modSp add mod delAnim modAnim">
        <pc:chgData name="Thúy Mai" userId="222f1c7e07c9bd7a" providerId="LiveId" clId="{0DFE1283-AFC7-4088-A4D9-3EE3F9D30D22}" dt="2023-10-01T10:38:45.490" v="178" actId="478"/>
        <pc:sldMkLst>
          <pc:docMk/>
          <pc:sldMk cId="697161857" sldId="287"/>
        </pc:sldMkLst>
        <pc:spChg chg="add mod">
          <ac:chgData name="Thúy Mai" userId="222f1c7e07c9bd7a" providerId="LiveId" clId="{0DFE1283-AFC7-4088-A4D9-3EE3F9D30D22}" dt="2023-10-01T10:38:35.519" v="171" actId="1038"/>
          <ac:spMkLst>
            <pc:docMk/>
            <pc:sldMk cId="697161857" sldId="287"/>
            <ac:spMk id="6" creationId="{5247AEED-C6A3-CD20-A046-1200F0195867}"/>
          </ac:spMkLst>
        </pc:spChg>
        <pc:spChg chg="del">
          <ac:chgData name="Thúy Mai" userId="222f1c7e07c9bd7a" providerId="LiveId" clId="{0DFE1283-AFC7-4088-A4D9-3EE3F9D30D22}" dt="2023-10-01T10:35:59.683" v="95" actId="21"/>
          <ac:spMkLst>
            <pc:docMk/>
            <pc:sldMk cId="697161857" sldId="287"/>
            <ac:spMk id="8" creationId="{8C2387C2-BCD0-DE67-397E-2A881078B203}"/>
          </ac:spMkLst>
        </pc:spChg>
        <pc:spChg chg="mod">
          <ac:chgData name="Thúy Mai" userId="222f1c7e07c9bd7a" providerId="LiveId" clId="{0DFE1283-AFC7-4088-A4D9-3EE3F9D30D22}" dt="2023-10-01T10:36:11.561" v="101" actId="207"/>
          <ac:spMkLst>
            <pc:docMk/>
            <pc:sldMk cId="697161857" sldId="287"/>
            <ac:spMk id="11" creationId="{8EE3E000-3E75-06D1-8916-C4210EDC1FB7}"/>
          </ac:spMkLst>
        </pc:spChg>
        <pc:spChg chg="add mod">
          <ac:chgData name="Thúy Mai" userId="222f1c7e07c9bd7a" providerId="LiveId" clId="{0DFE1283-AFC7-4088-A4D9-3EE3F9D30D22}" dt="2023-10-01T10:38:42.781" v="177" actId="1038"/>
          <ac:spMkLst>
            <pc:docMk/>
            <pc:sldMk cId="697161857" sldId="287"/>
            <ac:spMk id="12" creationId="{15C16B14-B159-2BF0-2B2A-43E9D7758475}"/>
          </ac:spMkLst>
        </pc:spChg>
        <pc:graphicFrameChg chg="add del mod">
          <ac:chgData name="Thúy Mai" userId="222f1c7e07c9bd7a" providerId="LiveId" clId="{0DFE1283-AFC7-4088-A4D9-3EE3F9D30D22}" dt="2023-10-01T10:38:45.490" v="178" actId="478"/>
          <ac:graphicFrameMkLst>
            <pc:docMk/>
            <pc:sldMk cId="697161857" sldId="287"/>
            <ac:graphicFrameMk id="9" creationId="{225A87A8-5641-F6D9-38D1-71F82F042E6C}"/>
          </ac:graphicFrameMkLst>
        </pc:graphicFrameChg>
      </pc:sldChg>
      <pc:sldChg chg="addSp delSp modSp add mod">
        <pc:chgData name="Thúy Mai" userId="222f1c7e07c9bd7a" providerId="LiveId" clId="{0DFE1283-AFC7-4088-A4D9-3EE3F9D30D22}" dt="2023-10-01T10:43:52.664" v="286" actId="1076"/>
        <pc:sldMkLst>
          <pc:docMk/>
          <pc:sldMk cId="878761629" sldId="288"/>
        </pc:sldMkLst>
        <pc:spChg chg="del">
          <ac:chgData name="Thúy Mai" userId="222f1c7e07c9bd7a" providerId="LiveId" clId="{0DFE1283-AFC7-4088-A4D9-3EE3F9D30D22}" dt="2023-10-01T10:43:29.666" v="278" actId="478"/>
          <ac:spMkLst>
            <pc:docMk/>
            <pc:sldMk cId="878761629" sldId="288"/>
            <ac:spMk id="13" creationId="{F469CACB-ABDA-0C65-44E0-FC8DF4A97F22}"/>
          </ac:spMkLst>
        </pc:spChg>
        <pc:graphicFrameChg chg="add del mod">
          <ac:chgData name="Thúy Mai" userId="222f1c7e07c9bd7a" providerId="LiveId" clId="{0DFE1283-AFC7-4088-A4D9-3EE3F9D30D22}" dt="2023-10-01T10:43:14.260" v="272"/>
          <ac:graphicFrameMkLst>
            <pc:docMk/>
            <pc:sldMk cId="878761629" sldId="288"/>
            <ac:graphicFrameMk id="6" creationId="{5C725B3D-CFAD-869B-92C9-FFDBE860E874}"/>
          </ac:graphicFrameMkLst>
        </pc:graphicFrameChg>
        <pc:graphicFrameChg chg="mod modGraphic">
          <ac:chgData name="Thúy Mai" userId="222f1c7e07c9bd7a" providerId="LiveId" clId="{0DFE1283-AFC7-4088-A4D9-3EE3F9D30D22}" dt="2023-10-01T10:43:52.664" v="286" actId="1076"/>
          <ac:graphicFrameMkLst>
            <pc:docMk/>
            <pc:sldMk cId="878761629" sldId="288"/>
            <ac:graphicFrameMk id="12" creationId="{69835C1D-7871-2191-AA46-CE0A5901ACB5}"/>
          </ac:graphicFrameMkLst>
        </pc:graphicFrameChg>
      </pc:sldChg>
      <pc:sldChg chg="addSp delSp modSp add mod ord">
        <pc:chgData name="Thúy Mai" userId="222f1c7e07c9bd7a" providerId="LiveId" clId="{0DFE1283-AFC7-4088-A4D9-3EE3F9D30D22}" dt="2023-10-01T10:44:44.685" v="313" actId="1076"/>
        <pc:sldMkLst>
          <pc:docMk/>
          <pc:sldMk cId="4096905589" sldId="289"/>
        </pc:sldMkLst>
        <pc:spChg chg="mod">
          <ac:chgData name="Thúy Mai" userId="222f1c7e07c9bd7a" providerId="LiveId" clId="{0DFE1283-AFC7-4088-A4D9-3EE3F9D30D22}" dt="2023-10-01T10:44:33.155" v="303" actId="1035"/>
          <ac:spMkLst>
            <pc:docMk/>
            <pc:sldMk cId="4096905589" sldId="289"/>
            <ac:spMk id="13" creationId="{F469CACB-ABDA-0C65-44E0-FC8DF4A97F22}"/>
          </ac:spMkLst>
        </pc:spChg>
        <pc:graphicFrameChg chg="add del mod">
          <ac:chgData name="Thúy Mai" userId="222f1c7e07c9bd7a" providerId="LiveId" clId="{0DFE1283-AFC7-4088-A4D9-3EE3F9D30D22}" dt="2023-10-01T10:44:05.400" v="292"/>
          <ac:graphicFrameMkLst>
            <pc:docMk/>
            <pc:sldMk cId="4096905589" sldId="289"/>
            <ac:graphicFrameMk id="6" creationId="{9113D1A0-0617-7F3D-A06D-FBCDC1FA8554}"/>
          </ac:graphicFrameMkLst>
        </pc:graphicFrameChg>
        <pc:graphicFrameChg chg="mod modGraphic">
          <ac:chgData name="Thúy Mai" userId="222f1c7e07c9bd7a" providerId="LiveId" clId="{0DFE1283-AFC7-4088-A4D9-3EE3F9D30D22}" dt="2023-10-01T10:44:44.685" v="313" actId="1076"/>
          <ac:graphicFrameMkLst>
            <pc:docMk/>
            <pc:sldMk cId="4096905589" sldId="289"/>
            <ac:graphicFrameMk id="12" creationId="{69835C1D-7871-2191-AA46-CE0A5901ACB5}"/>
          </ac:graphicFrameMkLst>
        </pc:graphicFrameChg>
      </pc:sldChg>
    </pc:docChg>
  </pc:docChgLst>
  <pc:docChgLst>
    <pc:chgData name="Thúy Mai" userId="222f1c7e07c9bd7a" providerId="LiveId" clId="{ED2038C1-8400-4889-B112-0B30241494C3}"/>
    <pc:docChg chg="undo custSel addSld delSld modSld sldOrd modMainMaster">
      <pc:chgData name="Thúy Mai" userId="222f1c7e07c9bd7a" providerId="LiveId" clId="{ED2038C1-8400-4889-B112-0B30241494C3}" dt="2023-09-22T02:21:27.211" v="641"/>
      <pc:docMkLst>
        <pc:docMk/>
      </pc:docMkLst>
      <pc:sldChg chg="del modTransition">
        <pc:chgData name="Thúy Mai" userId="222f1c7e07c9bd7a" providerId="LiveId" clId="{ED2038C1-8400-4889-B112-0B30241494C3}" dt="2023-09-22T02:15:02.021" v="576" actId="47"/>
        <pc:sldMkLst>
          <pc:docMk/>
          <pc:sldMk cId="0" sldId="256"/>
        </pc:sldMkLst>
      </pc:sldChg>
      <pc:sldChg chg="del">
        <pc:chgData name="Thúy Mai" userId="222f1c7e07c9bd7a" providerId="LiveId" clId="{ED2038C1-8400-4889-B112-0B30241494C3}" dt="2023-09-22T01:24:55.642" v="0" actId="47"/>
        <pc:sldMkLst>
          <pc:docMk/>
          <pc:sldMk cId="0" sldId="257"/>
        </pc:sldMkLst>
      </pc:sldChg>
      <pc:sldChg chg="addSp delSp modSp mod ord modTransition modAnim">
        <pc:chgData name="Thúy Mai" userId="222f1c7e07c9bd7a" providerId="LiveId" clId="{ED2038C1-8400-4889-B112-0B30241494C3}" dt="2023-09-22T02:21:27.211" v="641"/>
        <pc:sldMkLst>
          <pc:docMk/>
          <pc:sldMk cId="0" sldId="258"/>
        </pc:sldMkLst>
        <pc:spChg chg="mod">
          <ac:chgData name="Thúy Mai" userId="222f1c7e07c9bd7a" providerId="LiveId" clId="{ED2038C1-8400-4889-B112-0B30241494C3}" dt="2023-09-22T01:45:00.164" v="29" actId="1076"/>
          <ac:spMkLst>
            <pc:docMk/>
            <pc:sldMk cId="0" sldId="258"/>
            <ac:spMk id="11" creationId="{00000000-0000-0000-0000-000000000000}"/>
          </ac:spMkLst>
        </pc:spChg>
        <pc:spChg chg="del">
          <ac:chgData name="Thúy Mai" userId="222f1c7e07c9bd7a" providerId="LiveId" clId="{ED2038C1-8400-4889-B112-0B30241494C3}" dt="2023-09-22T01:44:45.445" v="20" actId="478"/>
          <ac:spMkLst>
            <pc:docMk/>
            <pc:sldMk cId="0" sldId="258"/>
            <ac:spMk id="12" creationId="{00000000-0000-0000-0000-000000000000}"/>
          </ac:spMkLst>
        </pc:spChg>
        <pc:graphicFrameChg chg="add del mod">
          <ac:chgData name="Thúy Mai" userId="222f1c7e07c9bd7a" providerId="LiveId" clId="{ED2038C1-8400-4889-B112-0B30241494C3}" dt="2023-09-22T01:44:25.412" v="5"/>
          <ac:graphicFrameMkLst>
            <pc:docMk/>
            <pc:sldMk cId="0" sldId="258"/>
            <ac:graphicFrameMk id="13" creationId="{A78DAD1C-A2B9-2318-B9B1-CE6414CAA7C1}"/>
          </ac:graphicFrameMkLst>
        </pc:graphicFrameChg>
      </pc:sldChg>
      <pc:sldChg chg="addSp delSp modSp add del mod ord modTransition modAnim">
        <pc:chgData name="Thúy Mai" userId="222f1c7e07c9bd7a" providerId="LiveId" clId="{ED2038C1-8400-4889-B112-0B30241494C3}" dt="2023-09-22T02:21:20.165" v="640"/>
        <pc:sldMkLst>
          <pc:docMk/>
          <pc:sldMk cId="0" sldId="259"/>
        </pc:sldMkLst>
        <pc:spChg chg="mod">
          <ac:chgData name="Thúy Mai" userId="222f1c7e07c9bd7a" providerId="LiveId" clId="{ED2038C1-8400-4889-B112-0B30241494C3}" dt="2023-09-22T02:14:21.172" v="553" actId="1076"/>
          <ac:spMkLst>
            <pc:docMk/>
            <pc:sldMk cId="0" sldId="259"/>
            <ac:spMk id="5" creationId="{00000000-0000-0000-0000-000000000000}"/>
          </ac:spMkLst>
        </pc:spChg>
        <pc:spChg chg="del">
          <ac:chgData name="Thúy Mai" userId="222f1c7e07c9bd7a" providerId="LiveId" clId="{ED2038C1-8400-4889-B112-0B30241494C3}" dt="2023-09-22T02:14:09.865" v="548" actId="478"/>
          <ac:spMkLst>
            <pc:docMk/>
            <pc:sldMk cId="0" sldId="259"/>
            <ac:spMk id="6" creationId="{00000000-0000-0000-0000-000000000000}"/>
          </ac:spMkLst>
        </pc:spChg>
        <pc:spChg chg="del">
          <ac:chgData name="Thúy Mai" userId="222f1c7e07c9bd7a" providerId="LiveId" clId="{ED2038C1-8400-4889-B112-0B30241494C3}" dt="2023-09-22T02:14:11.206" v="549" actId="478"/>
          <ac:spMkLst>
            <pc:docMk/>
            <pc:sldMk cId="0" sldId="259"/>
            <ac:spMk id="7" creationId="{00000000-0000-0000-0000-000000000000}"/>
          </ac:spMkLst>
        </pc:spChg>
        <pc:spChg chg="add mod">
          <ac:chgData name="Thúy Mai" userId="222f1c7e07c9bd7a" providerId="LiveId" clId="{ED2038C1-8400-4889-B112-0B30241494C3}" dt="2023-09-22T02:21:00.857" v="636" actId="207"/>
          <ac:spMkLst>
            <pc:docMk/>
            <pc:sldMk cId="0" sldId="259"/>
            <ac:spMk id="10" creationId="{1210A0C6-CE22-347A-CA1D-AC125A8B619C}"/>
          </ac:spMkLst>
        </pc:spChg>
        <pc:grpChg chg="mod">
          <ac:chgData name="Thúy Mai" userId="222f1c7e07c9bd7a" providerId="LiveId" clId="{ED2038C1-8400-4889-B112-0B30241494C3}" dt="2023-09-22T02:14:06.734" v="547" actId="1076"/>
          <ac:grpSpMkLst>
            <pc:docMk/>
            <pc:sldMk cId="0" sldId="259"/>
            <ac:grpSpMk id="2" creationId="{00000000-0000-0000-0000-000000000000}"/>
          </ac:grpSpMkLst>
        </pc:grpChg>
        <pc:graphicFrameChg chg="add del mod">
          <ac:chgData name="Thúy Mai" userId="222f1c7e07c9bd7a" providerId="LiveId" clId="{ED2038C1-8400-4889-B112-0B30241494C3}" dt="2023-09-22T02:14:23.225" v="556"/>
          <ac:graphicFrameMkLst>
            <pc:docMk/>
            <pc:sldMk cId="0" sldId="259"/>
            <ac:graphicFrameMk id="8" creationId="{2252B182-4F58-65E7-D305-F6E2EC204CD7}"/>
          </ac:graphicFrameMkLst>
        </pc:graphicFrameChg>
      </pc:sldChg>
      <pc:sldChg chg="addSp delSp modSp del mod ord modTransition">
        <pc:chgData name="Thúy Mai" userId="222f1c7e07c9bd7a" providerId="LiveId" clId="{ED2038C1-8400-4889-B112-0B30241494C3}" dt="2023-09-22T02:15:01.723" v="574" actId="47"/>
        <pc:sldMkLst>
          <pc:docMk/>
          <pc:sldMk cId="0" sldId="260"/>
        </pc:sldMkLst>
        <pc:spChg chg="mod">
          <ac:chgData name="Thúy Mai" userId="222f1c7e07c9bd7a" providerId="LiveId" clId="{ED2038C1-8400-4889-B112-0B30241494C3}" dt="2023-09-22T01:49:05.786" v="87" actId="1076"/>
          <ac:spMkLst>
            <pc:docMk/>
            <pc:sldMk cId="0" sldId="260"/>
            <ac:spMk id="4" creationId="{00000000-0000-0000-0000-000000000000}"/>
          </ac:spMkLst>
        </pc:spChg>
        <pc:spChg chg="del mod">
          <ac:chgData name="Thúy Mai" userId="222f1c7e07c9bd7a" providerId="LiveId" clId="{ED2038C1-8400-4889-B112-0B30241494C3}" dt="2023-09-22T01:49:04.537" v="86" actId="478"/>
          <ac:spMkLst>
            <pc:docMk/>
            <pc:sldMk cId="0" sldId="260"/>
            <ac:spMk id="6" creationId="{00000000-0000-0000-0000-000000000000}"/>
          </ac:spMkLst>
        </pc:spChg>
        <pc:spChg chg="mod">
          <ac:chgData name="Thúy Mai" userId="222f1c7e07c9bd7a" providerId="LiveId" clId="{ED2038C1-8400-4889-B112-0B30241494C3}" dt="2023-09-22T01:48:10.182" v="70" actId="1076"/>
          <ac:spMkLst>
            <pc:docMk/>
            <pc:sldMk cId="0" sldId="260"/>
            <ac:spMk id="7" creationId="{00000000-0000-0000-0000-000000000000}"/>
          </ac:spMkLst>
        </pc:spChg>
        <pc:spChg chg="mod">
          <ac:chgData name="Thúy Mai" userId="222f1c7e07c9bd7a" providerId="LiveId" clId="{ED2038C1-8400-4889-B112-0B30241494C3}" dt="2023-09-22T01:48:13.581" v="71" actId="1076"/>
          <ac:spMkLst>
            <pc:docMk/>
            <pc:sldMk cId="0" sldId="260"/>
            <ac:spMk id="8" creationId="{00000000-0000-0000-0000-000000000000}"/>
          </ac:spMkLst>
        </pc:spChg>
        <pc:spChg chg="del">
          <ac:chgData name="Thúy Mai" userId="222f1c7e07c9bd7a" providerId="LiveId" clId="{ED2038C1-8400-4889-B112-0B30241494C3}" dt="2023-09-22T01:47:25.584" v="33" actId="478"/>
          <ac:spMkLst>
            <pc:docMk/>
            <pc:sldMk cId="0" sldId="260"/>
            <ac:spMk id="9" creationId="{00000000-0000-0000-0000-000000000000}"/>
          </ac:spMkLst>
        </pc:spChg>
        <pc:spChg chg="del mod">
          <ac:chgData name="Thúy Mai" userId="222f1c7e07c9bd7a" providerId="LiveId" clId="{ED2038C1-8400-4889-B112-0B30241494C3}" dt="2023-09-22T01:49:07.822" v="88" actId="478"/>
          <ac:spMkLst>
            <pc:docMk/>
            <pc:sldMk cId="0" sldId="260"/>
            <ac:spMk id="10" creationId="{00000000-0000-0000-0000-000000000000}"/>
          </ac:spMkLst>
        </pc:spChg>
        <pc:spChg chg="add del mod">
          <ac:chgData name="Thúy Mai" userId="222f1c7e07c9bd7a" providerId="LiveId" clId="{ED2038C1-8400-4889-B112-0B30241494C3}" dt="2023-09-22T01:49:48.272" v="99" actId="21"/>
          <ac:spMkLst>
            <pc:docMk/>
            <pc:sldMk cId="0" sldId="260"/>
            <ac:spMk id="13" creationId="{88DE23BD-4607-952A-1BAF-72CD11FF0158}"/>
          </ac:spMkLst>
        </pc:spChg>
        <pc:graphicFrameChg chg="add del mod">
          <ac:chgData name="Thúy Mai" userId="222f1c7e07c9bd7a" providerId="LiveId" clId="{ED2038C1-8400-4889-B112-0B30241494C3}" dt="2023-09-22T01:48:15.746" v="74"/>
          <ac:graphicFrameMkLst>
            <pc:docMk/>
            <pc:sldMk cId="0" sldId="260"/>
            <ac:graphicFrameMk id="11" creationId="{DBDCA25B-9439-C1E8-F5A1-183919022CF2}"/>
          </ac:graphicFrameMkLst>
        </pc:graphicFrameChg>
      </pc:sldChg>
      <pc:sldChg chg="del modTransition">
        <pc:chgData name="Thúy Mai" userId="222f1c7e07c9bd7a" providerId="LiveId" clId="{ED2038C1-8400-4889-B112-0B30241494C3}" dt="2023-09-22T02:15:02.478" v="577" actId="47"/>
        <pc:sldMkLst>
          <pc:docMk/>
          <pc:sldMk cId="0" sldId="261"/>
        </pc:sldMkLst>
      </pc:sldChg>
      <pc:sldChg chg="addSp delSp modSp mod ord modTransition modAnim">
        <pc:chgData name="Thúy Mai" userId="222f1c7e07c9bd7a" providerId="LiveId" clId="{ED2038C1-8400-4889-B112-0B30241494C3}" dt="2023-09-22T02:17:57.451" v="606" actId="207"/>
        <pc:sldMkLst>
          <pc:docMk/>
          <pc:sldMk cId="0" sldId="262"/>
        </pc:sldMkLst>
        <pc:spChg chg="del">
          <ac:chgData name="Thúy Mai" userId="222f1c7e07c9bd7a" providerId="LiveId" clId="{ED2038C1-8400-4889-B112-0B30241494C3}" dt="2023-09-22T01:49:52.317" v="101" actId="478"/>
          <ac:spMkLst>
            <pc:docMk/>
            <pc:sldMk cId="0" sldId="262"/>
            <ac:spMk id="6" creationId="{00000000-0000-0000-0000-000000000000}"/>
          </ac:spMkLst>
        </pc:spChg>
        <pc:spChg chg="mod">
          <ac:chgData name="Thúy Mai" userId="222f1c7e07c9bd7a" providerId="LiveId" clId="{ED2038C1-8400-4889-B112-0B30241494C3}" dt="2023-09-22T01:50:00.106" v="105" actId="1076"/>
          <ac:spMkLst>
            <pc:docMk/>
            <pc:sldMk cId="0" sldId="262"/>
            <ac:spMk id="7" creationId="{00000000-0000-0000-0000-000000000000}"/>
          </ac:spMkLst>
        </pc:spChg>
        <pc:spChg chg="del">
          <ac:chgData name="Thúy Mai" userId="222f1c7e07c9bd7a" providerId="LiveId" clId="{ED2038C1-8400-4889-B112-0B30241494C3}" dt="2023-09-22T01:49:55.929" v="103" actId="478"/>
          <ac:spMkLst>
            <pc:docMk/>
            <pc:sldMk cId="0" sldId="262"/>
            <ac:spMk id="8" creationId="{00000000-0000-0000-0000-000000000000}"/>
          </ac:spMkLst>
        </pc:spChg>
        <pc:spChg chg="del">
          <ac:chgData name="Thúy Mai" userId="222f1c7e07c9bd7a" providerId="LiveId" clId="{ED2038C1-8400-4889-B112-0B30241494C3}" dt="2023-09-22T01:49:51.700" v="100" actId="478"/>
          <ac:spMkLst>
            <pc:docMk/>
            <pc:sldMk cId="0" sldId="262"/>
            <ac:spMk id="9" creationId="{00000000-0000-0000-0000-000000000000}"/>
          </ac:spMkLst>
        </pc:spChg>
        <pc:spChg chg="mod">
          <ac:chgData name="Thúy Mai" userId="222f1c7e07c9bd7a" providerId="LiveId" clId="{ED2038C1-8400-4889-B112-0B30241494C3}" dt="2023-09-22T01:50:21.043" v="110" actId="1076"/>
          <ac:spMkLst>
            <pc:docMk/>
            <pc:sldMk cId="0" sldId="262"/>
            <ac:spMk id="10" creationId="{00000000-0000-0000-0000-000000000000}"/>
          </ac:spMkLst>
        </pc:spChg>
        <pc:spChg chg="add mod">
          <ac:chgData name="Thúy Mai" userId="222f1c7e07c9bd7a" providerId="LiveId" clId="{ED2038C1-8400-4889-B112-0B30241494C3}" dt="2023-09-22T02:17:57.451" v="606" actId="207"/>
          <ac:spMkLst>
            <pc:docMk/>
            <pc:sldMk cId="0" sldId="262"/>
            <ac:spMk id="11" creationId="{8EE3E000-3E75-06D1-8916-C4210EDC1FB7}"/>
          </ac:spMkLst>
        </pc:spChg>
        <pc:spChg chg="add mod">
          <ac:chgData name="Thúy Mai" userId="222f1c7e07c9bd7a" providerId="LiveId" clId="{ED2038C1-8400-4889-B112-0B30241494C3}" dt="2023-09-22T02:17:01.079" v="596" actId="14100"/>
          <ac:spMkLst>
            <pc:docMk/>
            <pc:sldMk cId="0" sldId="262"/>
            <ac:spMk id="12" creationId="{7470584D-E3A0-7E3D-F528-E4016531BD0F}"/>
          </ac:spMkLst>
        </pc:spChg>
        <pc:spChg chg="add mod">
          <ac:chgData name="Thúy Mai" userId="222f1c7e07c9bd7a" providerId="LiveId" clId="{ED2038C1-8400-4889-B112-0B30241494C3}" dt="2023-09-22T02:17:18.442" v="599" actId="1076"/>
          <ac:spMkLst>
            <pc:docMk/>
            <pc:sldMk cId="0" sldId="262"/>
            <ac:spMk id="13" creationId="{5BEADDBA-5B67-3A54-3EF2-240892FE4E3F}"/>
          </ac:spMkLst>
        </pc:spChg>
        <pc:spChg chg="add mod">
          <ac:chgData name="Thúy Mai" userId="222f1c7e07c9bd7a" providerId="LiveId" clId="{ED2038C1-8400-4889-B112-0B30241494C3}" dt="2023-09-22T02:17:41.641" v="602" actId="1076"/>
          <ac:spMkLst>
            <pc:docMk/>
            <pc:sldMk cId="0" sldId="262"/>
            <ac:spMk id="14" creationId="{E525C846-A562-7939-021E-BA9F20BE3DAA}"/>
          </ac:spMkLst>
        </pc:spChg>
        <pc:spChg chg="add mod">
          <ac:chgData name="Thúy Mai" userId="222f1c7e07c9bd7a" providerId="LiveId" clId="{ED2038C1-8400-4889-B112-0B30241494C3}" dt="2023-09-22T02:17:53.993" v="605" actId="1076"/>
          <ac:spMkLst>
            <pc:docMk/>
            <pc:sldMk cId="0" sldId="262"/>
            <ac:spMk id="15" creationId="{7BE459FA-4A0C-FD99-1AAF-6588DECABFC7}"/>
          </ac:spMkLst>
        </pc:spChg>
      </pc:sldChg>
      <pc:sldChg chg="addSp delSp modSp mod ord modTransition">
        <pc:chgData name="Thúy Mai" userId="222f1c7e07c9bd7a" providerId="LiveId" clId="{ED2038C1-8400-4889-B112-0B30241494C3}" dt="2023-09-22T02:20:11.557" v="633" actId="113"/>
        <pc:sldMkLst>
          <pc:docMk/>
          <pc:sldMk cId="0" sldId="263"/>
        </pc:sldMkLst>
        <pc:spChg chg="mod">
          <ac:chgData name="Thúy Mai" userId="222f1c7e07c9bd7a" providerId="LiveId" clId="{ED2038C1-8400-4889-B112-0B30241494C3}" dt="2023-09-22T01:52:16.341" v="167" actId="1076"/>
          <ac:spMkLst>
            <pc:docMk/>
            <pc:sldMk cId="0" sldId="263"/>
            <ac:spMk id="2" creationId="{00000000-0000-0000-0000-000000000000}"/>
          </ac:spMkLst>
        </pc:spChg>
        <pc:spChg chg="del">
          <ac:chgData name="Thúy Mai" userId="222f1c7e07c9bd7a" providerId="LiveId" clId="{ED2038C1-8400-4889-B112-0B30241494C3}" dt="2023-09-22T01:52:22.380" v="171" actId="478"/>
          <ac:spMkLst>
            <pc:docMk/>
            <pc:sldMk cId="0" sldId="263"/>
            <ac:spMk id="6" creationId="{00000000-0000-0000-0000-000000000000}"/>
          </ac:spMkLst>
        </pc:spChg>
        <pc:spChg chg="mod">
          <ac:chgData name="Thúy Mai" userId="222f1c7e07c9bd7a" providerId="LiveId" clId="{ED2038C1-8400-4889-B112-0B30241494C3}" dt="2023-09-22T01:52:25.407" v="174" actId="1076"/>
          <ac:spMkLst>
            <pc:docMk/>
            <pc:sldMk cId="0" sldId="263"/>
            <ac:spMk id="7" creationId="{00000000-0000-0000-0000-000000000000}"/>
          </ac:spMkLst>
        </pc:spChg>
        <pc:spChg chg="del">
          <ac:chgData name="Thúy Mai" userId="222f1c7e07c9bd7a" providerId="LiveId" clId="{ED2038C1-8400-4889-B112-0B30241494C3}" dt="2023-09-22T01:52:21.818" v="170" actId="478"/>
          <ac:spMkLst>
            <pc:docMk/>
            <pc:sldMk cId="0" sldId="263"/>
            <ac:spMk id="8" creationId="{00000000-0000-0000-0000-000000000000}"/>
          </ac:spMkLst>
        </pc:spChg>
        <pc:spChg chg="del">
          <ac:chgData name="Thúy Mai" userId="222f1c7e07c9bd7a" providerId="LiveId" clId="{ED2038C1-8400-4889-B112-0B30241494C3}" dt="2023-09-22T01:52:11.759" v="164" actId="478"/>
          <ac:spMkLst>
            <pc:docMk/>
            <pc:sldMk cId="0" sldId="263"/>
            <ac:spMk id="9" creationId="{00000000-0000-0000-0000-000000000000}"/>
          </ac:spMkLst>
        </pc:spChg>
        <pc:spChg chg="mod">
          <ac:chgData name="Thúy Mai" userId="222f1c7e07c9bd7a" providerId="LiveId" clId="{ED2038C1-8400-4889-B112-0B30241494C3}" dt="2023-09-22T01:52:19.783" v="169" actId="1076"/>
          <ac:spMkLst>
            <pc:docMk/>
            <pc:sldMk cId="0" sldId="263"/>
            <ac:spMk id="10" creationId="{00000000-0000-0000-0000-000000000000}"/>
          </ac:spMkLst>
        </pc:spChg>
        <pc:spChg chg="add mod">
          <ac:chgData name="Thúy Mai" userId="222f1c7e07c9bd7a" providerId="LiveId" clId="{ED2038C1-8400-4889-B112-0B30241494C3}" dt="2023-09-22T01:52:53.771" v="190" actId="207"/>
          <ac:spMkLst>
            <pc:docMk/>
            <pc:sldMk cId="0" sldId="263"/>
            <ac:spMk id="13" creationId="{F469CACB-ABDA-0C65-44E0-FC8DF4A97F22}"/>
          </ac:spMkLst>
        </pc:spChg>
        <pc:graphicFrameChg chg="add del mod">
          <ac:chgData name="Thúy Mai" userId="222f1c7e07c9bd7a" providerId="LiveId" clId="{ED2038C1-8400-4889-B112-0B30241494C3}" dt="2023-09-22T01:52:42.211" v="181"/>
          <ac:graphicFrameMkLst>
            <pc:docMk/>
            <pc:sldMk cId="0" sldId="263"/>
            <ac:graphicFrameMk id="11" creationId="{E4113DFE-7CE8-EACD-CD30-748A2647352A}"/>
          </ac:graphicFrameMkLst>
        </pc:graphicFrameChg>
        <pc:graphicFrameChg chg="add del mod">
          <ac:chgData name="Thúy Mai" userId="222f1c7e07c9bd7a" providerId="LiveId" clId="{ED2038C1-8400-4889-B112-0B30241494C3}" dt="2023-09-22T01:53:31.439" v="193"/>
          <ac:graphicFrameMkLst>
            <pc:docMk/>
            <pc:sldMk cId="0" sldId="263"/>
            <ac:graphicFrameMk id="14" creationId="{0EB53B53-45B0-AD14-5EA5-2F118B46286D}"/>
          </ac:graphicFrameMkLst>
        </pc:graphicFrameChg>
        <pc:graphicFrameChg chg="add del mod modGraphic">
          <ac:chgData name="Thúy Mai" userId="222f1c7e07c9bd7a" providerId="LiveId" clId="{ED2038C1-8400-4889-B112-0B30241494C3}" dt="2023-09-22T01:54:10.520" v="201" actId="478"/>
          <ac:graphicFrameMkLst>
            <pc:docMk/>
            <pc:sldMk cId="0" sldId="263"/>
            <ac:graphicFrameMk id="15" creationId="{BFD7F207-F9AF-3DDB-F7E1-FF0225701E81}"/>
          </ac:graphicFrameMkLst>
        </pc:graphicFrameChg>
        <pc:graphicFrameChg chg="add del mod">
          <ac:chgData name="Thúy Mai" userId="222f1c7e07c9bd7a" providerId="LiveId" clId="{ED2038C1-8400-4889-B112-0B30241494C3}" dt="2023-09-22T01:54:11.547" v="204"/>
          <ac:graphicFrameMkLst>
            <pc:docMk/>
            <pc:sldMk cId="0" sldId="263"/>
            <ac:graphicFrameMk id="16" creationId="{D87D4720-EA12-0DBD-0101-7649348190EB}"/>
          </ac:graphicFrameMkLst>
        </pc:graphicFrameChg>
        <pc:graphicFrameChg chg="add mod modGraphic">
          <ac:chgData name="Thúy Mai" userId="222f1c7e07c9bd7a" providerId="LiveId" clId="{ED2038C1-8400-4889-B112-0B30241494C3}" dt="2023-09-22T02:20:11.557" v="633" actId="113"/>
          <ac:graphicFrameMkLst>
            <pc:docMk/>
            <pc:sldMk cId="0" sldId="263"/>
            <ac:graphicFrameMk id="17" creationId="{9A40B446-61F0-F4D0-0DD0-92A360915C7D}"/>
          </ac:graphicFrameMkLst>
        </pc:graphicFrameChg>
        <pc:graphicFrameChg chg="add del mod">
          <ac:chgData name="Thúy Mai" userId="222f1c7e07c9bd7a" providerId="LiveId" clId="{ED2038C1-8400-4889-B112-0B30241494C3}" dt="2023-09-22T01:55:15.884" v="233" actId="478"/>
          <ac:graphicFrameMkLst>
            <pc:docMk/>
            <pc:sldMk cId="0" sldId="263"/>
            <ac:graphicFrameMk id="18" creationId="{7270998D-4003-C581-147C-7D3A2850B16E}"/>
          </ac:graphicFrameMkLst>
        </pc:graphicFrameChg>
        <pc:graphicFrameChg chg="add del mod">
          <ac:chgData name="Thúy Mai" userId="222f1c7e07c9bd7a" providerId="LiveId" clId="{ED2038C1-8400-4889-B112-0B30241494C3}" dt="2023-09-22T01:55:44.009" v="240"/>
          <ac:graphicFrameMkLst>
            <pc:docMk/>
            <pc:sldMk cId="0" sldId="263"/>
            <ac:graphicFrameMk id="19" creationId="{1120E322-FD26-AE8F-9B81-15B2CE66F9C2}"/>
          </ac:graphicFrameMkLst>
        </pc:graphicFrameChg>
        <pc:graphicFrameChg chg="add mod modGraphic">
          <ac:chgData name="Thúy Mai" userId="222f1c7e07c9bd7a" providerId="LiveId" clId="{ED2038C1-8400-4889-B112-0B30241494C3}" dt="2023-09-22T01:56:46.808" v="261" actId="1076"/>
          <ac:graphicFrameMkLst>
            <pc:docMk/>
            <pc:sldMk cId="0" sldId="263"/>
            <ac:graphicFrameMk id="20" creationId="{DB78A96A-F833-205E-0B5E-1BF5F204A26D}"/>
          </ac:graphicFrameMkLst>
        </pc:graphicFrameChg>
      </pc:sldChg>
      <pc:sldChg chg="del modTransition">
        <pc:chgData name="Thúy Mai" userId="222f1c7e07c9bd7a" providerId="LiveId" clId="{ED2038C1-8400-4889-B112-0B30241494C3}" dt="2023-09-22T02:15:03.218" v="578" actId="47"/>
        <pc:sldMkLst>
          <pc:docMk/>
          <pc:sldMk cId="0" sldId="264"/>
        </pc:sldMkLst>
      </pc:sldChg>
      <pc:sldChg chg="del modTransition">
        <pc:chgData name="Thúy Mai" userId="222f1c7e07c9bd7a" providerId="LiveId" clId="{ED2038C1-8400-4889-B112-0B30241494C3}" dt="2023-09-22T02:15:03.483" v="579" actId="47"/>
        <pc:sldMkLst>
          <pc:docMk/>
          <pc:sldMk cId="0" sldId="265"/>
        </pc:sldMkLst>
      </pc:sldChg>
      <pc:sldChg chg="del modTransition">
        <pc:chgData name="Thúy Mai" userId="222f1c7e07c9bd7a" providerId="LiveId" clId="{ED2038C1-8400-4889-B112-0B30241494C3}" dt="2023-09-22T02:15:03.738" v="580" actId="47"/>
        <pc:sldMkLst>
          <pc:docMk/>
          <pc:sldMk cId="0" sldId="266"/>
        </pc:sldMkLst>
      </pc:sldChg>
      <pc:sldChg chg="del modTransition">
        <pc:chgData name="Thúy Mai" userId="222f1c7e07c9bd7a" providerId="LiveId" clId="{ED2038C1-8400-4889-B112-0B30241494C3}" dt="2023-09-22T02:15:03.990" v="581" actId="47"/>
        <pc:sldMkLst>
          <pc:docMk/>
          <pc:sldMk cId="0" sldId="267"/>
        </pc:sldMkLst>
      </pc:sldChg>
      <pc:sldChg chg="del modTransition">
        <pc:chgData name="Thúy Mai" userId="222f1c7e07c9bd7a" providerId="LiveId" clId="{ED2038C1-8400-4889-B112-0B30241494C3}" dt="2023-09-22T02:15:04.305" v="582" actId="47"/>
        <pc:sldMkLst>
          <pc:docMk/>
          <pc:sldMk cId="0" sldId="268"/>
        </pc:sldMkLst>
      </pc:sldChg>
      <pc:sldChg chg="del modTransition">
        <pc:chgData name="Thúy Mai" userId="222f1c7e07c9bd7a" providerId="LiveId" clId="{ED2038C1-8400-4889-B112-0B30241494C3}" dt="2023-09-22T02:15:05.155" v="583" actId="47"/>
        <pc:sldMkLst>
          <pc:docMk/>
          <pc:sldMk cId="0" sldId="269"/>
        </pc:sldMkLst>
      </pc:sldChg>
      <pc:sldChg chg="del modTransition">
        <pc:chgData name="Thúy Mai" userId="222f1c7e07c9bd7a" providerId="LiveId" clId="{ED2038C1-8400-4889-B112-0B30241494C3}" dt="2023-09-22T02:15:05.348" v="584" actId="47"/>
        <pc:sldMkLst>
          <pc:docMk/>
          <pc:sldMk cId="0" sldId="270"/>
        </pc:sldMkLst>
      </pc:sldChg>
      <pc:sldChg chg="add del modTransition">
        <pc:chgData name="Thúy Mai" userId="222f1c7e07c9bd7a" providerId="LiveId" clId="{ED2038C1-8400-4889-B112-0B30241494C3}" dt="2023-09-22T02:15:01.927" v="575" actId="47"/>
        <pc:sldMkLst>
          <pc:docMk/>
          <pc:sldMk cId="2328140332" sldId="271"/>
        </pc:sldMkLst>
      </pc:sldChg>
      <pc:sldChg chg="modSp add mod ord modTransition">
        <pc:chgData name="Thúy Mai" userId="222f1c7e07c9bd7a" providerId="LiveId" clId="{ED2038C1-8400-4889-B112-0B30241494C3}" dt="2023-09-22T01:52:33" v="178"/>
        <pc:sldMkLst>
          <pc:docMk/>
          <pc:sldMk cId="364739548" sldId="272"/>
        </pc:sldMkLst>
        <pc:spChg chg="mod">
          <ac:chgData name="Thúy Mai" userId="222f1c7e07c9bd7a" providerId="LiveId" clId="{ED2038C1-8400-4889-B112-0B30241494C3}" dt="2023-09-22T01:49:27.065" v="91" actId="20577"/>
          <ac:spMkLst>
            <pc:docMk/>
            <pc:sldMk cId="364739548" sldId="272"/>
            <ac:spMk id="13" creationId="{88DE23BD-4607-952A-1BAF-72CD11FF0158}"/>
          </ac:spMkLst>
        </pc:spChg>
      </pc:sldChg>
      <pc:sldChg chg="addSp modSp add mod modTransition modAnim">
        <pc:chgData name="Thúy Mai" userId="222f1c7e07c9bd7a" providerId="LiveId" clId="{ED2038C1-8400-4889-B112-0B30241494C3}" dt="2023-09-22T02:19:02.487" v="629" actId="207"/>
        <pc:sldMkLst>
          <pc:docMk/>
          <pc:sldMk cId="1900308670" sldId="273"/>
        </pc:sldMkLst>
        <pc:spChg chg="add mod">
          <ac:chgData name="Thúy Mai" userId="222f1c7e07c9bd7a" providerId="LiveId" clId="{ED2038C1-8400-4889-B112-0B30241494C3}" dt="2023-09-22T02:18:11.561" v="609" actId="1076"/>
          <ac:spMkLst>
            <pc:docMk/>
            <pc:sldMk cId="1900308670" sldId="273"/>
            <ac:spMk id="6" creationId="{10DC18A6-895A-4F60-84C7-15B54450DE22}"/>
          </ac:spMkLst>
        </pc:spChg>
        <pc:spChg chg="add mod">
          <ac:chgData name="Thúy Mai" userId="222f1c7e07c9bd7a" providerId="LiveId" clId="{ED2038C1-8400-4889-B112-0B30241494C3}" dt="2023-09-22T02:18:22.916" v="612" actId="1076"/>
          <ac:spMkLst>
            <pc:docMk/>
            <pc:sldMk cId="1900308670" sldId="273"/>
            <ac:spMk id="8" creationId="{28942FE9-0D92-28CE-52E6-71486E6CB873}"/>
          </ac:spMkLst>
        </pc:spChg>
        <pc:spChg chg="add mod">
          <ac:chgData name="Thúy Mai" userId="222f1c7e07c9bd7a" providerId="LiveId" clId="{ED2038C1-8400-4889-B112-0B30241494C3}" dt="2023-09-22T02:18:47.364" v="617" actId="1076"/>
          <ac:spMkLst>
            <pc:docMk/>
            <pc:sldMk cId="1900308670" sldId="273"/>
            <ac:spMk id="9" creationId="{F5B10DB7-7F66-91B5-C16B-32AD26FE10DB}"/>
          </ac:spMkLst>
        </pc:spChg>
        <pc:spChg chg="mod">
          <ac:chgData name="Thúy Mai" userId="222f1c7e07c9bd7a" providerId="LiveId" clId="{ED2038C1-8400-4889-B112-0B30241494C3}" dt="2023-09-22T02:19:02.487" v="629" actId="207"/>
          <ac:spMkLst>
            <pc:docMk/>
            <pc:sldMk cId="1900308670" sldId="273"/>
            <ac:spMk id="11" creationId="{8EE3E000-3E75-06D1-8916-C4210EDC1FB7}"/>
          </ac:spMkLst>
        </pc:spChg>
        <pc:spChg chg="add mod">
          <ac:chgData name="Thúy Mai" userId="222f1c7e07c9bd7a" providerId="LiveId" clId="{ED2038C1-8400-4889-B112-0B30241494C3}" dt="2023-09-22T02:18:58.423" v="628" actId="1036"/>
          <ac:spMkLst>
            <pc:docMk/>
            <pc:sldMk cId="1900308670" sldId="273"/>
            <ac:spMk id="12" creationId="{F707DC58-4290-BC72-7905-C533979731D4}"/>
          </ac:spMkLst>
        </pc:spChg>
      </pc:sldChg>
      <pc:sldChg chg="modSp add mod modTransition">
        <pc:chgData name="Thúy Mai" userId="222f1c7e07c9bd7a" providerId="LiveId" clId="{ED2038C1-8400-4889-B112-0B30241494C3}" dt="2023-09-22T01:52:33" v="178"/>
        <pc:sldMkLst>
          <pc:docMk/>
          <pc:sldMk cId="483931010" sldId="274"/>
        </pc:sldMkLst>
        <pc:spChg chg="mod">
          <ac:chgData name="Thúy Mai" userId="222f1c7e07c9bd7a" providerId="LiveId" clId="{ED2038C1-8400-4889-B112-0B30241494C3}" dt="2023-09-22T01:51:43.917" v="159" actId="1076"/>
          <ac:spMkLst>
            <pc:docMk/>
            <pc:sldMk cId="483931010" sldId="274"/>
            <ac:spMk id="11" creationId="{8EE3E000-3E75-06D1-8916-C4210EDC1FB7}"/>
          </ac:spMkLst>
        </pc:spChg>
      </pc:sldChg>
      <pc:sldChg chg="modSp add mod modTransition">
        <pc:chgData name="Thúy Mai" userId="222f1c7e07c9bd7a" providerId="LiveId" clId="{ED2038C1-8400-4889-B112-0B30241494C3}" dt="2023-09-22T01:52:33" v="178"/>
        <pc:sldMkLst>
          <pc:docMk/>
          <pc:sldMk cId="3403774280" sldId="275"/>
        </pc:sldMkLst>
        <pc:spChg chg="mod">
          <ac:chgData name="Thúy Mai" userId="222f1c7e07c9bd7a" providerId="LiveId" clId="{ED2038C1-8400-4889-B112-0B30241494C3}" dt="2023-09-22T01:51:54.390" v="161" actId="20577"/>
          <ac:spMkLst>
            <pc:docMk/>
            <pc:sldMk cId="3403774280" sldId="275"/>
            <ac:spMk id="11" creationId="{8EE3E000-3E75-06D1-8916-C4210EDC1FB7}"/>
          </ac:spMkLst>
        </pc:spChg>
      </pc:sldChg>
      <pc:sldChg chg="add del">
        <pc:chgData name="Thúy Mai" userId="222f1c7e07c9bd7a" providerId="LiveId" clId="{ED2038C1-8400-4889-B112-0B30241494C3}" dt="2023-09-22T01:55:13.455" v="232" actId="47"/>
        <pc:sldMkLst>
          <pc:docMk/>
          <pc:sldMk cId="2139638931" sldId="276"/>
        </pc:sldMkLst>
      </pc:sldChg>
      <pc:sldChg chg="modSp add mod">
        <pc:chgData name="Thúy Mai" userId="222f1c7e07c9bd7a" providerId="LiveId" clId="{ED2038C1-8400-4889-B112-0B30241494C3}" dt="2023-09-22T02:20:02.344" v="631" actId="113"/>
        <pc:sldMkLst>
          <pc:docMk/>
          <pc:sldMk cId="3366598103" sldId="276"/>
        </pc:sldMkLst>
        <pc:graphicFrameChg chg="mod modGraphic">
          <ac:chgData name="Thúy Mai" userId="222f1c7e07c9bd7a" providerId="LiveId" clId="{ED2038C1-8400-4889-B112-0B30241494C3}" dt="2023-09-22T02:20:02.344" v="631" actId="113"/>
          <ac:graphicFrameMkLst>
            <pc:docMk/>
            <pc:sldMk cId="3366598103" sldId="276"/>
            <ac:graphicFrameMk id="17" creationId="{9A40B446-61F0-F4D0-0DD0-92A360915C7D}"/>
          </ac:graphicFrameMkLst>
        </pc:graphicFrameChg>
      </pc:sldChg>
      <pc:sldChg chg="addSp delSp modSp add del mod">
        <pc:chgData name="Thúy Mai" userId="222f1c7e07c9bd7a" providerId="LiveId" clId="{ED2038C1-8400-4889-B112-0B30241494C3}" dt="2023-09-22T02:02:55.248" v="405" actId="47"/>
        <pc:sldMkLst>
          <pc:docMk/>
          <pc:sldMk cId="3957027336" sldId="277"/>
        </pc:sldMkLst>
        <pc:spChg chg="add mod">
          <ac:chgData name="Thúy Mai" userId="222f1c7e07c9bd7a" providerId="LiveId" clId="{ED2038C1-8400-4889-B112-0B30241494C3}" dt="2023-09-22T02:01:07.340" v="378" actId="14100"/>
          <ac:spMkLst>
            <pc:docMk/>
            <pc:sldMk cId="3957027336" sldId="277"/>
            <ac:spMk id="15" creationId="{C3BDB893-4672-0F87-EAA0-D8324056D75D}"/>
          </ac:spMkLst>
        </pc:spChg>
        <pc:graphicFrameChg chg="add del mod">
          <ac:chgData name="Thúy Mai" userId="222f1c7e07c9bd7a" providerId="LiveId" clId="{ED2038C1-8400-4889-B112-0B30241494C3}" dt="2023-09-22T01:57:26.775" v="270"/>
          <ac:graphicFrameMkLst>
            <pc:docMk/>
            <pc:sldMk cId="3957027336" sldId="277"/>
            <ac:graphicFrameMk id="6" creationId="{A950525A-5CA8-C071-0F59-B12EE7E48F06}"/>
          </ac:graphicFrameMkLst>
        </pc:graphicFrameChg>
        <pc:graphicFrameChg chg="add del mod modGraphic">
          <ac:chgData name="Thúy Mai" userId="222f1c7e07c9bd7a" providerId="LiveId" clId="{ED2038C1-8400-4889-B112-0B30241494C3}" dt="2023-09-22T01:58:58.136" v="301" actId="478"/>
          <ac:graphicFrameMkLst>
            <pc:docMk/>
            <pc:sldMk cId="3957027336" sldId="277"/>
            <ac:graphicFrameMk id="8" creationId="{5FA6D71B-6C2C-6DEC-3DE5-39C3E55DF8A8}"/>
          </ac:graphicFrameMkLst>
        </pc:graphicFrameChg>
        <pc:graphicFrameChg chg="add del">
          <ac:chgData name="Thúy Mai" userId="222f1c7e07c9bd7a" providerId="LiveId" clId="{ED2038C1-8400-4889-B112-0B30241494C3}" dt="2023-09-22T01:58:53.259" v="298"/>
          <ac:graphicFrameMkLst>
            <pc:docMk/>
            <pc:sldMk cId="3957027336" sldId="277"/>
            <ac:graphicFrameMk id="9" creationId="{3F8D6DF3-6BD9-E0D9-776E-D12A1A9FB6BC}"/>
          </ac:graphicFrameMkLst>
        </pc:graphicFrameChg>
        <pc:graphicFrameChg chg="add mod modGraphic">
          <ac:chgData name="Thúy Mai" userId="222f1c7e07c9bd7a" providerId="LiveId" clId="{ED2038C1-8400-4889-B112-0B30241494C3}" dt="2023-09-22T02:00:24.749" v="360" actId="21"/>
          <ac:graphicFrameMkLst>
            <pc:docMk/>
            <pc:sldMk cId="3957027336" sldId="277"/>
            <ac:graphicFrameMk id="11" creationId="{5EFAC1CB-A35F-15D3-3811-0DD92BFB3F2E}"/>
          </ac:graphicFrameMkLst>
        </pc:graphicFrameChg>
        <pc:graphicFrameChg chg="add mod modGraphic">
          <ac:chgData name="Thúy Mai" userId="222f1c7e07c9bd7a" providerId="LiveId" clId="{ED2038C1-8400-4889-B112-0B30241494C3}" dt="2023-09-22T02:01:01.937" v="376" actId="14100"/>
          <ac:graphicFrameMkLst>
            <pc:docMk/>
            <pc:sldMk cId="3957027336" sldId="277"/>
            <ac:graphicFrameMk id="12" creationId="{69835C1D-7871-2191-AA46-CE0A5901ACB5}"/>
          </ac:graphicFrameMkLst>
        </pc:graphicFrameChg>
        <pc:graphicFrameChg chg="del">
          <ac:chgData name="Thúy Mai" userId="222f1c7e07c9bd7a" providerId="LiveId" clId="{ED2038C1-8400-4889-B112-0B30241494C3}" dt="2023-09-22T01:57:25.118" v="267" actId="478"/>
          <ac:graphicFrameMkLst>
            <pc:docMk/>
            <pc:sldMk cId="3957027336" sldId="277"/>
            <ac:graphicFrameMk id="17" creationId="{9A40B446-61F0-F4D0-0DD0-92A360915C7D}"/>
          </ac:graphicFrameMkLst>
        </pc:graphicFrameChg>
      </pc:sldChg>
      <pc:sldChg chg="addSp delSp modSp add mod">
        <pc:chgData name="Thúy Mai" userId="222f1c7e07c9bd7a" providerId="LiveId" clId="{ED2038C1-8400-4889-B112-0B30241494C3}" dt="2023-09-22T02:02:39.824" v="403" actId="113"/>
        <pc:sldMkLst>
          <pc:docMk/>
          <pc:sldMk cId="3525686805" sldId="278"/>
        </pc:sldMkLst>
        <pc:graphicFrameChg chg="add del mod">
          <ac:chgData name="Thúy Mai" userId="222f1c7e07c9bd7a" providerId="LiveId" clId="{ED2038C1-8400-4889-B112-0B30241494C3}" dt="2023-09-22T02:01:29.780" v="383"/>
          <ac:graphicFrameMkLst>
            <pc:docMk/>
            <pc:sldMk cId="3525686805" sldId="278"/>
            <ac:graphicFrameMk id="6" creationId="{E4F79A2D-49A5-55A9-7D54-01BA7FD802B5}"/>
          </ac:graphicFrameMkLst>
        </pc:graphicFrameChg>
        <pc:graphicFrameChg chg="del">
          <ac:chgData name="Thúy Mai" userId="222f1c7e07c9bd7a" providerId="LiveId" clId="{ED2038C1-8400-4889-B112-0B30241494C3}" dt="2023-09-22T02:01:28.778" v="380" actId="478"/>
          <ac:graphicFrameMkLst>
            <pc:docMk/>
            <pc:sldMk cId="3525686805" sldId="278"/>
            <ac:graphicFrameMk id="8" creationId="{5FA6D71B-6C2C-6DEC-3DE5-39C3E55DF8A8}"/>
          </ac:graphicFrameMkLst>
        </pc:graphicFrameChg>
        <pc:graphicFrameChg chg="add mod modGraphic">
          <ac:chgData name="Thúy Mai" userId="222f1c7e07c9bd7a" providerId="LiveId" clId="{ED2038C1-8400-4889-B112-0B30241494C3}" dt="2023-09-22T02:02:39.824" v="403" actId="113"/>
          <ac:graphicFrameMkLst>
            <pc:docMk/>
            <pc:sldMk cId="3525686805" sldId="278"/>
            <ac:graphicFrameMk id="9" creationId="{DDDDE978-32AB-2EC7-148B-EA160154BC18}"/>
          </ac:graphicFrameMkLst>
        </pc:graphicFrameChg>
      </pc:sldChg>
      <pc:sldChg chg="add">
        <pc:chgData name="Thúy Mai" userId="222f1c7e07c9bd7a" providerId="LiveId" clId="{ED2038C1-8400-4889-B112-0B30241494C3}" dt="2023-09-22T02:01:10.461" v="379" actId="2890"/>
        <pc:sldMkLst>
          <pc:docMk/>
          <pc:sldMk cId="2718290520" sldId="279"/>
        </pc:sldMkLst>
      </pc:sldChg>
      <pc:sldChg chg="addSp delSp modSp add mod ord">
        <pc:chgData name="Thúy Mai" userId="222f1c7e07c9bd7a" providerId="LiveId" clId="{ED2038C1-8400-4889-B112-0B30241494C3}" dt="2023-09-22T02:10:21.895" v="503" actId="113"/>
        <pc:sldMkLst>
          <pc:docMk/>
          <pc:sldMk cId="2403571081" sldId="280"/>
        </pc:sldMkLst>
        <pc:spChg chg="mod ord">
          <ac:chgData name="Thúy Mai" userId="222f1c7e07c9bd7a" providerId="LiveId" clId="{ED2038C1-8400-4889-B112-0B30241494C3}" dt="2023-09-22T02:09:43.436" v="499" actId="166"/>
          <ac:spMkLst>
            <pc:docMk/>
            <pc:sldMk cId="2403571081" sldId="280"/>
            <ac:spMk id="10" creationId="{00000000-0000-0000-0000-000000000000}"/>
          </ac:spMkLst>
        </pc:spChg>
        <pc:spChg chg="del">
          <ac:chgData name="Thúy Mai" userId="222f1c7e07c9bd7a" providerId="LiveId" clId="{ED2038C1-8400-4889-B112-0B30241494C3}" dt="2023-09-22T02:09:33.113" v="496" actId="478"/>
          <ac:spMkLst>
            <pc:docMk/>
            <pc:sldMk cId="2403571081" sldId="280"/>
            <ac:spMk id="13" creationId="{F469CACB-ABDA-0C65-44E0-FC8DF4A97F22}"/>
          </ac:spMkLst>
        </pc:spChg>
        <pc:graphicFrameChg chg="add del mod">
          <ac:chgData name="Thúy Mai" userId="222f1c7e07c9bd7a" providerId="LiveId" clId="{ED2038C1-8400-4889-B112-0B30241494C3}" dt="2023-09-22T02:03:22.467" v="409"/>
          <ac:graphicFrameMkLst>
            <pc:docMk/>
            <pc:sldMk cId="2403571081" sldId="280"/>
            <ac:graphicFrameMk id="6" creationId="{1985A12C-A098-7C74-DA14-88BDF4F3A3BE}"/>
          </ac:graphicFrameMkLst>
        </pc:graphicFrameChg>
        <pc:graphicFrameChg chg="add mod modGraphic">
          <ac:chgData name="Thúy Mai" userId="222f1c7e07c9bd7a" providerId="LiveId" clId="{ED2038C1-8400-4889-B112-0B30241494C3}" dt="2023-09-22T02:10:21.895" v="503" actId="113"/>
          <ac:graphicFrameMkLst>
            <pc:docMk/>
            <pc:sldMk cId="2403571081" sldId="280"/>
            <ac:graphicFrameMk id="8" creationId="{F6D90067-345B-D89E-93A8-3C8B626D9F4D}"/>
          </ac:graphicFrameMkLst>
        </pc:graphicFrameChg>
        <pc:graphicFrameChg chg="del">
          <ac:chgData name="Thúy Mai" userId="222f1c7e07c9bd7a" providerId="LiveId" clId="{ED2038C1-8400-4889-B112-0B30241494C3}" dt="2023-09-22T02:03:20.814" v="406" actId="478"/>
          <ac:graphicFrameMkLst>
            <pc:docMk/>
            <pc:sldMk cId="2403571081" sldId="280"/>
            <ac:graphicFrameMk id="9" creationId="{DDDDE978-32AB-2EC7-148B-EA160154BC18}"/>
          </ac:graphicFrameMkLst>
        </pc:graphicFrameChg>
      </pc:sldChg>
      <pc:sldChg chg="modSp add mod ord">
        <pc:chgData name="Thúy Mai" userId="222f1c7e07c9bd7a" providerId="LiveId" clId="{ED2038C1-8400-4889-B112-0B30241494C3}" dt="2023-09-22T02:20:25.785" v="635" actId="113"/>
        <pc:sldMkLst>
          <pc:docMk/>
          <pc:sldMk cId="163676691" sldId="281"/>
        </pc:sldMkLst>
        <pc:spChg chg="mod">
          <ac:chgData name="Thúy Mai" userId="222f1c7e07c9bd7a" providerId="LiveId" clId="{ED2038C1-8400-4889-B112-0B30241494C3}" dt="2023-09-22T02:05:39.897" v="448" actId="1076"/>
          <ac:spMkLst>
            <pc:docMk/>
            <pc:sldMk cId="163676691" sldId="281"/>
            <ac:spMk id="10" creationId="{00000000-0000-0000-0000-000000000000}"/>
          </ac:spMkLst>
        </pc:spChg>
        <pc:spChg chg="mod">
          <ac:chgData name="Thúy Mai" userId="222f1c7e07c9bd7a" providerId="LiveId" clId="{ED2038C1-8400-4889-B112-0B30241494C3}" dt="2023-09-22T02:07:04.631" v="467" actId="1076"/>
          <ac:spMkLst>
            <pc:docMk/>
            <pc:sldMk cId="163676691" sldId="281"/>
            <ac:spMk id="13" creationId="{F469CACB-ABDA-0C65-44E0-FC8DF4A97F22}"/>
          </ac:spMkLst>
        </pc:spChg>
        <pc:graphicFrameChg chg="mod modGraphic">
          <ac:chgData name="Thúy Mai" userId="222f1c7e07c9bd7a" providerId="LiveId" clId="{ED2038C1-8400-4889-B112-0B30241494C3}" dt="2023-09-22T02:20:25.785" v="635" actId="113"/>
          <ac:graphicFrameMkLst>
            <pc:docMk/>
            <pc:sldMk cId="163676691" sldId="281"/>
            <ac:graphicFrameMk id="8" creationId="{F6D90067-345B-D89E-93A8-3C8B626D9F4D}"/>
          </ac:graphicFrameMkLst>
        </pc:graphicFrameChg>
      </pc:sldChg>
      <pc:sldChg chg="delSp modSp add mod">
        <pc:chgData name="Thúy Mai" userId="222f1c7e07c9bd7a" providerId="LiveId" clId="{ED2038C1-8400-4889-B112-0B30241494C3}" dt="2023-09-22T02:11:30.553" v="512" actId="798"/>
        <pc:sldMkLst>
          <pc:docMk/>
          <pc:sldMk cId="1756635035" sldId="282"/>
        </pc:sldMkLst>
        <pc:spChg chg="del">
          <ac:chgData name="Thúy Mai" userId="222f1c7e07c9bd7a" providerId="LiveId" clId="{ED2038C1-8400-4889-B112-0B30241494C3}" dt="2023-09-22T02:10:57.437" v="507" actId="478"/>
          <ac:spMkLst>
            <pc:docMk/>
            <pc:sldMk cId="1756635035" sldId="282"/>
            <ac:spMk id="13" creationId="{F469CACB-ABDA-0C65-44E0-FC8DF4A97F22}"/>
          </ac:spMkLst>
        </pc:spChg>
        <pc:graphicFrameChg chg="mod modGraphic">
          <ac:chgData name="Thúy Mai" userId="222f1c7e07c9bd7a" providerId="LiveId" clId="{ED2038C1-8400-4889-B112-0B30241494C3}" dt="2023-09-22T02:11:30.553" v="512" actId="798"/>
          <ac:graphicFrameMkLst>
            <pc:docMk/>
            <pc:sldMk cId="1756635035" sldId="282"/>
            <ac:graphicFrameMk id="8" creationId="{F6D90067-345B-D89E-93A8-3C8B626D9F4D}"/>
          </ac:graphicFrameMkLst>
        </pc:graphicFrameChg>
      </pc:sldChg>
      <pc:sldChg chg="modSp add mod">
        <pc:chgData name="Thúy Mai" userId="222f1c7e07c9bd7a" providerId="LiveId" clId="{ED2038C1-8400-4889-B112-0B30241494C3}" dt="2023-09-22T02:12:04.573" v="519" actId="113"/>
        <pc:sldMkLst>
          <pc:docMk/>
          <pc:sldMk cId="2910826696" sldId="283"/>
        </pc:sldMkLst>
        <pc:graphicFrameChg chg="mod modGraphic">
          <ac:chgData name="Thúy Mai" userId="222f1c7e07c9bd7a" providerId="LiveId" clId="{ED2038C1-8400-4889-B112-0B30241494C3}" dt="2023-09-22T02:12:04.573" v="519" actId="113"/>
          <ac:graphicFrameMkLst>
            <pc:docMk/>
            <pc:sldMk cId="2910826696" sldId="283"/>
            <ac:graphicFrameMk id="8" creationId="{F6D90067-345B-D89E-93A8-3C8B626D9F4D}"/>
          </ac:graphicFrameMkLst>
        </pc:graphicFrameChg>
      </pc:sldChg>
      <pc:sldChg chg="addSp delSp modSp add mod">
        <pc:chgData name="Thúy Mai" userId="222f1c7e07c9bd7a" providerId="LiveId" clId="{ED2038C1-8400-4889-B112-0B30241494C3}" dt="2023-09-22T02:13:35.908" v="542" actId="1076"/>
        <pc:sldMkLst>
          <pc:docMk/>
          <pc:sldMk cId="1724932544" sldId="284"/>
        </pc:sldMkLst>
        <pc:grpChg chg="mod">
          <ac:chgData name="Thúy Mai" userId="222f1c7e07c9bd7a" providerId="LiveId" clId="{ED2038C1-8400-4889-B112-0B30241494C3}" dt="2023-09-22T02:13:35.908" v="542" actId="1076"/>
          <ac:grpSpMkLst>
            <pc:docMk/>
            <pc:sldMk cId="1724932544" sldId="284"/>
            <ac:grpSpMk id="3" creationId="{00000000-0000-0000-0000-000000000000}"/>
          </ac:grpSpMkLst>
        </pc:grpChg>
        <pc:graphicFrameChg chg="add del mod">
          <ac:chgData name="Thúy Mai" userId="222f1c7e07c9bd7a" providerId="LiveId" clId="{ED2038C1-8400-4889-B112-0B30241494C3}" dt="2023-09-22T02:12:30.476" v="524"/>
          <ac:graphicFrameMkLst>
            <pc:docMk/>
            <pc:sldMk cId="1724932544" sldId="284"/>
            <ac:graphicFrameMk id="6" creationId="{6554D142-9CCF-6CD4-DBA8-AF905A3B4D81}"/>
          </ac:graphicFrameMkLst>
        </pc:graphicFrameChg>
        <pc:graphicFrameChg chg="del">
          <ac:chgData name="Thúy Mai" userId="222f1c7e07c9bd7a" providerId="LiveId" clId="{ED2038C1-8400-4889-B112-0B30241494C3}" dt="2023-09-22T02:12:12.918" v="521" actId="478"/>
          <ac:graphicFrameMkLst>
            <pc:docMk/>
            <pc:sldMk cId="1724932544" sldId="284"/>
            <ac:graphicFrameMk id="8" creationId="{F6D90067-345B-D89E-93A8-3C8B626D9F4D}"/>
          </ac:graphicFrameMkLst>
        </pc:graphicFrameChg>
        <pc:graphicFrameChg chg="add mod modGraphic">
          <ac:chgData name="Thúy Mai" userId="222f1c7e07c9bd7a" providerId="LiveId" clId="{ED2038C1-8400-4889-B112-0B30241494C3}" dt="2023-09-22T02:13:32.929" v="540" actId="2710"/>
          <ac:graphicFrameMkLst>
            <pc:docMk/>
            <pc:sldMk cId="1724932544" sldId="284"/>
            <ac:graphicFrameMk id="9" creationId="{8330C338-3717-5623-F356-D696C8A7D867}"/>
          </ac:graphicFrameMkLst>
        </pc:graphicFrameChg>
      </pc:sldChg>
      <pc:sldMasterChg chg="modTransition modSldLayout">
        <pc:chgData name="Thúy Mai" userId="222f1c7e07c9bd7a" providerId="LiveId" clId="{ED2038C1-8400-4889-B112-0B30241494C3}" dt="2023-09-22T01:52:33" v="178"/>
        <pc:sldMasterMkLst>
          <pc:docMk/>
          <pc:sldMasterMk cId="0" sldId="2147483648"/>
        </pc:sldMasterMkLst>
        <pc:sldLayoutChg chg="modTransition">
          <pc:chgData name="Thúy Mai" userId="222f1c7e07c9bd7a" providerId="LiveId" clId="{ED2038C1-8400-4889-B112-0B30241494C3}" dt="2023-09-22T01:52:33" v="178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Thúy Mai" userId="222f1c7e07c9bd7a" providerId="LiveId" clId="{ED2038C1-8400-4889-B112-0B30241494C3}" dt="2023-09-22T01:52:33" v="178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Thúy Mai" userId="222f1c7e07c9bd7a" providerId="LiveId" clId="{ED2038C1-8400-4889-B112-0B30241494C3}" dt="2023-09-22T01:52:33" v="178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Thúy Mai" userId="222f1c7e07c9bd7a" providerId="LiveId" clId="{ED2038C1-8400-4889-B112-0B30241494C3}" dt="2023-09-22T01:52:33" v="178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Thúy Mai" userId="222f1c7e07c9bd7a" providerId="LiveId" clId="{ED2038C1-8400-4889-B112-0B30241494C3}" dt="2023-09-22T01:52:33" v="178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Thúy Mai" userId="222f1c7e07c9bd7a" providerId="LiveId" clId="{ED2038C1-8400-4889-B112-0B30241494C3}" dt="2023-09-22T01:52:33" v="178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Thúy Mai" userId="222f1c7e07c9bd7a" providerId="LiveId" clId="{ED2038C1-8400-4889-B112-0B30241494C3}" dt="2023-09-22T01:52:33" v="178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Thúy Mai" userId="222f1c7e07c9bd7a" providerId="LiveId" clId="{ED2038C1-8400-4889-B112-0B30241494C3}" dt="2023-09-22T01:52:33" v="178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Thúy Mai" userId="222f1c7e07c9bd7a" providerId="LiveId" clId="{ED2038C1-8400-4889-B112-0B30241494C3}" dt="2023-09-22T01:52:33" v="178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Thúy Mai" userId="222f1c7e07c9bd7a" providerId="LiveId" clId="{ED2038C1-8400-4889-B112-0B30241494C3}" dt="2023-09-22T01:52:33" v="178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Thúy Mai" userId="222f1c7e07c9bd7a" providerId="LiveId" clId="{ED2038C1-8400-4889-B112-0B30241494C3}" dt="2023-09-22T01:52:33" v="178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94809" y="-810045"/>
            <a:ext cx="21288367" cy="12155963"/>
            <a:chOff x="0" y="0"/>
            <a:chExt cx="28384489" cy="16207951"/>
          </a:xfrm>
        </p:grpSpPr>
        <p:sp>
          <p:nvSpPr>
            <p:cNvPr id="3" name="Freeform 3"/>
            <p:cNvSpPr/>
            <p:nvPr/>
          </p:nvSpPr>
          <p:spPr>
            <a:xfrm>
              <a:off x="0" y="11689158"/>
              <a:ext cx="28384489" cy="4518793"/>
            </a:xfrm>
            <a:custGeom>
              <a:avLst/>
              <a:gdLst/>
              <a:ahLst/>
              <a:cxnLst/>
              <a:rect l="l" t="t" r="r" b="b"/>
              <a:pathLst>
                <a:path w="28384489" h="4518793">
                  <a:moveTo>
                    <a:pt x="0" y="0"/>
                  </a:moveTo>
                  <a:lnTo>
                    <a:pt x="28384489" y="0"/>
                  </a:lnTo>
                  <a:lnTo>
                    <a:pt x="28384489" y="4518793"/>
                  </a:lnTo>
                  <a:lnTo>
                    <a:pt x="0" y="4518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48685" r="-14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487470" y="0"/>
              <a:ext cx="27409550" cy="12024904"/>
            </a:xfrm>
            <a:custGeom>
              <a:avLst/>
              <a:gdLst/>
              <a:ahLst/>
              <a:cxnLst/>
              <a:rect l="l" t="t" r="r" b="b"/>
              <a:pathLst>
                <a:path w="27409550" h="12024904">
                  <a:moveTo>
                    <a:pt x="0" y="0"/>
                  </a:moveTo>
                  <a:lnTo>
                    <a:pt x="27409550" y="0"/>
                  </a:lnTo>
                  <a:lnTo>
                    <a:pt x="27409550" y="12024904"/>
                  </a:lnTo>
                  <a:lnTo>
                    <a:pt x="0" y="12024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0307" b="-2155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866924" y="439540"/>
            <a:ext cx="12922113" cy="6706749"/>
          </a:xfrm>
          <a:custGeom>
            <a:avLst/>
            <a:gdLst/>
            <a:ahLst/>
            <a:cxnLst/>
            <a:rect l="l" t="t" r="r" b="b"/>
            <a:pathLst>
              <a:path w="12922113" h="6706749">
                <a:moveTo>
                  <a:pt x="0" y="0"/>
                </a:moveTo>
                <a:lnTo>
                  <a:pt x="12922113" y="0"/>
                </a:lnTo>
                <a:lnTo>
                  <a:pt x="12922113" y="6706749"/>
                </a:lnTo>
                <a:lnTo>
                  <a:pt x="0" y="67067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749724" y="439540"/>
            <a:ext cx="2711318" cy="2726188"/>
          </a:xfrm>
          <a:custGeom>
            <a:avLst/>
            <a:gdLst/>
            <a:ahLst/>
            <a:cxnLst/>
            <a:rect l="l" t="t" r="r" b="b"/>
            <a:pathLst>
              <a:path w="2711318" h="2726188">
                <a:moveTo>
                  <a:pt x="0" y="0"/>
                </a:moveTo>
                <a:lnTo>
                  <a:pt x="2711317" y="0"/>
                </a:lnTo>
                <a:lnTo>
                  <a:pt x="2711317" y="2726188"/>
                </a:lnTo>
                <a:lnTo>
                  <a:pt x="0" y="27261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749724" y="3487366"/>
            <a:ext cx="2711318" cy="3366196"/>
          </a:xfrm>
          <a:custGeom>
            <a:avLst/>
            <a:gdLst/>
            <a:ahLst/>
            <a:cxnLst/>
            <a:rect l="l" t="t" r="r" b="b"/>
            <a:pathLst>
              <a:path w="2711318" h="3366196">
                <a:moveTo>
                  <a:pt x="0" y="0"/>
                </a:moveTo>
                <a:lnTo>
                  <a:pt x="2711317" y="0"/>
                </a:lnTo>
                <a:lnTo>
                  <a:pt x="2711317" y="3366196"/>
                </a:lnTo>
                <a:lnTo>
                  <a:pt x="0" y="33661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668568" y="2626434"/>
            <a:ext cx="9619432" cy="7660566"/>
          </a:xfrm>
          <a:custGeom>
            <a:avLst/>
            <a:gdLst/>
            <a:ahLst/>
            <a:cxnLst/>
            <a:rect l="l" t="t" r="r" b="b"/>
            <a:pathLst>
              <a:path w="9619432" h="7660566">
                <a:moveTo>
                  <a:pt x="0" y="0"/>
                </a:moveTo>
                <a:lnTo>
                  <a:pt x="9619432" y="0"/>
                </a:lnTo>
                <a:lnTo>
                  <a:pt x="9619432" y="7660566"/>
                </a:lnTo>
                <a:lnTo>
                  <a:pt x="0" y="766056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852739" y="6456717"/>
            <a:ext cx="3610804" cy="4472843"/>
          </a:xfrm>
          <a:custGeom>
            <a:avLst/>
            <a:gdLst/>
            <a:ahLst/>
            <a:cxnLst/>
            <a:rect l="l" t="t" r="r" b="b"/>
            <a:pathLst>
              <a:path w="3610804" h="4472843">
                <a:moveTo>
                  <a:pt x="0" y="0"/>
                </a:moveTo>
                <a:lnTo>
                  <a:pt x="3610804" y="0"/>
                </a:lnTo>
                <a:lnTo>
                  <a:pt x="3610804" y="4472843"/>
                </a:lnTo>
                <a:lnTo>
                  <a:pt x="0" y="44728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452598" y="7710889"/>
            <a:ext cx="2892318" cy="1940482"/>
          </a:xfrm>
          <a:custGeom>
            <a:avLst/>
            <a:gdLst/>
            <a:ahLst/>
            <a:cxnLst/>
            <a:rect l="l" t="t" r="r" b="b"/>
            <a:pathLst>
              <a:path w="2892318" h="1940482">
                <a:moveTo>
                  <a:pt x="0" y="0"/>
                </a:moveTo>
                <a:lnTo>
                  <a:pt x="2892317" y="0"/>
                </a:lnTo>
                <a:lnTo>
                  <a:pt x="2892317" y="1940482"/>
                </a:lnTo>
                <a:lnTo>
                  <a:pt x="0" y="194048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995197" y="1599617"/>
            <a:ext cx="10896600" cy="3410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6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LUYỆN TẬP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6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 ĐỀ TỔNG HỢP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6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 BÀI HỌC </a:t>
            </a:r>
            <a:r>
              <a:rPr lang="en-US" sz="6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US" sz="66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95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383" y="220738"/>
            <a:ext cx="17905954" cy="9834912"/>
          </a:xfrm>
          <a:custGeom>
            <a:avLst/>
            <a:gdLst/>
            <a:ahLst/>
            <a:cxnLst/>
            <a:rect l="l" t="t" r="r" b="b"/>
            <a:pathLst>
              <a:path w="17905954" h="9834912">
                <a:moveTo>
                  <a:pt x="0" y="0"/>
                </a:moveTo>
                <a:lnTo>
                  <a:pt x="17905953" y="0"/>
                </a:lnTo>
                <a:lnTo>
                  <a:pt x="17905953" y="9834911"/>
                </a:lnTo>
                <a:lnTo>
                  <a:pt x="0" y="983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81830" y="603303"/>
            <a:ext cx="17305627" cy="9141278"/>
            <a:chOff x="0" y="0"/>
            <a:chExt cx="4557861" cy="24075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7861" cy="2407580"/>
            </a:xfrm>
            <a:custGeom>
              <a:avLst/>
              <a:gdLst/>
              <a:ahLst/>
              <a:cxnLst/>
              <a:rect l="l" t="t" r="r" b="b"/>
              <a:pathLst>
                <a:path w="4557861" h="2407580">
                  <a:moveTo>
                    <a:pt x="0" y="0"/>
                  </a:moveTo>
                  <a:lnTo>
                    <a:pt x="4557861" y="0"/>
                  </a:lnTo>
                  <a:lnTo>
                    <a:pt x="4557861" y="2407580"/>
                  </a:lnTo>
                  <a:lnTo>
                    <a:pt x="0" y="240758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589669" y="8337059"/>
            <a:ext cx="2166257" cy="1371600"/>
          </a:xfrm>
          <a:custGeom>
            <a:avLst/>
            <a:gdLst/>
            <a:ahLst/>
            <a:cxnLst/>
            <a:rect l="l" t="t" r="r" b="b"/>
            <a:pathLst>
              <a:path w="3537857" h="2971800">
                <a:moveTo>
                  <a:pt x="0" y="0"/>
                </a:moveTo>
                <a:lnTo>
                  <a:pt x="3537857" y="0"/>
                </a:lnTo>
                <a:lnTo>
                  <a:pt x="3537857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701234" y="747182"/>
            <a:ext cx="2065202" cy="2971801"/>
          </a:xfrm>
          <a:custGeom>
            <a:avLst/>
            <a:gdLst/>
            <a:ahLst/>
            <a:cxnLst/>
            <a:rect l="l" t="t" r="r" b="b"/>
            <a:pathLst>
              <a:path w="2756916" h="4114800">
                <a:moveTo>
                  <a:pt x="0" y="0"/>
                </a:moveTo>
                <a:lnTo>
                  <a:pt x="2756916" y="0"/>
                </a:lnTo>
                <a:lnTo>
                  <a:pt x="27569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469CACB-ABDA-0C65-44E0-FC8DF4A97F22}"/>
              </a:ext>
            </a:extLst>
          </p:cNvPr>
          <p:cNvSpPr txBox="1"/>
          <p:nvPr/>
        </p:nvSpPr>
        <p:spPr>
          <a:xfrm>
            <a:off x="685800" y="571500"/>
            <a:ext cx="914400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ĐÁP ÁN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" name="Bảng 11">
            <a:extLst>
              <a:ext uri="{FF2B5EF4-FFF2-40B4-BE49-F238E27FC236}">
                <a16:creationId xmlns:a16="http://schemas.microsoft.com/office/drawing/2014/main" id="{69835C1D-7871-2191-AA46-CE0A5901A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176076"/>
              </p:ext>
            </p:extLst>
          </p:nvPr>
        </p:nvGraphicFramePr>
        <p:xfrm>
          <a:off x="1143000" y="1386986"/>
          <a:ext cx="16002000" cy="780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95819">
                  <a:extLst>
                    <a:ext uri="{9D8B030D-6E8A-4147-A177-3AD203B41FA5}">
                      <a16:colId xmlns:a16="http://schemas.microsoft.com/office/drawing/2014/main" val="3910490775"/>
                    </a:ext>
                  </a:extLst>
                </a:gridCol>
                <a:gridCol w="1206181">
                  <a:extLst>
                    <a:ext uri="{9D8B030D-6E8A-4147-A177-3AD203B41FA5}">
                      <a16:colId xmlns:a16="http://schemas.microsoft.com/office/drawing/2014/main" val="2606464015"/>
                    </a:ext>
                  </a:extLst>
                </a:gridCol>
              </a:tblGrid>
              <a:tr h="296652">
                <a:tc gridSpan="2"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II: VIẾT (4.0 ĐIỂM)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367746"/>
                  </a:ext>
                </a:extLst>
              </a:tr>
              <a:tr h="296652">
                <a:tc gridSpan="2"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3200" b="1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32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Xuân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493245"/>
                  </a:ext>
                </a:extLst>
              </a:tr>
              <a:tr h="14832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Khẳng định 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 dẫn chấm</a:t>
                      </a:r>
                      <a:r>
                        <a:rPr lang="vi-VN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ý: 0,5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Trình bày được 1 ý: 0,25 điểm.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0.5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44291"/>
                  </a:ext>
                </a:extLst>
              </a:tr>
              <a:tr h="109652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3200" i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Chính tả, ngữ pháp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chuẩn chính tả, ngữ pháp tiếng Việt.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spc="-3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 dẫn chấm: </a:t>
                      </a:r>
                      <a:r>
                        <a:rPr lang="en-US" sz="3200" i="1" spc="-3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cho điểm nếu bài làm có quá nhiều lỗi chính tả, ngữ pháp.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361095"/>
                  </a:ext>
                </a:extLst>
              </a:tr>
              <a:tr h="17799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mẻ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32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32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0,5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0,25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055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90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7946" y="316235"/>
            <a:ext cx="17579574" cy="9654528"/>
            <a:chOff x="0" y="0"/>
            <a:chExt cx="36109603" cy="1983103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35964824" cy="19686257"/>
            </a:xfrm>
            <a:custGeom>
              <a:avLst/>
              <a:gdLst/>
              <a:ahLst/>
              <a:cxnLst/>
              <a:rect l="l" t="t" r="r" b="b"/>
              <a:pathLst>
                <a:path w="35964824" h="19686257">
                  <a:moveTo>
                    <a:pt x="0" y="0"/>
                  </a:moveTo>
                  <a:lnTo>
                    <a:pt x="35964824" y="0"/>
                  </a:lnTo>
                  <a:lnTo>
                    <a:pt x="35964824" y="19686257"/>
                  </a:lnTo>
                  <a:lnTo>
                    <a:pt x="0" y="19686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6109604" cy="19831038"/>
            </a:xfrm>
            <a:custGeom>
              <a:avLst/>
              <a:gdLst/>
              <a:ahLst/>
              <a:cxnLst/>
              <a:rect l="l" t="t" r="r" b="b"/>
              <a:pathLst>
                <a:path w="36109604" h="19831038">
                  <a:moveTo>
                    <a:pt x="35964822" y="19686257"/>
                  </a:moveTo>
                  <a:lnTo>
                    <a:pt x="36109604" y="19686257"/>
                  </a:lnTo>
                  <a:lnTo>
                    <a:pt x="36109604" y="19831038"/>
                  </a:lnTo>
                  <a:lnTo>
                    <a:pt x="35964822" y="19831038"/>
                  </a:lnTo>
                  <a:lnTo>
                    <a:pt x="35964822" y="1968625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686257"/>
                  </a:lnTo>
                  <a:lnTo>
                    <a:pt x="0" y="19686257"/>
                  </a:lnTo>
                  <a:lnTo>
                    <a:pt x="0" y="144780"/>
                  </a:lnTo>
                  <a:close/>
                  <a:moveTo>
                    <a:pt x="0" y="19686257"/>
                  </a:moveTo>
                  <a:lnTo>
                    <a:pt x="144780" y="19686257"/>
                  </a:lnTo>
                  <a:lnTo>
                    <a:pt x="144780" y="19831038"/>
                  </a:lnTo>
                  <a:lnTo>
                    <a:pt x="0" y="19831038"/>
                  </a:lnTo>
                  <a:lnTo>
                    <a:pt x="0" y="19686257"/>
                  </a:lnTo>
                  <a:close/>
                  <a:moveTo>
                    <a:pt x="35964822" y="144780"/>
                  </a:moveTo>
                  <a:lnTo>
                    <a:pt x="36109604" y="144780"/>
                  </a:lnTo>
                  <a:lnTo>
                    <a:pt x="36109604" y="19686257"/>
                  </a:lnTo>
                  <a:lnTo>
                    <a:pt x="35964822" y="19686257"/>
                  </a:lnTo>
                  <a:lnTo>
                    <a:pt x="35964822" y="144780"/>
                  </a:lnTo>
                  <a:close/>
                  <a:moveTo>
                    <a:pt x="144780" y="19686257"/>
                  </a:moveTo>
                  <a:lnTo>
                    <a:pt x="35964822" y="19686257"/>
                  </a:lnTo>
                  <a:lnTo>
                    <a:pt x="35964822" y="19831038"/>
                  </a:lnTo>
                  <a:lnTo>
                    <a:pt x="144780" y="19831038"/>
                  </a:lnTo>
                  <a:lnTo>
                    <a:pt x="144780" y="19686257"/>
                  </a:lnTo>
                  <a:close/>
                  <a:moveTo>
                    <a:pt x="35964822" y="0"/>
                  </a:moveTo>
                  <a:lnTo>
                    <a:pt x="36109604" y="0"/>
                  </a:lnTo>
                  <a:lnTo>
                    <a:pt x="36109604" y="144780"/>
                  </a:lnTo>
                  <a:lnTo>
                    <a:pt x="35964822" y="144780"/>
                  </a:lnTo>
                  <a:lnTo>
                    <a:pt x="359648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5964822" y="0"/>
                  </a:lnTo>
                  <a:lnTo>
                    <a:pt x="359648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D283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801770" y="351475"/>
            <a:ext cx="17297400" cy="9654527"/>
          </a:xfrm>
          <a:custGeom>
            <a:avLst/>
            <a:gdLst/>
            <a:ahLst/>
            <a:cxnLst/>
            <a:rect l="l" t="t" r="r" b="b"/>
            <a:pathLst>
              <a:path w="14796655" h="8138160">
                <a:moveTo>
                  <a:pt x="0" y="0"/>
                </a:moveTo>
                <a:lnTo>
                  <a:pt x="14796654" y="0"/>
                </a:lnTo>
                <a:lnTo>
                  <a:pt x="14796654" y="8138160"/>
                </a:lnTo>
                <a:lnTo>
                  <a:pt x="0" y="8138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210A0C6-CE22-347A-CA1D-AC125A8B619C}"/>
              </a:ext>
            </a:extLst>
          </p:cNvPr>
          <p:cNvSpPr txBox="1"/>
          <p:nvPr/>
        </p:nvSpPr>
        <p:spPr>
          <a:xfrm>
            <a:off x="1108827" y="4686300"/>
            <a:ext cx="1650122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 VỀ NHÀ</a:t>
            </a:r>
            <a:endParaRPr lang="en-US" sz="4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Tìm đọc và tham khảo các tài liệu liên quan đến nội dung bài học.</a:t>
            </a:r>
            <a:endParaRPr lang="en-US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Học bài ở nhà, ôn tập các nội dung đã học.</a:t>
            </a:r>
            <a:endParaRPr lang="en-US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Làm hoàn chỉnh các đề ôn tập.</a:t>
            </a:r>
            <a:endParaRPr lang="en-US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CD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1023" y="226044"/>
            <a:ext cx="17905954" cy="9834912"/>
          </a:xfrm>
          <a:custGeom>
            <a:avLst/>
            <a:gdLst/>
            <a:ahLst/>
            <a:cxnLst/>
            <a:rect l="l" t="t" r="r" b="b"/>
            <a:pathLst>
              <a:path w="17905954" h="9834912">
                <a:moveTo>
                  <a:pt x="0" y="0"/>
                </a:moveTo>
                <a:lnTo>
                  <a:pt x="17905953" y="0"/>
                </a:lnTo>
                <a:lnTo>
                  <a:pt x="17905953" y="9834911"/>
                </a:lnTo>
                <a:lnTo>
                  <a:pt x="0" y="983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81830" y="458642"/>
            <a:ext cx="17355871" cy="9284678"/>
            <a:chOff x="0" y="-38100"/>
            <a:chExt cx="4571094" cy="2445347"/>
          </a:xfrm>
        </p:grpSpPr>
        <p:sp>
          <p:nvSpPr>
            <p:cNvPr id="4" name="Freeform 4"/>
            <p:cNvSpPr/>
            <p:nvPr/>
          </p:nvSpPr>
          <p:spPr>
            <a:xfrm>
              <a:off x="13233" y="-333"/>
              <a:ext cx="4557861" cy="2407580"/>
            </a:xfrm>
            <a:custGeom>
              <a:avLst/>
              <a:gdLst/>
              <a:ahLst/>
              <a:cxnLst/>
              <a:rect l="l" t="t" r="r" b="b"/>
              <a:pathLst>
                <a:path w="4557861" h="2407580">
                  <a:moveTo>
                    <a:pt x="0" y="0"/>
                  </a:moveTo>
                  <a:lnTo>
                    <a:pt x="4557861" y="0"/>
                  </a:lnTo>
                  <a:lnTo>
                    <a:pt x="4557861" y="2407580"/>
                  </a:lnTo>
                  <a:lnTo>
                    <a:pt x="0" y="240758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762902" y="8215278"/>
            <a:ext cx="2019300" cy="1529307"/>
          </a:xfrm>
          <a:custGeom>
            <a:avLst/>
            <a:gdLst/>
            <a:ahLst/>
            <a:cxnLst/>
            <a:rect l="l" t="t" r="r" b="b"/>
            <a:pathLst>
              <a:path w="3773714" h="2971800">
                <a:moveTo>
                  <a:pt x="0" y="0"/>
                </a:moveTo>
                <a:lnTo>
                  <a:pt x="3773714" y="0"/>
                </a:lnTo>
                <a:lnTo>
                  <a:pt x="3773714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263447" y="458642"/>
            <a:ext cx="2756916" cy="4114800"/>
          </a:xfrm>
          <a:custGeom>
            <a:avLst/>
            <a:gdLst/>
            <a:ahLst/>
            <a:cxnLst/>
            <a:rect l="l" t="t" r="r" b="b"/>
            <a:pathLst>
              <a:path w="2756916" h="4114800">
                <a:moveTo>
                  <a:pt x="0" y="0"/>
                </a:moveTo>
                <a:lnTo>
                  <a:pt x="2756916" y="0"/>
                </a:lnTo>
                <a:lnTo>
                  <a:pt x="27569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8DE23BD-4607-952A-1BAF-72CD11FF0158}"/>
              </a:ext>
            </a:extLst>
          </p:cNvPr>
          <p:cNvSpPr txBox="1"/>
          <p:nvPr/>
        </p:nvSpPr>
        <p:spPr>
          <a:xfrm>
            <a:off x="1143000" y="598451"/>
            <a:ext cx="16280725" cy="7408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 BÀI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PHẦN I. ĐỌC HIỂU (6,0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 LẼ (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Xuân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Hương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7" indent="1800225" algn="just">
              <a:lnSpc>
                <a:spcPct val="115000"/>
              </a:lnSpc>
            </a:pP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Kẻ đắp chăn bông kẻ lạnh lùng,</a:t>
            </a:r>
            <a:endParaRPr lang="en-US" sz="32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7" indent="1800225" algn="just">
              <a:lnSpc>
                <a:spcPct val="115000"/>
              </a:lnSpc>
            </a:pP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Chém cha cái kiếp lấy chồng chung.</a:t>
            </a:r>
            <a:endParaRPr lang="en-US" sz="32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7" indent="1800225" algn="just">
              <a:lnSpc>
                <a:spcPct val="115000"/>
              </a:lnSpc>
            </a:pP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 thì mười họa chăng hay chớ</a:t>
            </a:r>
            <a:endParaRPr lang="en-US" sz="32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7" indent="1800225" algn="just">
              <a:lnSpc>
                <a:spcPct val="115000"/>
              </a:lnSpc>
            </a:pP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 tháng đôi lần có cũng không.</a:t>
            </a:r>
            <a:endParaRPr lang="en-US" sz="32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7" indent="1800225" algn="just">
              <a:lnSpc>
                <a:spcPct val="115000"/>
              </a:lnSpc>
            </a:pP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Cố đấm ăn xôi, xôi lại hẩm,</a:t>
            </a:r>
            <a:endParaRPr lang="en-US" sz="32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7" indent="1800225" algn="just">
              <a:lnSpc>
                <a:spcPct val="115000"/>
              </a:lnSpc>
            </a:pP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Cầm bằng làm mướn, mướn không công.</a:t>
            </a:r>
            <a:endParaRPr lang="en-US" sz="32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7" indent="1800225" algn="just">
              <a:lnSpc>
                <a:spcPct val="115000"/>
              </a:lnSpc>
            </a:pP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Thân này ví biết dường này nhỉ</a:t>
            </a:r>
            <a:endParaRPr lang="en-US" sz="32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7" indent="1800225" algn="just">
              <a:lnSpc>
                <a:spcPct val="115000"/>
              </a:lnSpc>
            </a:pP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 trước thôi đành ở vậy xong.</a:t>
            </a:r>
            <a:endParaRPr lang="en-US" sz="32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3" indent="720090" algn="just">
              <a:lnSpc>
                <a:spcPct val="115000"/>
              </a:lnSpc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(Theo Kiều Thu Hoạch, 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Thơ nôm Hồ Xuân Hương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NXB Văn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2008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3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383" y="220738"/>
            <a:ext cx="17905954" cy="9834912"/>
          </a:xfrm>
          <a:custGeom>
            <a:avLst/>
            <a:gdLst/>
            <a:ahLst/>
            <a:cxnLst/>
            <a:rect l="l" t="t" r="r" b="b"/>
            <a:pathLst>
              <a:path w="17905954" h="9834912">
                <a:moveTo>
                  <a:pt x="0" y="0"/>
                </a:moveTo>
                <a:lnTo>
                  <a:pt x="17905953" y="0"/>
                </a:lnTo>
                <a:lnTo>
                  <a:pt x="17905953" y="9834911"/>
                </a:lnTo>
                <a:lnTo>
                  <a:pt x="0" y="983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81830" y="603303"/>
            <a:ext cx="17305627" cy="9141278"/>
            <a:chOff x="0" y="0"/>
            <a:chExt cx="4557861" cy="24075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7861" cy="2407580"/>
            </a:xfrm>
            <a:custGeom>
              <a:avLst/>
              <a:gdLst/>
              <a:ahLst/>
              <a:cxnLst/>
              <a:rect l="l" t="t" r="r" b="b"/>
              <a:pathLst>
                <a:path w="4557861" h="2407580">
                  <a:moveTo>
                    <a:pt x="0" y="0"/>
                  </a:moveTo>
                  <a:lnTo>
                    <a:pt x="4557861" y="0"/>
                  </a:lnTo>
                  <a:lnTo>
                    <a:pt x="4557861" y="2407580"/>
                  </a:lnTo>
                  <a:lnTo>
                    <a:pt x="0" y="240758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544800" y="8450499"/>
            <a:ext cx="2095500" cy="1295400"/>
          </a:xfrm>
          <a:custGeom>
            <a:avLst/>
            <a:gdLst/>
            <a:ahLst/>
            <a:cxnLst/>
            <a:rect l="l" t="t" r="r" b="b"/>
            <a:pathLst>
              <a:path w="3613131" h="2971800">
                <a:moveTo>
                  <a:pt x="0" y="0"/>
                </a:moveTo>
                <a:lnTo>
                  <a:pt x="3613131" y="0"/>
                </a:lnTo>
                <a:lnTo>
                  <a:pt x="3613131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531084" y="0"/>
            <a:ext cx="2756916" cy="4114800"/>
          </a:xfrm>
          <a:custGeom>
            <a:avLst/>
            <a:gdLst/>
            <a:ahLst/>
            <a:cxnLst/>
            <a:rect l="l" t="t" r="r" b="b"/>
            <a:pathLst>
              <a:path w="2756916" h="4114800">
                <a:moveTo>
                  <a:pt x="2756916" y="0"/>
                </a:moveTo>
                <a:lnTo>
                  <a:pt x="0" y="0"/>
                </a:lnTo>
                <a:lnTo>
                  <a:pt x="0" y="4114800"/>
                </a:lnTo>
                <a:lnTo>
                  <a:pt x="2756916" y="4114800"/>
                </a:lnTo>
                <a:lnTo>
                  <a:pt x="275691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EE3E000-3E75-06D1-8916-C4210EDC1FB7}"/>
              </a:ext>
            </a:extLst>
          </p:cNvPr>
          <p:cNvSpPr txBox="1"/>
          <p:nvPr/>
        </p:nvSpPr>
        <p:spPr>
          <a:xfrm>
            <a:off x="1061721" y="876300"/>
            <a:ext cx="16280725" cy="797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indent="18034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18034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18034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18034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xen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2.</a:t>
            </a:r>
            <a:r>
              <a:rPr lang="vi-VN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1, 2, 4, 6, 8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4/3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3/2/2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5-6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vi-VN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 vật trữ tình trong bài thơ là ai?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18034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18034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18034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18034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vi-VN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ình bảy cạnh 15">
            <a:extLst>
              <a:ext uri="{FF2B5EF4-FFF2-40B4-BE49-F238E27FC236}">
                <a16:creationId xmlns:a16="http://schemas.microsoft.com/office/drawing/2014/main" id="{FC18834C-BE20-D701-9EE3-92A7FDAEC99D}"/>
              </a:ext>
            </a:extLst>
          </p:cNvPr>
          <p:cNvSpPr/>
          <p:nvPr/>
        </p:nvSpPr>
        <p:spPr>
          <a:xfrm>
            <a:off x="1197601" y="2362200"/>
            <a:ext cx="554999" cy="571500"/>
          </a:xfrm>
          <a:prstGeom prst="heptagon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ình bảy cạnh 16">
            <a:extLst>
              <a:ext uri="{FF2B5EF4-FFF2-40B4-BE49-F238E27FC236}">
                <a16:creationId xmlns:a16="http://schemas.microsoft.com/office/drawing/2014/main" id="{52A89C04-8BDB-075C-5FD8-6CD2148C7EEF}"/>
              </a:ext>
            </a:extLst>
          </p:cNvPr>
          <p:cNvSpPr/>
          <p:nvPr/>
        </p:nvSpPr>
        <p:spPr>
          <a:xfrm>
            <a:off x="1201857" y="5295900"/>
            <a:ext cx="554999" cy="571500"/>
          </a:xfrm>
          <a:prstGeom prst="heptagon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ình bảy cạnh 17">
            <a:extLst>
              <a:ext uri="{FF2B5EF4-FFF2-40B4-BE49-F238E27FC236}">
                <a16:creationId xmlns:a16="http://schemas.microsoft.com/office/drawing/2014/main" id="{7A802393-EC07-CD36-D6D3-7A04E63A6EB0}"/>
              </a:ext>
            </a:extLst>
          </p:cNvPr>
          <p:cNvSpPr/>
          <p:nvPr/>
        </p:nvSpPr>
        <p:spPr>
          <a:xfrm>
            <a:off x="1153498" y="7188147"/>
            <a:ext cx="554999" cy="571500"/>
          </a:xfrm>
          <a:prstGeom prst="heptagon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383" y="220738"/>
            <a:ext cx="17905954" cy="9834912"/>
          </a:xfrm>
          <a:custGeom>
            <a:avLst/>
            <a:gdLst/>
            <a:ahLst/>
            <a:cxnLst/>
            <a:rect l="l" t="t" r="r" b="b"/>
            <a:pathLst>
              <a:path w="17905954" h="9834912">
                <a:moveTo>
                  <a:pt x="0" y="0"/>
                </a:moveTo>
                <a:lnTo>
                  <a:pt x="17905953" y="0"/>
                </a:lnTo>
                <a:lnTo>
                  <a:pt x="17905953" y="9834911"/>
                </a:lnTo>
                <a:lnTo>
                  <a:pt x="0" y="983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81830" y="604621"/>
            <a:ext cx="17305627" cy="9141278"/>
            <a:chOff x="0" y="0"/>
            <a:chExt cx="4557861" cy="24075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7861" cy="2407580"/>
            </a:xfrm>
            <a:custGeom>
              <a:avLst/>
              <a:gdLst/>
              <a:ahLst/>
              <a:cxnLst/>
              <a:rect l="l" t="t" r="r" b="b"/>
              <a:pathLst>
                <a:path w="4557861" h="2407580">
                  <a:moveTo>
                    <a:pt x="0" y="0"/>
                  </a:moveTo>
                  <a:lnTo>
                    <a:pt x="4557861" y="0"/>
                  </a:lnTo>
                  <a:lnTo>
                    <a:pt x="4557861" y="2407580"/>
                  </a:lnTo>
                  <a:lnTo>
                    <a:pt x="0" y="240758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544800" y="8450499"/>
            <a:ext cx="2095500" cy="1295400"/>
          </a:xfrm>
          <a:custGeom>
            <a:avLst/>
            <a:gdLst/>
            <a:ahLst/>
            <a:cxnLst/>
            <a:rect l="l" t="t" r="r" b="b"/>
            <a:pathLst>
              <a:path w="3613131" h="2971800">
                <a:moveTo>
                  <a:pt x="0" y="0"/>
                </a:moveTo>
                <a:lnTo>
                  <a:pt x="3613131" y="0"/>
                </a:lnTo>
                <a:lnTo>
                  <a:pt x="3613131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531084" y="0"/>
            <a:ext cx="2756916" cy="4114800"/>
          </a:xfrm>
          <a:custGeom>
            <a:avLst/>
            <a:gdLst/>
            <a:ahLst/>
            <a:cxnLst/>
            <a:rect l="l" t="t" r="r" b="b"/>
            <a:pathLst>
              <a:path w="2756916" h="4114800">
                <a:moveTo>
                  <a:pt x="2756916" y="0"/>
                </a:moveTo>
                <a:lnTo>
                  <a:pt x="0" y="0"/>
                </a:lnTo>
                <a:lnTo>
                  <a:pt x="0" y="4114800"/>
                </a:lnTo>
                <a:lnTo>
                  <a:pt x="2756916" y="4114800"/>
                </a:lnTo>
                <a:lnTo>
                  <a:pt x="275691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EE3E000-3E75-06D1-8916-C4210EDC1FB7}"/>
              </a:ext>
            </a:extLst>
          </p:cNvPr>
          <p:cNvSpPr txBox="1"/>
          <p:nvPr/>
        </p:nvSpPr>
        <p:spPr>
          <a:xfrm>
            <a:off x="500543" y="876300"/>
            <a:ext cx="17305627" cy="8463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4. 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 là thành ngữ dân gian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bài thơ trên?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 thì mười họa, một tháng đôi lần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 tháng đôi lần, cố đấm ăn xôi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 đắp chăn bông, cầm bằng làm mướn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 thì mười họa, cố đấm ăn xôi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5.</a:t>
            </a:r>
            <a:r>
              <a:rPr lang="vi-VN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thơ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 về sự bất công trong hôn nhân đa thê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 đắp chăn bông, kẻ lạnh lùng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Chém cha cái kiếp lấy chồng chung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 đấm ăn xôi, xôi lại hẩm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 bằng làm mướn, mướn không công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6.</a:t>
            </a:r>
            <a:r>
              <a:rPr lang="vi-VN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 nào 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liên quan đến nội dung biểu đạt của 2 câu thơ sau?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720090" algn="just">
              <a:spcBef>
                <a:spcPts val="0"/>
              </a:spcBef>
              <a:spcAft>
                <a:spcPts val="0"/>
              </a:spcAft>
            </a:pP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 đấm ăn xôi, xôi lại hẩm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720090" algn="just">
              <a:spcBef>
                <a:spcPts val="0"/>
              </a:spcBef>
              <a:spcAft>
                <a:spcPts val="0"/>
              </a:spcAft>
            </a:pP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 bằng làm mướn, mướn không công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Vì khát vọng một chút hạnh phúc lứa đôi nhỏ nhoi mà người đàn bà phải hạ mình "cố đấm ăn xôi", chấp nhận mang thân đi làm lẽ.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Khi chấp nhận cảnh làm lẽ rồi, người vợ lẽ mới nhận ra bản chất xấu xa của chế độ đa thê.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Hai câu thơ diễn tả tâm trạng tủi nhục, uất hận của kiếp làm lẽ.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Hai câu thơ diễn tả sức sống mãnh liệt của Hồ Xuân Hương dù phải sống trong cảnh làm lẽ tủi cực.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ình bảy cạnh 7">
            <a:extLst>
              <a:ext uri="{FF2B5EF4-FFF2-40B4-BE49-F238E27FC236}">
                <a16:creationId xmlns:a16="http://schemas.microsoft.com/office/drawing/2014/main" id="{8C2387C2-BCD0-DE67-397E-2A881078B203}"/>
              </a:ext>
            </a:extLst>
          </p:cNvPr>
          <p:cNvSpPr/>
          <p:nvPr/>
        </p:nvSpPr>
        <p:spPr>
          <a:xfrm>
            <a:off x="8686800" y="2324100"/>
            <a:ext cx="554999" cy="571500"/>
          </a:xfrm>
          <a:prstGeom prst="heptagon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ình bảy cạnh 11">
            <a:extLst>
              <a:ext uri="{FF2B5EF4-FFF2-40B4-BE49-F238E27FC236}">
                <a16:creationId xmlns:a16="http://schemas.microsoft.com/office/drawing/2014/main" id="{AB5AB9EE-5E8D-EF88-2A7C-65EE600ACE59}"/>
              </a:ext>
            </a:extLst>
          </p:cNvPr>
          <p:cNvSpPr/>
          <p:nvPr/>
        </p:nvSpPr>
        <p:spPr>
          <a:xfrm>
            <a:off x="627185" y="3352800"/>
            <a:ext cx="554999" cy="571500"/>
          </a:xfrm>
          <a:prstGeom prst="heptagon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ình bảy cạnh 12">
            <a:extLst>
              <a:ext uri="{FF2B5EF4-FFF2-40B4-BE49-F238E27FC236}">
                <a16:creationId xmlns:a16="http://schemas.microsoft.com/office/drawing/2014/main" id="{E72C4BE1-2A8B-E782-1C55-4F7ADB7C07F2}"/>
              </a:ext>
            </a:extLst>
          </p:cNvPr>
          <p:cNvSpPr/>
          <p:nvPr/>
        </p:nvSpPr>
        <p:spPr>
          <a:xfrm>
            <a:off x="609600" y="8610600"/>
            <a:ext cx="554999" cy="571500"/>
          </a:xfrm>
          <a:prstGeom prst="heptagon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4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383" y="220738"/>
            <a:ext cx="17905954" cy="9834912"/>
          </a:xfrm>
          <a:custGeom>
            <a:avLst/>
            <a:gdLst/>
            <a:ahLst/>
            <a:cxnLst/>
            <a:rect l="l" t="t" r="r" b="b"/>
            <a:pathLst>
              <a:path w="17905954" h="9834912">
                <a:moveTo>
                  <a:pt x="0" y="0"/>
                </a:moveTo>
                <a:lnTo>
                  <a:pt x="17905953" y="0"/>
                </a:lnTo>
                <a:lnTo>
                  <a:pt x="17905953" y="9834911"/>
                </a:lnTo>
                <a:lnTo>
                  <a:pt x="0" y="983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81830" y="603303"/>
            <a:ext cx="17305627" cy="9141278"/>
            <a:chOff x="0" y="0"/>
            <a:chExt cx="4557861" cy="24075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7861" cy="2407580"/>
            </a:xfrm>
            <a:custGeom>
              <a:avLst/>
              <a:gdLst/>
              <a:ahLst/>
              <a:cxnLst/>
              <a:rect l="l" t="t" r="r" b="b"/>
              <a:pathLst>
                <a:path w="4557861" h="2407580">
                  <a:moveTo>
                    <a:pt x="0" y="0"/>
                  </a:moveTo>
                  <a:lnTo>
                    <a:pt x="4557861" y="0"/>
                  </a:lnTo>
                  <a:lnTo>
                    <a:pt x="4557861" y="2407580"/>
                  </a:lnTo>
                  <a:lnTo>
                    <a:pt x="0" y="240758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544800" y="8450499"/>
            <a:ext cx="2095500" cy="1295400"/>
          </a:xfrm>
          <a:custGeom>
            <a:avLst/>
            <a:gdLst/>
            <a:ahLst/>
            <a:cxnLst/>
            <a:rect l="l" t="t" r="r" b="b"/>
            <a:pathLst>
              <a:path w="3613131" h="2971800">
                <a:moveTo>
                  <a:pt x="0" y="0"/>
                </a:moveTo>
                <a:lnTo>
                  <a:pt x="3613131" y="0"/>
                </a:lnTo>
                <a:lnTo>
                  <a:pt x="3613131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531084" y="0"/>
            <a:ext cx="2756916" cy="4114800"/>
          </a:xfrm>
          <a:custGeom>
            <a:avLst/>
            <a:gdLst/>
            <a:ahLst/>
            <a:cxnLst/>
            <a:rect l="l" t="t" r="r" b="b"/>
            <a:pathLst>
              <a:path w="2756916" h="4114800">
                <a:moveTo>
                  <a:pt x="2756916" y="0"/>
                </a:moveTo>
                <a:lnTo>
                  <a:pt x="0" y="0"/>
                </a:lnTo>
                <a:lnTo>
                  <a:pt x="0" y="4114800"/>
                </a:lnTo>
                <a:lnTo>
                  <a:pt x="2756916" y="4114800"/>
                </a:lnTo>
                <a:lnTo>
                  <a:pt x="275691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EE3E000-3E75-06D1-8916-C4210EDC1FB7}"/>
              </a:ext>
            </a:extLst>
          </p:cNvPr>
          <p:cNvSpPr txBox="1"/>
          <p:nvPr/>
        </p:nvSpPr>
        <p:spPr>
          <a:xfrm>
            <a:off x="1061721" y="876300"/>
            <a:ext cx="16280725" cy="797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7.</a:t>
            </a:r>
            <a:r>
              <a:rPr lang="vi-VN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 điệu chủ đạo của bài thơ là gì?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Mỉa mai – châm biếm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Đả kích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thỉ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8.</a:t>
            </a:r>
            <a:r>
              <a:rPr lang="vi-VN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thơ khiến ta liên tưởng đến cảnh ngộ của Hồ Xuân Hương trong câu thơ nào sau đây?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 em vừa trắng lại vừa tròn - Bảy nổi ba chìm với nước non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phải duyên nhau thì thắm lại - Đừng xanh như lá, bạc như vôi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 khuya văng vẳng trống canh dồn - Trơ cái hồng nhan với nước non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Ngán nỗi xuân đi xuân lại </a:t>
            </a:r>
            <a:r>
              <a:rPr lang="vi-VN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Mảnh tình san sẻ tí con </a:t>
            </a:r>
            <a:r>
              <a:rPr lang="vi-VN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9.</a:t>
            </a:r>
            <a:r>
              <a:rPr lang="vi-VN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 tích tác dụng của việc vận dụng thành ngữ trong bài thơ.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10.</a:t>
            </a:r>
            <a:r>
              <a:rPr lang="vi-VN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 nhận về tâm trạng, thái độ của chủ thể trữ tình thể hiện trong bài thơ.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 II. VIẾT (4.0 điểm)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 bài văn nghị phân tích bài thơ “</a:t>
            </a:r>
            <a:r>
              <a:rPr lang="vi-VN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lẽ” 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Xuân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r>
              <a:rPr lang="vi-VN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ình bảy cạnh 5">
            <a:extLst>
              <a:ext uri="{FF2B5EF4-FFF2-40B4-BE49-F238E27FC236}">
                <a16:creationId xmlns:a16="http://schemas.microsoft.com/office/drawing/2014/main" id="{5247AEED-C6A3-CD20-A046-1200F0195867}"/>
              </a:ext>
            </a:extLst>
          </p:cNvPr>
          <p:cNvSpPr/>
          <p:nvPr/>
        </p:nvSpPr>
        <p:spPr>
          <a:xfrm>
            <a:off x="1197601" y="2819400"/>
            <a:ext cx="554999" cy="571500"/>
          </a:xfrm>
          <a:prstGeom prst="heptagon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ình bảy cạnh 11">
            <a:extLst>
              <a:ext uri="{FF2B5EF4-FFF2-40B4-BE49-F238E27FC236}">
                <a16:creationId xmlns:a16="http://schemas.microsoft.com/office/drawing/2014/main" id="{15C16B14-B159-2BF0-2B2A-43E9D7758475}"/>
              </a:ext>
            </a:extLst>
          </p:cNvPr>
          <p:cNvSpPr/>
          <p:nvPr/>
        </p:nvSpPr>
        <p:spPr>
          <a:xfrm>
            <a:off x="1197601" y="5753100"/>
            <a:ext cx="554999" cy="571500"/>
          </a:xfrm>
          <a:prstGeom prst="heptagon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6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95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383" y="220738"/>
            <a:ext cx="17905954" cy="9834912"/>
          </a:xfrm>
          <a:custGeom>
            <a:avLst/>
            <a:gdLst/>
            <a:ahLst/>
            <a:cxnLst/>
            <a:rect l="l" t="t" r="r" b="b"/>
            <a:pathLst>
              <a:path w="17905954" h="9834912">
                <a:moveTo>
                  <a:pt x="0" y="0"/>
                </a:moveTo>
                <a:lnTo>
                  <a:pt x="17905953" y="0"/>
                </a:lnTo>
                <a:lnTo>
                  <a:pt x="17905953" y="9834911"/>
                </a:lnTo>
                <a:lnTo>
                  <a:pt x="0" y="983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81830" y="603303"/>
            <a:ext cx="17305627" cy="9141278"/>
            <a:chOff x="0" y="0"/>
            <a:chExt cx="4557861" cy="24075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7861" cy="2407580"/>
            </a:xfrm>
            <a:custGeom>
              <a:avLst/>
              <a:gdLst/>
              <a:ahLst/>
              <a:cxnLst/>
              <a:rect l="l" t="t" r="r" b="b"/>
              <a:pathLst>
                <a:path w="4557861" h="2407580">
                  <a:moveTo>
                    <a:pt x="0" y="0"/>
                  </a:moveTo>
                  <a:lnTo>
                    <a:pt x="4557861" y="0"/>
                  </a:lnTo>
                  <a:lnTo>
                    <a:pt x="4557861" y="2407580"/>
                  </a:lnTo>
                  <a:lnTo>
                    <a:pt x="0" y="240758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589669" y="8337059"/>
            <a:ext cx="2166257" cy="1371600"/>
          </a:xfrm>
          <a:custGeom>
            <a:avLst/>
            <a:gdLst/>
            <a:ahLst/>
            <a:cxnLst/>
            <a:rect l="l" t="t" r="r" b="b"/>
            <a:pathLst>
              <a:path w="3537857" h="2971800">
                <a:moveTo>
                  <a:pt x="0" y="0"/>
                </a:moveTo>
                <a:lnTo>
                  <a:pt x="3537857" y="0"/>
                </a:lnTo>
                <a:lnTo>
                  <a:pt x="3537857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6454917" y="15411"/>
            <a:ext cx="2065202" cy="2971801"/>
          </a:xfrm>
          <a:custGeom>
            <a:avLst/>
            <a:gdLst/>
            <a:ahLst/>
            <a:cxnLst/>
            <a:rect l="l" t="t" r="r" b="b"/>
            <a:pathLst>
              <a:path w="2756916" h="4114800">
                <a:moveTo>
                  <a:pt x="0" y="0"/>
                </a:moveTo>
                <a:lnTo>
                  <a:pt x="2756916" y="0"/>
                </a:lnTo>
                <a:lnTo>
                  <a:pt x="27569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469CACB-ABDA-0C65-44E0-FC8DF4A97F22}"/>
              </a:ext>
            </a:extLst>
          </p:cNvPr>
          <p:cNvSpPr txBox="1"/>
          <p:nvPr/>
        </p:nvSpPr>
        <p:spPr>
          <a:xfrm>
            <a:off x="685800" y="571500"/>
            <a:ext cx="914400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ĐÁP ÁN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7" name="Bảng 16">
            <a:extLst>
              <a:ext uri="{FF2B5EF4-FFF2-40B4-BE49-F238E27FC236}">
                <a16:creationId xmlns:a16="http://schemas.microsoft.com/office/drawing/2014/main" id="{9A40B446-61F0-F4D0-0DD0-92A360915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2611"/>
              </p:ext>
            </p:extLst>
          </p:nvPr>
        </p:nvGraphicFramePr>
        <p:xfrm>
          <a:off x="1118924" y="1154274"/>
          <a:ext cx="16054503" cy="8544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3249">
                  <a:extLst>
                    <a:ext uri="{9D8B030D-6E8A-4147-A177-3AD203B41FA5}">
                      <a16:colId xmlns:a16="http://schemas.microsoft.com/office/drawing/2014/main" val="3910490775"/>
                    </a:ext>
                  </a:extLst>
                </a:gridCol>
                <a:gridCol w="12309227">
                  <a:extLst>
                    <a:ext uri="{9D8B030D-6E8A-4147-A177-3AD203B41FA5}">
                      <a16:colId xmlns:a16="http://schemas.microsoft.com/office/drawing/2014/main" val="2162954141"/>
                    </a:ext>
                  </a:extLst>
                </a:gridCol>
                <a:gridCol w="2162027">
                  <a:extLst>
                    <a:ext uri="{9D8B030D-6E8A-4147-A177-3AD203B41FA5}">
                      <a16:colId xmlns:a16="http://schemas.microsoft.com/office/drawing/2014/main" val="3589415629"/>
                    </a:ext>
                  </a:extLst>
                </a:gridCol>
              </a:tblGrid>
              <a:tr h="392464">
                <a:tc gridSpan="3"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I: ĐỌC HIỂU (6.0 ĐIỂM)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367746"/>
                  </a:ext>
                </a:extLst>
              </a:tr>
              <a:tr h="392464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3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endParaRPr lang="en-US" sz="3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493245"/>
                  </a:ext>
                </a:extLst>
              </a:tr>
              <a:tr h="1229065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1-&gt;8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0.5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82259"/>
                  </a:ext>
                </a:extLst>
              </a:tr>
              <a:tr h="5494490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3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3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thưa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thớt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3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đấm</a:t>
                      </a:r>
                      <a:r>
                        <a:rPr lang="en-US" sz="3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3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xôi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nhẫn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nhục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đựng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đuổi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hi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).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ý,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bớt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3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chăng</a:t>
                      </a:r>
                      <a:r>
                        <a:rPr lang="en-US" sz="3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chớ</a:t>
                      </a:r>
                      <a:r>
                        <a:rPr lang="en-US" sz="3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mướn</a:t>
                      </a:r>
                      <a:r>
                        <a:rPr lang="en-US" sz="3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(0.25)</a:t>
                      </a:r>
                    </a:p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+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Xuân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đoái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hoài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nhẫn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nhịn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đựng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(0.5)</a:t>
                      </a:r>
                    </a:p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+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hàm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súc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 (0.25)</a:t>
                      </a:r>
                    </a:p>
                    <a:p>
                      <a:r>
                        <a:rPr lang="en-US" sz="30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30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30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3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3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3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1.0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Ở ý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3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chạm</a:t>
                      </a:r>
                      <a:r>
                        <a:rPr lang="en-US" sz="3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3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3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3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0.25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3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0 </a:t>
                      </a:r>
                      <a:r>
                        <a:rPr lang="en-US" sz="3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SG" sz="3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1.0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631362"/>
                  </a:ext>
                </a:extLst>
              </a:tr>
            </a:tbl>
          </a:graphicData>
        </a:graphic>
      </p:graphicFrame>
      <p:graphicFrame>
        <p:nvGraphicFramePr>
          <p:cNvPr id="20" name="Bảng 19">
            <a:extLst>
              <a:ext uri="{FF2B5EF4-FFF2-40B4-BE49-F238E27FC236}">
                <a16:creationId xmlns:a16="http://schemas.microsoft.com/office/drawing/2014/main" id="{DB78A96A-F833-205E-0B5E-1BF5F204A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187586"/>
              </p:ext>
            </p:extLst>
          </p:nvPr>
        </p:nvGraphicFramePr>
        <p:xfrm>
          <a:off x="4953000" y="2171700"/>
          <a:ext cx="6705600" cy="1050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2347">
                  <a:extLst>
                    <a:ext uri="{9D8B030D-6E8A-4147-A177-3AD203B41FA5}">
                      <a16:colId xmlns:a16="http://schemas.microsoft.com/office/drawing/2014/main" val="2840500280"/>
                    </a:ext>
                  </a:extLst>
                </a:gridCol>
                <a:gridCol w="771219">
                  <a:extLst>
                    <a:ext uri="{9D8B030D-6E8A-4147-A177-3AD203B41FA5}">
                      <a16:colId xmlns:a16="http://schemas.microsoft.com/office/drawing/2014/main" val="4278771021"/>
                    </a:ext>
                  </a:extLst>
                </a:gridCol>
                <a:gridCol w="770218">
                  <a:extLst>
                    <a:ext uri="{9D8B030D-6E8A-4147-A177-3AD203B41FA5}">
                      <a16:colId xmlns:a16="http://schemas.microsoft.com/office/drawing/2014/main" val="3392397384"/>
                    </a:ext>
                  </a:extLst>
                </a:gridCol>
                <a:gridCol w="887403">
                  <a:extLst>
                    <a:ext uri="{9D8B030D-6E8A-4147-A177-3AD203B41FA5}">
                      <a16:colId xmlns:a16="http://schemas.microsoft.com/office/drawing/2014/main" val="4147140045"/>
                    </a:ext>
                  </a:extLst>
                </a:gridCol>
                <a:gridCol w="767213">
                  <a:extLst>
                    <a:ext uri="{9D8B030D-6E8A-4147-A177-3AD203B41FA5}">
                      <a16:colId xmlns:a16="http://schemas.microsoft.com/office/drawing/2014/main" val="2320546440"/>
                    </a:ext>
                  </a:extLst>
                </a:gridCol>
                <a:gridCol w="886401">
                  <a:extLst>
                    <a:ext uri="{9D8B030D-6E8A-4147-A177-3AD203B41FA5}">
                      <a16:colId xmlns:a16="http://schemas.microsoft.com/office/drawing/2014/main" val="3906403461"/>
                    </a:ext>
                  </a:extLst>
                </a:gridCol>
                <a:gridCol w="884398">
                  <a:extLst>
                    <a:ext uri="{9D8B030D-6E8A-4147-A177-3AD203B41FA5}">
                      <a16:colId xmlns:a16="http://schemas.microsoft.com/office/drawing/2014/main" val="2478097378"/>
                    </a:ext>
                  </a:extLst>
                </a:gridCol>
                <a:gridCol w="886401">
                  <a:extLst>
                    <a:ext uri="{9D8B030D-6E8A-4147-A177-3AD203B41FA5}">
                      <a16:colId xmlns:a16="http://schemas.microsoft.com/office/drawing/2014/main" val="1892068062"/>
                    </a:ext>
                  </a:extLst>
                </a:gridCol>
              </a:tblGrid>
              <a:tr h="4193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813973"/>
                  </a:ext>
                </a:extLst>
              </a:tr>
              <a:tr h="4193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69956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95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383" y="220738"/>
            <a:ext cx="17905954" cy="9834912"/>
          </a:xfrm>
          <a:custGeom>
            <a:avLst/>
            <a:gdLst/>
            <a:ahLst/>
            <a:cxnLst/>
            <a:rect l="l" t="t" r="r" b="b"/>
            <a:pathLst>
              <a:path w="17905954" h="9834912">
                <a:moveTo>
                  <a:pt x="0" y="0"/>
                </a:moveTo>
                <a:lnTo>
                  <a:pt x="17905953" y="0"/>
                </a:lnTo>
                <a:lnTo>
                  <a:pt x="17905953" y="9834911"/>
                </a:lnTo>
                <a:lnTo>
                  <a:pt x="0" y="983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81830" y="603303"/>
            <a:ext cx="17305627" cy="9141278"/>
            <a:chOff x="0" y="0"/>
            <a:chExt cx="4557861" cy="24075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7861" cy="2407580"/>
            </a:xfrm>
            <a:custGeom>
              <a:avLst/>
              <a:gdLst/>
              <a:ahLst/>
              <a:cxnLst/>
              <a:rect l="l" t="t" r="r" b="b"/>
              <a:pathLst>
                <a:path w="4557861" h="2407580">
                  <a:moveTo>
                    <a:pt x="0" y="0"/>
                  </a:moveTo>
                  <a:lnTo>
                    <a:pt x="4557861" y="0"/>
                  </a:lnTo>
                  <a:lnTo>
                    <a:pt x="4557861" y="2407580"/>
                  </a:lnTo>
                  <a:lnTo>
                    <a:pt x="0" y="240758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589669" y="8337059"/>
            <a:ext cx="2166257" cy="1371600"/>
          </a:xfrm>
          <a:custGeom>
            <a:avLst/>
            <a:gdLst/>
            <a:ahLst/>
            <a:cxnLst/>
            <a:rect l="l" t="t" r="r" b="b"/>
            <a:pathLst>
              <a:path w="3537857" h="2971800">
                <a:moveTo>
                  <a:pt x="0" y="0"/>
                </a:moveTo>
                <a:lnTo>
                  <a:pt x="3537857" y="0"/>
                </a:lnTo>
                <a:lnTo>
                  <a:pt x="3537857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701234" y="747182"/>
            <a:ext cx="2065202" cy="2971801"/>
          </a:xfrm>
          <a:custGeom>
            <a:avLst/>
            <a:gdLst/>
            <a:ahLst/>
            <a:cxnLst/>
            <a:rect l="l" t="t" r="r" b="b"/>
            <a:pathLst>
              <a:path w="2756916" h="4114800">
                <a:moveTo>
                  <a:pt x="0" y="0"/>
                </a:moveTo>
                <a:lnTo>
                  <a:pt x="2756916" y="0"/>
                </a:lnTo>
                <a:lnTo>
                  <a:pt x="27569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469CACB-ABDA-0C65-44E0-FC8DF4A97F22}"/>
              </a:ext>
            </a:extLst>
          </p:cNvPr>
          <p:cNvSpPr txBox="1"/>
          <p:nvPr/>
        </p:nvSpPr>
        <p:spPr>
          <a:xfrm>
            <a:off x="685800" y="747182"/>
            <a:ext cx="914400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ĐÁP ÁN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7" name="Bảng 16">
            <a:extLst>
              <a:ext uri="{FF2B5EF4-FFF2-40B4-BE49-F238E27FC236}">
                <a16:creationId xmlns:a16="http://schemas.microsoft.com/office/drawing/2014/main" id="{9A40B446-61F0-F4D0-0DD0-92A360915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591264"/>
              </p:ext>
            </p:extLst>
          </p:nvPr>
        </p:nvGraphicFramePr>
        <p:xfrm>
          <a:off x="1143000" y="1343348"/>
          <a:ext cx="15011401" cy="731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0381">
                  <a:extLst>
                    <a:ext uri="{9D8B030D-6E8A-4147-A177-3AD203B41FA5}">
                      <a16:colId xmlns:a16="http://schemas.microsoft.com/office/drawing/2014/main" val="3910490775"/>
                    </a:ext>
                  </a:extLst>
                </a:gridCol>
                <a:gridCol w="11626019">
                  <a:extLst>
                    <a:ext uri="{9D8B030D-6E8A-4147-A177-3AD203B41FA5}">
                      <a16:colId xmlns:a16="http://schemas.microsoft.com/office/drawing/2014/main" val="2162954141"/>
                    </a:ext>
                  </a:extLst>
                </a:gridCol>
                <a:gridCol w="1905001">
                  <a:extLst>
                    <a:ext uri="{9D8B030D-6E8A-4147-A177-3AD203B41FA5}">
                      <a16:colId xmlns:a16="http://schemas.microsoft.com/office/drawing/2014/main" val="3589415629"/>
                    </a:ext>
                  </a:extLst>
                </a:gridCol>
              </a:tblGrid>
              <a:tr h="255689">
                <a:tc gridSpan="3"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I: ĐỌC HIỂU (6.0 ĐIỂM)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367746"/>
                  </a:ext>
                </a:extLst>
              </a:tr>
              <a:tr h="255689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493245"/>
                  </a:ext>
                </a:extLst>
              </a:tr>
              <a:tr h="5577428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Tâm trạng, thái độ của chủ thể trữ tình 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Xuân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vi-VN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trong bài thơ: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Nỗi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chua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xót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cay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đắng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bẽ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bàng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hối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hận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kháng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mãnh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Xuân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thê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xưa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Thái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dội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Chém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cha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kiếp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chồng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32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32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32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ý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1.0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ý: 0.5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0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349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59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95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383" y="220738"/>
            <a:ext cx="17905954" cy="9834912"/>
          </a:xfrm>
          <a:custGeom>
            <a:avLst/>
            <a:gdLst/>
            <a:ahLst/>
            <a:cxnLst/>
            <a:rect l="l" t="t" r="r" b="b"/>
            <a:pathLst>
              <a:path w="17905954" h="9834912">
                <a:moveTo>
                  <a:pt x="0" y="0"/>
                </a:moveTo>
                <a:lnTo>
                  <a:pt x="17905953" y="0"/>
                </a:lnTo>
                <a:lnTo>
                  <a:pt x="17905953" y="9834911"/>
                </a:lnTo>
                <a:lnTo>
                  <a:pt x="0" y="983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81830" y="603303"/>
            <a:ext cx="17305627" cy="9141278"/>
            <a:chOff x="0" y="0"/>
            <a:chExt cx="4557861" cy="24075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7861" cy="2407580"/>
            </a:xfrm>
            <a:custGeom>
              <a:avLst/>
              <a:gdLst/>
              <a:ahLst/>
              <a:cxnLst/>
              <a:rect l="l" t="t" r="r" b="b"/>
              <a:pathLst>
                <a:path w="4557861" h="2407580">
                  <a:moveTo>
                    <a:pt x="0" y="0"/>
                  </a:moveTo>
                  <a:lnTo>
                    <a:pt x="4557861" y="0"/>
                  </a:lnTo>
                  <a:lnTo>
                    <a:pt x="4557861" y="2407580"/>
                  </a:lnTo>
                  <a:lnTo>
                    <a:pt x="0" y="240758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589669" y="8337059"/>
            <a:ext cx="2166257" cy="1371600"/>
          </a:xfrm>
          <a:custGeom>
            <a:avLst/>
            <a:gdLst/>
            <a:ahLst/>
            <a:cxnLst/>
            <a:rect l="l" t="t" r="r" b="b"/>
            <a:pathLst>
              <a:path w="3537857" h="2971800">
                <a:moveTo>
                  <a:pt x="0" y="0"/>
                </a:moveTo>
                <a:lnTo>
                  <a:pt x="3537857" y="0"/>
                </a:lnTo>
                <a:lnTo>
                  <a:pt x="3537857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701234" y="747182"/>
            <a:ext cx="2065202" cy="2971801"/>
          </a:xfrm>
          <a:custGeom>
            <a:avLst/>
            <a:gdLst/>
            <a:ahLst/>
            <a:cxnLst/>
            <a:rect l="l" t="t" r="r" b="b"/>
            <a:pathLst>
              <a:path w="2756916" h="4114800">
                <a:moveTo>
                  <a:pt x="0" y="0"/>
                </a:moveTo>
                <a:lnTo>
                  <a:pt x="2756916" y="0"/>
                </a:lnTo>
                <a:lnTo>
                  <a:pt x="27569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469CACB-ABDA-0C65-44E0-FC8DF4A97F22}"/>
              </a:ext>
            </a:extLst>
          </p:cNvPr>
          <p:cNvSpPr txBox="1"/>
          <p:nvPr/>
        </p:nvSpPr>
        <p:spPr>
          <a:xfrm>
            <a:off x="685800" y="747182"/>
            <a:ext cx="914400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ĐÁP ÁN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" name="Bảng 11">
            <a:extLst>
              <a:ext uri="{FF2B5EF4-FFF2-40B4-BE49-F238E27FC236}">
                <a16:creationId xmlns:a16="http://schemas.microsoft.com/office/drawing/2014/main" id="{69835C1D-7871-2191-AA46-CE0A5901A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63475"/>
              </p:ext>
            </p:extLst>
          </p:nvPr>
        </p:nvGraphicFramePr>
        <p:xfrm>
          <a:off x="1752600" y="1742992"/>
          <a:ext cx="14239652" cy="585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59866">
                  <a:extLst>
                    <a:ext uri="{9D8B030D-6E8A-4147-A177-3AD203B41FA5}">
                      <a16:colId xmlns:a16="http://schemas.microsoft.com/office/drawing/2014/main" val="3910490775"/>
                    </a:ext>
                  </a:extLst>
                </a:gridCol>
                <a:gridCol w="2379786">
                  <a:extLst>
                    <a:ext uri="{9D8B030D-6E8A-4147-A177-3AD203B41FA5}">
                      <a16:colId xmlns:a16="http://schemas.microsoft.com/office/drawing/2014/main" val="2606464015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II: VIẾT (4.0 ĐIỂM)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367746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3200" b="1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32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Xuân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4932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SG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SG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SG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SG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SG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SG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SG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SG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SG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SG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SG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SG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SG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SG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SG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SG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SG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SG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SG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SG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SG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SG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SG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SG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SG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SG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SG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4429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3200" i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Xác định đúng vấn đề cần nghị luận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 tích bài thơ “</a:t>
                      </a:r>
                      <a:r>
                        <a:rPr lang="en-US" sz="3200" i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lẽ” </a:t>
                      </a:r>
                      <a:r>
                        <a:rPr lang="en-US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(Hồ Xuân Hương)                                            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36109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3200" i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Triển khai vấn đề nghị luận thành các luận điểm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 sinh có thể triển khai theo nhiều cách nhưng cần vận dụng tốt các thao tác lập luận, kết hợp chặt chẽ giữa lí lẽ và dẫn chứng; đảm bảo các yêu cầu sau: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3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05521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3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SG" sz="3200" spc="-3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tác giả Hồ Xuân Hương và bài thơ “Làm lẽ”.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637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29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95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383" y="220738"/>
            <a:ext cx="17905954" cy="9834912"/>
          </a:xfrm>
          <a:custGeom>
            <a:avLst/>
            <a:gdLst/>
            <a:ahLst/>
            <a:cxnLst/>
            <a:rect l="l" t="t" r="r" b="b"/>
            <a:pathLst>
              <a:path w="17905954" h="9834912">
                <a:moveTo>
                  <a:pt x="0" y="0"/>
                </a:moveTo>
                <a:lnTo>
                  <a:pt x="17905953" y="0"/>
                </a:lnTo>
                <a:lnTo>
                  <a:pt x="17905953" y="9834911"/>
                </a:lnTo>
                <a:lnTo>
                  <a:pt x="0" y="983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81830" y="603303"/>
            <a:ext cx="17305627" cy="9141278"/>
            <a:chOff x="0" y="0"/>
            <a:chExt cx="4557861" cy="24075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7861" cy="2407580"/>
            </a:xfrm>
            <a:custGeom>
              <a:avLst/>
              <a:gdLst/>
              <a:ahLst/>
              <a:cxnLst/>
              <a:rect l="l" t="t" r="r" b="b"/>
              <a:pathLst>
                <a:path w="4557861" h="2407580">
                  <a:moveTo>
                    <a:pt x="0" y="0"/>
                  </a:moveTo>
                  <a:lnTo>
                    <a:pt x="4557861" y="0"/>
                  </a:lnTo>
                  <a:lnTo>
                    <a:pt x="4557861" y="2407580"/>
                  </a:lnTo>
                  <a:lnTo>
                    <a:pt x="0" y="240758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589669" y="8337059"/>
            <a:ext cx="2166257" cy="1371600"/>
          </a:xfrm>
          <a:custGeom>
            <a:avLst/>
            <a:gdLst/>
            <a:ahLst/>
            <a:cxnLst/>
            <a:rect l="l" t="t" r="r" b="b"/>
            <a:pathLst>
              <a:path w="3537857" h="2971800">
                <a:moveTo>
                  <a:pt x="0" y="0"/>
                </a:moveTo>
                <a:lnTo>
                  <a:pt x="3537857" y="0"/>
                </a:lnTo>
                <a:lnTo>
                  <a:pt x="3537857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701234" y="747182"/>
            <a:ext cx="2065202" cy="2971801"/>
          </a:xfrm>
          <a:custGeom>
            <a:avLst/>
            <a:gdLst/>
            <a:ahLst/>
            <a:cxnLst/>
            <a:rect l="l" t="t" r="r" b="b"/>
            <a:pathLst>
              <a:path w="2756916" h="4114800">
                <a:moveTo>
                  <a:pt x="0" y="0"/>
                </a:moveTo>
                <a:lnTo>
                  <a:pt x="2756916" y="0"/>
                </a:lnTo>
                <a:lnTo>
                  <a:pt x="27569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2" name="Bảng 11">
            <a:extLst>
              <a:ext uri="{FF2B5EF4-FFF2-40B4-BE49-F238E27FC236}">
                <a16:creationId xmlns:a16="http://schemas.microsoft.com/office/drawing/2014/main" id="{69835C1D-7871-2191-AA46-CE0A5901A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023564"/>
              </p:ext>
            </p:extLst>
          </p:nvPr>
        </p:nvGraphicFramePr>
        <p:xfrm>
          <a:off x="702721" y="1139483"/>
          <a:ext cx="16882557" cy="8397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80436">
                  <a:extLst>
                    <a:ext uri="{9D8B030D-6E8A-4147-A177-3AD203B41FA5}">
                      <a16:colId xmlns:a16="http://schemas.microsoft.com/office/drawing/2014/main" val="3910490775"/>
                    </a:ext>
                  </a:extLst>
                </a:gridCol>
                <a:gridCol w="1602121">
                  <a:extLst>
                    <a:ext uri="{9D8B030D-6E8A-4147-A177-3AD203B41FA5}">
                      <a16:colId xmlns:a16="http://schemas.microsoft.com/office/drawing/2014/main" val="2606464015"/>
                    </a:ext>
                  </a:extLst>
                </a:gridCol>
              </a:tblGrid>
              <a:tr h="267015">
                <a:tc gridSpan="2"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II: VIẾT (4.0 ĐIỂM)</a:t>
                      </a:r>
                      <a:endParaRPr lang="en-US" sz="2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367746"/>
                  </a:ext>
                </a:extLst>
              </a:tr>
              <a:tr h="267015">
                <a:tc gridSpan="2"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900" b="1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9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="1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9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Xuân </a:t>
                      </a:r>
                      <a:r>
                        <a:rPr lang="en-US" sz="29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sz="2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493245"/>
                  </a:ext>
                </a:extLst>
              </a:tr>
              <a:tr h="480626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29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9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9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9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9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9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9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9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chửi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uất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ức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dồn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nén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hôn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thê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- 4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Nỗi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đau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đớn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tủi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nhục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bẽ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bàng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hẩm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hiu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- 2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nhủ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chua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chát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bi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kháng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đòi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29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9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9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9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9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9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9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9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endParaRPr lang="en-US" sz="2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cú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hàm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súc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9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29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đấm</a:t>
                      </a:r>
                      <a:r>
                        <a:rPr lang="en-US" sz="29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9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xôi</a:t>
                      </a:r>
                      <a:r>
                        <a:rPr lang="en-US" sz="29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9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9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9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29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9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9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9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chăng</a:t>
                      </a:r>
                      <a:r>
                        <a:rPr lang="en-US" sz="29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9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chớ</a:t>
                      </a:r>
                      <a:r>
                        <a:rPr lang="en-US" sz="29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9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9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mướn</a:t>
                      </a:r>
                      <a:r>
                        <a:rPr lang="en-US" sz="29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9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chửi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,..</a:t>
                      </a:r>
                      <a:endParaRPr lang="en-US" sz="2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29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9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9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9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1,5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1,75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1,0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1,25 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sài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0,25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0,75 </a:t>
                      </a:r>
                      <a:r>
                        <a:rPr lang="en-US" sz="29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  <a:endParaRPr lang="en-US" sz="2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9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1.75</a:t>
                      </a:r>
                      <a:endParaRPr lang="en-US" sz="2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44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76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1826</Words>
  <Application>Microsoft Office PowerPoint</Application>
  <PresentationFormat>Tùy chỉnh</PresentationFormat>
  <Paragraphs>169</Paragraphs>
  <Slides>11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Dotted Meet the Teacher Digital Presentation</dc:title>
  <cp:lastModifiedBy>Thúy Mai</cp:lastModifiedBy>
  <cp:revision>1</cp:revision>
  <dcterms:created xsi:type="dcterms:W3CDTF">2006-08-16T00:00:00Z</dcterms:created>
  <dcterms:modified xsi:type="dcterms:W3CDTF">2023-10-01T10:45:28Z</dcterms:modified>
  <dc:identifier>DAFvDessbwo</dc:identifier>
</cp:coreProperties>
</file>